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55F3D-8A46-4C45-98EA-7339FBD0A350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77B71DF-D723-4D57-8F09-7CCC5F6D390C}">
      <dgm:prSet phldrT="[Text]" custT="1"/>
      <dgm:spPr/>
      <dgm:t>
        <a:bodyPr/>
        <a:lstStyle/>
        <a:p>
          <a:r>
            <a:rPr lang="en-US" sz="1400" b="1"/>
            <a:t>Secure Base</a:t>
          </a:r>
          <a:endParaRPr lang="en-US" sz="1400" b="1" dirty="0"/>
        </a:p>
      </dgm:t>
    </dgm:pt>
    <dgm:pt modelId="{2B768FC5-8F74-448D-BDA3-A23AA39302E8}" type="parTrans" cxnId="{B767A727-40D7-427D-82BD-2ECD10EA70B8}">
      <dgm:prSet/>
      <dgm:spPr/>
      <dgm:t>
        <a:bodyPr/>
        <a:lstStyle/>
        <a:p>
          <a:endParaRPr lang="en-US"/>
        </a:p>
      </dgm:t>
    </dgm:pt>
    <dgm:pt modelId="{5BF3F176-6517-4752-8170-491F0611CF73}" type="sibTrans" cxnId="{B767A727-40D7-427D-82BD-2ECD10EA70B8}">
      <dgm:prSet/>
      <dgm:spPr/>
      <dgm:t>
        <a:bodyPr/>
        <a:lstStyle/>
        <a:p>
          <a:endParaRPr lang="en-US"/>
        </a:p>
      </dgm:t>
    </dgm:pt>
    <dgm:pt modelId="{EDA6D0AF-FB0A-42F3-A69C-489AB2A0C187}">
      <dgm:prSet phldrT="[Text]"/>
      <dgm:spPr/>
      <dgm:t>
        <a:bodyPr/>
        <a:lstStyle/>
        <a:p>
          <a:r>
            <a:rPr lang="en-US"/>
            <a:t>Explore the World</a:t>
          </a:r>
          <a:endParaRPr lang="en-US" dirty="0"/>
        </a:p>
      </dgm:t>
    </dgm:pt>
    <dgm:pt modelId="{C8B05FE5-B378-4DF5-A03E-65010DC517E1}" type="parTrans" cxnId="{9FC6C336-3830-44D1-8EE1-B173A335A6EE}">
      <dgm:prSet/>
      <dgm:spPr/>
      <dgm:t>
        <a:bodyPr/>
        <a:lstStyle/>
        <a:p>
          <a:endParaRPr lang="en-US"/>
        </a:p>
      </dgm:t>
    </dgm:pt>
    <dgm:pt modelId="{5D73BC5D-D521-4B34-8C42-02853EE5965B}" type="sibTrans" cxnId="{9FC6C336-3830-44D1-8EE1-B173A335A6EE}">
      <dgm:prSet/>
      <dgm:spPr/>
      <dgm:t>
        <a:bodyPr/>
        <a:lstStyle/>
        <a:p>
          <a:endParaRPr lang="en-US"/>
        </a:p>
      </dgm:t>
    </dgm:pt>
    <dgm:pt modelId="{4D2B8E9E-A69F-43C6-9982-6A28AAA46EBC}">
      <dgm:prSet phldrT="[Text]"/>
      <dgm:spPr/>
      <dgm:t>
        <a:bodyPr/>
        <a:lstStyle/>
        <a:p>
          <a:r>
            <a:rPr lang="en-US" dirty="0"/>
            <a:t>Meet new people</a:t>
          </a:r>
        </a:p>
      </dgm:t>
    </dgm:pt>
    <dgm:pt modelId="{85E7D259-A330-439E-BD1B-172B8EDE9F4E}" type="parTrans" cxnId="{792FCFBE-F634-495A-B401-912E9046FC1E}">
      <dgm:prSet/>
      <dgm:spPr/>
      <dgm:t>
        <a:bodyPr/>
        <a:lstStyle/>
        <a:p>
          <a:endParaRPr lang="en-US"/>
        </a:p>
      </dgm:t>
    </dgm:pt>
    <dgm:pt modelId="{60C7EEBB-2971-4640-8198-63A3F3E6528A}" type="sibTrans" cxnId="{792FCFBE-F634-495A-B401-912E9046FC1E}">
      <dgm:prSet/>
      <dgm:spPr/>
      <dgm:t>
        <a:bodyPr/>
        <a:lstStyle/>
        <a:p>
          <a:endParaRPr lang="en-US"/>
        </a:p>
      </dgm:t>
    </dgm:pt>
    <dgm:pt modelId="{3F1AD3E7-02AD-4136-9F86-C65F8D0762C4}">
      <dgm:prSet phldrT="[Text]"/>
      <dgm:spPr/>
      <dgm:t>
        <a:bodyPr/>
        <a:lstStyle/>
        <a:p>
          <a:r>
            <a:rPr lang="en-US" dirty="0"/>
            <a:t>Experience rejection or failure</a:t>
          </a:r>
        </a:p>
      </dgm:t>
    </dgm:pt>
    <dgm:pt modelId="{D6ABE036-C050-466A-9104-8979EFD7CB2D}" type="parTrans" cxnId="{46594BE7-AD1A-43E8-86D7-303E12D28150}">
      <dgm:prSet/>
      <dgm:spPr/>
      <dgm:t>
        <a:bodyPr/>
        <a:lstStyle/>
        <a:p>
          <a:endParaRPr lang="en-US"/>
        </a:p>
      </dgm:t>
    </dgm:pt>
    <dgm:pt modelId="{541F57EC-0D47-42D9-8A1A-464AC4EE995D}" type="sibTrans" cxnId="{46594BE7-AD1A-43E8-86D7-303E12D28150}">
      <dgm:prSet/>
      <dgm:spPr/>
      <dgm:t>
        <a:bodyPr/>
        <a:lstStyle/>
        <a:p>
          <a:endParaRPr lang="en-US"/>
        </a:p>
      </dgm:t>
    </dgm:pt>
    <dgm:pt modelId="{6AB68678-824F-4046-9555-E80CD600D425}">
      <dgm:prSet phldrT="[Text]"/>
      <dgm:spPr/>
      <dgm:t>
        <a:bodyPr/>
        <a:lstStyle/>
        <a:p>
          <a:r>
            <a:rPr lang="en-US" dirty="0"/>
            <a:t>Seek Reassurance</a:t>
          </a:r>
        </a:p>
      </dgm:t>
    </dgm:pt>
    <dgm:pt modelId="{B08E2493-9B9C-4E24-8BAE-31BBB55ED79F}" type="parTrans" cxnId="{02591179-CFDE-41ED-B1A8-1208C05C5B5A}">
      <dgm:prSet/>
      <dgm:spPr/>
      <dgm:t>
        <a:bodyPr/>
        <a:lstStyle/>
        <a:p>
          <a:endParaRPr lang="en-US"/>
        </a:p>
      </dgm:t>
    </dgm:pt>
    <dgm:pt modelId="{98E4DE97-178B-4E30-88F3-771866EB6DA3}" type="sibTrans" cxnId="{02591179-CFDE-41ED-B1A8-1208C05C5B5A}">
      <dgm:prSet/>
      <dgm:spPr/>
      <dgm:t>
        <a:bodyPr/>
        <a:lstStyle/>
        <a:p>
          <a:endParaRPr lang="en-US"/>
        </a:p>
      </dgm:t>
    </dgm:pt>
    <dgm:pt modelId="{9068BB07-072A-4DDB-8918-3A80A9AF0C7B}" type="pres">
      <dgm:prSet presAssocID="{14355F3D-8A46-4C45-98EA-7339FBD0A350}" presName="cycle" presStyleCnt="0">
        <dgm:presLayoutVars>
          <dgm:dir/>
          <dgm:resizeHandles val="exact"/>
        </dgm:presLayoutVars>
      </dgm:prSet>
      <dgm:spPr/>
    </dgm:pt>
    <dgm:pt modelId="{964C874D-54A8-4E1B-891D-CB0FAA6C0797}" type="pres">
      <dgm:prSet presAssocID="{477B71DF-D723-4D57-8F09-7CCC5F6D390C}" presName="node" presStyleLbl="node1" presStyleIdx="0" presStyleCnt="5">
        <dgm:presLayoutVars>
          <dgm:bulletEnabled val="1"/>
        </dgm:presLayoutVars>
      </dgm:prSet>
      <dgm:spPr/>
    </dgm:pt>
    <dgm:pt modelId="{9C68A35C-EF22-4D7F-BA86-72720B5EEAFD}" type="pres">
      <dgm:prSet presAssocID="{477B71DF-D723-4D57-8F09-7CCC5F6D390C}" presName="spNode" presStyleCnt="0"/>
      <dgm:spPr/>
    </dgm:pt>
    <dgm:pt modelId="{8ED178FF-6A53-4292-BBEE-CE651C9FF99E}" type="pres">
      <dgm:prSet presAssocID="{5BF3F176-6517-4752-8170-491F0611CF73}" presName="sibTrans" presStyleLbl="sibTrans1D1" presStyleIdx="0" presStyleCnt="5"/>
      <dgm:spPr/>
    </dgm:pt>
    <dgm:pt modelId="{B3C2C9F0-62E2-4F15-A255-A2D8BFF1CB86}" type="pres">
      <dgm:prSet presAssocID="{EDA6D0AF-FB0A-42F3-A69C-489AB2A0C187}" presName="node" presStyleLbl="node1" presStyleIdx="1" presStyleCnt="5">
        <dgm:presLayoutVars>
          <dgm:bulletEnabled val="1"/>
        </dgm:presLayoutVars>
      </dgm:prSet>
      <dgm:spPr/>
    </dgm:pt>
    <dgm:pt modelId="{FADD98D6-EBF7-443F-A944-B0154AB0ED6C}" type="pres">
      <dgm:prSet presAssocID="{EDA6D0AF-FB0A-42F3-A69C-489AB2A0C187}" presName="spNode" presStyleCnt="0"/>
      <dgm:spPr/>
    </dgm:pt>
    <dgm:pt modelId="{CCF0968A-01BE-425A-92B3-F984DD28DC84}" type="pres">
      <dgm:prSet presAssocID="{5D73BC5D-D521-4B34-8C42-02853EE5965B}" presName="sibTrans" presStyleLbl="sibTrans1D1" presStyleIdx="1" presStyleCnt="5"/>
      <dgm:spPr/>
    </dgm:pt>
    <dgm:pt modelId="{C1A5EEEB-BF99-4370-A412-632CA06D1A18}" type="pres">
      <dgm:prSet presAssocID="{4D2B8E9E-A69F-43C6-9982-6A28AAA46EBC}" presName="node" presStyleLbl="node1" presStyleIdx="2" presStyleCnt="5">
        <dgm:presLayoutVars>
          <dgm:bulletEnabled val="1"/>
        </dgm:presLayoutVars>
      </dgm:prSet>
      <dgm:spPr/>
    </dgm:pt>
    <dgm:pt modelId="{4CA72FAB-02A4-4554-AE7B-F0CD1E25FB28}" type="pres">
      <dgm:prSet presAssocID="{4D2B8E9E-A69F-43C6-9982-6A28AAA46EBC}" presName="spNode" presStyleCnt="0"/>
      <dgm:spPr/>
    </dgm:pt>
    <dgm:pt modelId="{869D5EA8-9059-4DA2-8A93-89F8E1F5016E}" type="pres">
      <dgm:prSet presAssocID="{60C7EEBB-2971-4640-8198-63A3F3E6528A}" presName="sibTrans" presStyleLbl="sibTrans1D1" presStyleIdx="2" presStyleCnt="5"/>
      <dgm:spPr/>
    </dgm:pt>
    <dgm:pt modelId="{673572DE-E35A-48CC-8A5A-4EE710820D3B}" type="pres">
      <dgm:prSet presAssocID="{3F1AD3E7-02AD-4136-9F86-C65F8D0762C4}" presName="node" presStyleLbl="node1" presStyleIdx="3" presStyleCnt="5">
        <dgm:presLayoutVars>
          <dgm:bulletEnabled val="1"/>
        </dgm:presLayoutVars>
      </dgm:prSet>
      <dgm:spPr/>
    </dgm:pt>
    <dgm:pt modelId="{22CBC9A0-4995-4104-B57A-F56E1C6E598D}" type="pres">
      <dgm:prSet presAssocID="{3F1AD3E7-02AD-4136-9F86-C65F8D0762C4}" presName="spNode" presStyleCnt="0"/>
      <dgm:spPr/>
    </dgm:pt>
    <dgm:pt modelId="{450D1040-7CC9-4D13-950A-CC0E6439DB59}" type="pres">
      <dgm:prSet presAssocID="{541F57EC-0D47-42D9-8A1A-464AC4EE995D}" presName="sibTrans" presStyleLbl="sibTrans1D1" presStyleIdx="3" presStyleCnt="5"/>
      <dgm:spPr/>
    </dgm:pt>
    <dgm:pt modelId="{F817F0F4-ED38-4E92-B432-6EF0A3940BBE}" type="pres">
      <dgm:prSet presAssocID="{6AB68678-824F-4046-9555-E80CD600D425}" presName="node" presStyleLbl="node1" presStyleIdx="4" presStyleCnt="5">
        <dgm:presLayoutVars>
          <dgm:bulletEnabled val="1"/>
        </dgm:presLayoutVars>
      </dgm:prSet>
      <dgm:spPr/>
    </dgm:pt>
    <dgm:pt modelId="{0BAEBD32-77D7-47A8-A33E-CDFDFAC5FD53}" type="pres">
      <dgm:prSet presAssocID="{6AB68678-824F-4046-9555-E80CD600D425}" presName="spNode" presStyleCnt="0"/>
      <dgm:spPr/>
    </dgm:pt>
    <dgm:pt modelId="{EEE2EDCE-3149-446E-90FD-621E48BB0893}" type="pres">
      <dgm:prSet presAssocID="{98E4DE97-178B-4E30-88F3-771866EB6DA3}" presName="sibTrans" presStyleLbl="sibTrans1D1" presStyleIdx="4" presStyleCnt="5"/>
      <dgm:spPr/>
    </dgm:pt>
  </dgm:ptLst>
  <dgm:cxnLst>
    <dgm:cxn modelId="{19646B12-20AB-438D-A4DA-C743859E0AC7}" type="presOf" srcId="{5D73BC5D-D521-4B34-8C42-02853EE5965B}" destId="{CCF0968A-01BE-425A-92B3-F984DD28DC84}" srcOrd="0" destOrd="0" presId="urn:microsoft.com/office/officeart/2005/8/layout/cycle5"/>
    <dgm:cxn modelId="{B767A727-40D7-427D-82BD-2ECD10EA70B8}" srcId="{14355F3D-8A46-4C45-98EA-7339FBD0A350}" destId="{477B71DF-D723-4D57-8F09-7CCC5F6D390C}" srcOrd="0" destOrd="0" parTransId="{2B768FC5-8F74-448D-BDA3-A23AA39302E8}" sibTransId="{5BF3F176-6517-4752-8170-491F0611CF73}"/>
    <dgm:cxn modelId="{9FC6C336-3830-44D1-8EE1-B173A335A6EE}" srcId="{14355F3D-8A46-4C45-98EA-7339FBD0A350}" destId="{EDA6D0AF-FB0A-42F3-A69C-489AB2A0C187}" srcOrd="1" destOrd="0" parTransId="{C8B05FE5-B378-4DF5-A03E-65010DC517E1}" sibTransId="{5D73BC5D-D521-4B34-8C42-02853EE5965B}"/>
    <dgm:cxn modelId="{D797933E-6872-46A0-AAAE-927C3DC38E45}" type="presOf" srcId="{60C7EEBB-2971-4640-8198-63A3F3E6528A}" destId="{869D5EA8-9059-4DA2-8A93-89F8E1F5016E}" srcOrd="0" destOrd="0" presId="urn:microsoft.com/office/officeart/2005/8/layout/cycle5"/>
    <dgm:cxn modelId="{E5B69459-FA4A-4143-8F74-CC07BC6F6BB9}" type="presOf" srcId="{3F1AD3E7-02AD-4136-9F86-C65F8D0762C4}" destId="{673572DE-E35A-48CC-8A5A-4EE710820D3B}" srcOrd="0" destOrd="0" presId="urn:microsoft.com/office/officeart/2005/8/layout/cycle5"/>
    <dgm:cxn modelId="{A8972D67-22E8-44E3-8E54-FE6B5D0CFBC9}" type="presOf" srcId="{4D2B8E9E-A69F-43C6-9982-6A28AAA46EBC}" destId="{C1A5EEEB-BF99-4370-A412-632CA06D1A18}" srcOrd="0" destOrd="0" presId="urn:microsoft.com/office/officeart/2005/8/layout/cycle5"/>
    <dgm:cxn modelId="{C7335D6B-7B9A-4745-B42B-526737683C19}" type="presOf" srcId="{EDA6D0AF-FB0A-42F3-A69C-489AB2A0C187}" destId="{B3C2C9F0-62E2-4F15-A255-A2D8BFF1CB86}" srcOrd="0" destOrd="0" presId="urn:microsoft.com/office/officeart/2005/8/layout/cycle5"/>
    <dgm:cxn modelId="{134A7377-4805-497C-B623-351A2BB4F6D7}" type="presOf" srcId="{5BF3F176-6517-4752-8170-491F0611CF73}" destId="{8ED178FF-6A53-4292-BBEE-CE651C9FF99E}" srcOrd="0" destOrd="0" presId="urn:microsoft.com/office/officeart/2005/8/layout/cycle5"/>
    <dgm:cxn modelId="{02591179-CFDE-41ED-B1A8-1208C05C5B5A}" srcId="{14355F3D-8A46-4C45-98EA-7339FBD0A350}" destId="{6AB68678-824F-4046-9555-E80CD600D425}" srcOrd="4" destOrd="0" parTransId="{B08E2493-9B9C-4E24-8BAE-31BBB55ED79F}" sibTransId="{98E4DE97-178B-4E30-88F3-771866EB6DA3}"/>
    <dgm:cxn modelId="{41420E7C-35EA-417B-BE80-EBDF98A53D6B}" type="presOf" srcId="{98E4DE97-178B-4E30-88F3-771866EB6DA3}" destId="{EEE2EDCE-3149-446E-90FD-621E48BB0893}" srcOrd="0" destOrd="0" presId="urn:microsoft.com/office/officeart/2005/8/layout/cycle5"/>
    <dgm:cxn modelId="{4CAFAEB5-9D8D-4225-9335-37FC93E7C2D6}" type="presOf" srcId="{541F57EC-0D47-42D9-8A1A-464AC4EE995D}" destId="{450D1040-7CC9-4D13-950A-CC0E6439DB59}" srcOrd="0" destOrd="0" presId="urn:microsoft.com/office/officeart/2005/8/layout/cycle5"/>
    <dgm:cxn modelId="{B00CDDBB-0920-4A09-8E06-5AAE78F638B8}" type="presOf" srcId="{14355F3D-8A46-4C45-98EA-7339FBD0A350}" destId="{9068BB07-072A-4DDB-8918-3A80A9AF0C7B}" srcOrd="0" destOrd="0" presId="urn:microsoft.com/office/officeart/2005/8/layout/cycle5"/>
    <dgm:cxn modelId="{792FCFBE-F634-495A-B401-912E9046FC1E}" srcId="{14355F3D-8A46-4C45-98EA-7339FBD0A350}" destId="{4D2B8E9E-A69F-43C6-9982-6A28AAA46EBC}" srcOrd="2" destOrd="0" parTransId="{85E7D259-A330-439E-BD1B-172B8EDE9F4E}" sibTransId="{60C7EEBB-2971-4640-8198-63A3F3E6528A}"/>
    <dgm:cxn modelId="{D37DF4E6-C6D3-4032-A930-97397A2832BB}" type="presOf" srcId="{6AB68678-824F-4046-9555-E80CD600D425}" destId="{F817F0F4-ED38-4E92-B432-6EF0A3940BBE}" srcOrd="0" destOrd="0" presId="urn:microsoft.com/office/officeart/2005/8/layout/cycle5"/>
    <dgm:cxn modelId="{46594BE7-AD1A-43E8-86D7-303E12D28150}" srcId="{14355F3D-8A46-4C45-98EA-7339FBD0A350}" destId="{3F1AD3E7-02AD-4136-9F86-C65F8D0762C4}" srcOrd="3" destOrd="0" parTransId="{D6ABE036-C050-466A-9104-8979EFD7CB2D}" sibTransId="{541F57EC-0D47-42D9-8A1A-464AC4EE995D}"/>
    <dgm:cxn modelId="{C5DA87FC-1821-4820-86DD-B3A38D808998}" type="presOf" srcId="{477B71DF-D723-4D57-8F09-7CCC5F6D390C}" destId="{964C874D-54A8-4E1B-891D-CB0FAA6C0797}" srcOrd="0" destOrd="0" presId="urn:microsoft.com/office/officeart/2005/8/layout/cycle5"/>
    <dgm:cxn modelId="{C68C637F-82E1-4785-BB45-441A3E99B1EA}" type="presParOf" srcId="{9068BB07-072A-4DDB-8918-3A80A9AF0C7B}" destId="{964C874D-54A8-4E1B-891D-CB0FAA6C0797}" srcOrd="0" destOrd="0" presId="urn:microsoft.com/office/officeart/2005/8/layout/cycle5"/>
    <dgm:cxn modelId="{E7944F08-DFFC-4F81-820D-5812D30F1FC1}" type="presParOf" srcId="{9068BB07-072A-4DDB-8918-3A80A9AF0C7B}" destId="{9C68A35C-EF22-4D7F-BA86-72720B5EEAFD}" srcOrd="1" destOrd="0" presId="urn:microsoft.com/office/officeart/2005/8/layout/cycle5"/>
    <dgm:cxn modelId="{E791B8EB-B97A-4A84-AAE0-CA65F63D65BF}" type="presParOf" srcId="{9068BB07-072A-4DDB-8918-3A80A9AF0C7B}" destId="{8ED178FF-6A53-4292-BBEE-CE651C9FF99E}" srcOrd="2" destOrd="0" presId="urn:microsoft.com/office/officeart/2005/8/layout/cycle5"/>
    <dgm:cxn modelId="{EBDF80A1-0384-4F53-AC9B-70745C253A57}" type="presParOf" srcId="{9068BB07-072A-4DDB-8918-3A80A9AF0C7B}" destId="{B3C2C9F0-62E2-4F15-A255-A2D8BFF1CB86}" srcOrd="3" destOrd="0" presId="urn:microsoft.com/office/officeart/2005/8/layout/cycle5"/>
    <dgm:cxn modelId="{C5287F02-FA6C-40B3-9698-04CF1D5E6F74}" type="presParOf" srcId="{9068BB07-072A-4DDB-8918-3A80A9AF0C7B}" destId="{FADD98D6-EBF7-443F-A944-B0154AB0ED6C}" srcOrd="4" destOrd="0" presId="urn:microsoft.com/office/officeart/2005/8/layout/cycle5"/>
    <dgm:cxn modelId="{5D6945CF-51E4-4821-9CE4-9A387C69005E}" type="presParOf" srcId="{9068BB07-072A-4DDB-8918-3A80A9AF0C7B}" destId="{CCF0968A-01BE-425A-92B3-F984DD28DC84}" srcOrd="5" destOrd="0" presId="urn:microsoft.com/office/officeart/2005/8/layout/cycle5"/>
    <dgm:cxn modelId="{640009C1-11E9-4733-A4F6-9A3642BB8374}" type="presParOf" srcId="{9068BB07-072A-4DDB-8918-3A80A9AF0C7B}" destId="{C1A5EEEB-BF99-4370-A412-632CA06D1A18}" srcOrd="6" destOrd="0" presId="urn:microsoft.com/office/officeart/2005/8/layout/cycle5"/>
    <dgm:cxn modelId="{E9C62E53-C471-448C-869E-46362FF8835E}" type="presParOf" srcId="{9068BB07-072A-4DDB-8918-3A80A9AF0C7B}" destId="{4CA72FAB-02A4-4554-AE7B-F0CD1E25FB28}" srcOrd="7" destOrd="0" presId="urn:microsoft.com/office/officeart/2005/8/layout/cycle5"/>
    <dgm:cxn modelId="{18FB9D47-D04A-4D79-B209-F414491ED9C1}" type="presParOf" srcId="{9068BB07-072A-4DDB-8918-3A80A9AF0C7B}" destId="{869D5EA8-9059-4DA2-8A93-89F8E1F5016E}" srcOrd="8" destOrd="0" presId="urn:microsoft.com/office/officeart/2005/8/layout/cycle5"/>
    <dgm:cxn modelId="{888C1C50-CCAA-4FC9-A37F-7A3EF6EE379A}" type="presParOf" srcId="{9068BB07-072A-4DDB-8918-3A80A9AF0C7B}" destId="{673572DE-E35A-48CC-8A5A-4EE710820D3B}" srcOrd="9" destOrd="0" presId="urn:microsoft.com/office/officeart/2005/8/layout/cycle5"/>
    <dgm:cxn modelId="{C932C445-0563-417D-A9F7-7548A146B29E}" type="presParOf" srcId="{9068BB07-072A-4DDB-8918-3A80A9AF0C7B}" destId="{22CBC9A0-4995-4104-B57A-F56E1C6E598D}" srcOrd="10" destOrd="0" presId="urn:microsoft.com/office/officeart/2005/8/layout/cycle5"/>
    <dgm:cxn modelId="{3B72A65F-FA49-4F55-81F2-9BA06B2B3D69}" type="presParOf" srcId="{9068BB07-072A-4DDB-8918-3A80A9AF0C7B}" destId="{450D1040-7CC9-4D13-950A-CC0E6439DB59}" srcOrd="11" destOrd="0" presId="urn:microsoft.com/office/officeart/2005/8/layout/cycle5"/>
    <dgm:cxn modelId="{339A97AF-4EE7-4CD0-88A1-800AB9EB471D}" type="presParOf" srcId="{9068BB07-072A-4DDB-8918-3A80A9AF0C7B}" destId="{F817F0F4-ED38-4E92-B432-6EF0A3940BBE}" srcOrd="12" destOrd="0" presId="urn:microsoft.com/office/officeart/2005/8/layout/cycle5"/>
    <dgm:cxn modelId="{A279BF44-0915-4435-A949-9F26E127C865}" type="presParOf" srcId="{9068BB07-072A-4DDB-8918-3A80A9AF0C7B}" destId="{0BAEBD32-77D7-47A8-A33E-CDFDFAC5FD53}" srcOrd="13" destOrd="0" presId="urn:microsoft.com/office/officeart/2005/8/layout/cycle5"/>
    <dgm:cxn modelId="{7F16675B-2F00-43C5-8A32-AE41E2A6C726}" type="presParOf" srcId="{9068BB07-072A-4DDB-8918-3A80A9AF0C7B}" destId="{EEE2EDCE-3149-446E-90FD-621E48BB089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66149-51E7-487D-B976-18CAD1666A34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BF71E46-6F1D-4DA9-87A2-D30C5FF0A4B6}">
      <dgm:prSet phldrT="[Text]"/>
      <dgm:spPr/>
      <dgm:t>
        <a:bodyPr/>
        <a:lstStyle/>
        <a:p>
          <a:r>
            <a:rPr lang="en-US" dirty="0"/>
            <a:t>Close Father</a:t>
          </a:r>
        </a:p>
      </dgm:t>
    </dgm:pt>
    <dgm:pt modelId="{BA01B2A1-B401-427E-9B36-E7FA49752A94}" type="parTrans" cxnId="{0E9FAB20-971A-4019-8196-11C37EE0683E}">
      <dgm:prSet/>
      <dgm:spPr/>
      <dgm:t>
        <a:bodyPr/>
        <a:lstStyle/>
        <a:p>
          <a:endParaRPr lang="en-US"/>
        </a:p>
      </dgm:t>
    </dgm:pt>
    <dgm:pt modelId="{7561D6DD-9E49-45D2-81E5-15F95D8105FF}" type="sibTrans" cxnId="{0E9FAB20-971A-4019-8196-11C37EE0683E}">
      <dgm:prSet/>
      <dgm:spPr/>
      <dgm:t>
        <a:bodyPr/>
        <a:lstStyle/>
        <a:p>
          <a:endParaRPr lang="en-US"/>
        </a:p>
      </dgm:t>
    </dgm:pt>
    <dgm:pt modelId="{FF27ED11-2260-4D03-90C7-AAA8A1899BF0}">
      <dgm:prSet phldrT="[Text]"/>
      <dgm:spPr/>
      <dgm:t>
        <a:bodyPr/>
        <a:lstStyle/>
        <a:p>
          <a:r>
            <a:rPr lang="en-US" dirty="0"/>
            <a:t>Introduces to People He Knows</a:t>
          </a:r>
        </a:p>
      </dgm:t>
    </dgm:pt>
    <dgm:pt modelId="{A26010CC-0168-4BD5-A063-78D11965DEC2}" type="parTrans" cxnId="{988708D8-A6BA-4EF9-93F6-8899B8270550}">
      <dgm:prSet/>
      <dgm:spPr/>
      <dgm:t>
        <a:bodyPr/>
        <a:lstStyle/>
        <a:p>
          <a:endParaRPr lang="en-US"/>
        </a:p>
      </dgm:t>
    </dgm:pt>
    <dgm:pt modelId="{96937150-6CF3-4E91-AB09-EAAF58E23F5D}" type="sibTrans" cxnId="{988708D8-A6BA-4EF9-93F6-8899B8270550}">
      <dgm:prSet/>
      <dgm:spPr/>
      <dgm:t>
        <a:bodyPr/>
        <a:lstStyle/>
        <a:p>
          <a:endParaRPr lang="en-US"/>
        </a:p>
      </dgm:t>
    </dgm:pt>
    <dgm:pt modelId="{3AA7768A-8EEE-4BA9-95B9-2C32AA12B194}">
      <dgm:prSet phldrT="[Text]"/>
      <dgm:spPr/>
      <dgm:t>
        <a:bodyPr/>
        <a:lstStyle/>
        <a:p>
          <a:r>
            <a:rPr lang="en-US" dirty="0"/>
            <a:t>Introduces to Social Skills</a:t>
          </a:r>
        </a:p>
      </dgm:t>
    </dgm:pt>
    <dgm:pt modelId="{2127507A-4BF4-4D8B-9543-251ED8D653A4}" type="parTrans" cxnId="{35EFCF6F-EB42-4C12-8E51-8AD639B0A233}">
      <dgm:prSet/>
      <dgm:spPr/>
      <dgm:t>
        <a:bodyPr/>
        <a:lstStyle/>
        <a:p>
          <a:endParaRPr lang="en-US"/>
        </a:p>
      </dgm:t>
    </dgm:pt>
    <dgm:pt modelId="{32C4C0AE-621A-44FE-877B-C6B2AE1A959A}" type="sibTrans" cxnId="{35EFCF6F-EB42-4C12-8E51-8AD639B0A233}">
      <dgm:prSet/>
      <dgm:spPr/>
      <dgm:t>
        <a:bodyPr/>
        <a:lstStyle/>
        <a:p>
          <a:endParaRPr lang="en-US"/>
        </a:p>
      </dgm:t>
    </dgm:pt>
    <dgm:pt modelId="{2A0C01F0-FA56-41E2-9F4A-4D7D43CF7A4E}">
      <dgm:prSet phldrT="[Text]"/>
      <dgm:spPr/>
      <dgm:t>
        <a:bodyPr/>
        <a:lstStyle/>
        <a:p>
          <a:r>
            <a:rPr lang="en-US" dirty="0"/>
            <a:t>Parental Socialization             Parent Community Capital </a:t>
          </a:r>
        </a:p>
      </dgm:t>
    </dgm:pt>
    <dgm:pt modelId="{3BF6AD95-2C6D-4115-9BA4-CDC0E6D716D1}" type="parTrans" cxnId="{51D3FFB5-1BE6-4D30-A8AA-D12FA09D0F45}">
      <dgm:prSet/>
      <dgm:spPr/>
      <dgm:t>
        <a:bodyPr/>
        <a:lstStyle/>
        <a:p>
          <a:endParaRPr lang="en-US"/>
        </a:p>
      </dgm:t>
    </dgm:pt>
    <dgm:pt modelId="{05FC32A6-1DFC-435B-AE7D-821591797E2F}" type="sibTrans" cxnId="{51D3FFB5-1BE6-4D30-A8AA-D12FA09D0F45}">
      <dgm:prSet/>
      <dgm:spPr/>
      <dgm:t>
        <a:bodyPr/>
        <a:lstStyle/>
        <a:p>
          <a:endParaRPr lang="en-US"/>
        </a:p>
      </dgm:t>
    </dgm:pt>
    <dgm:pt modelId="{1F66C7C0-C4B6-4D4C-8E06-215653D5CCD1}">
      <dgm:prSet phldrT="[Text]"/>
      <dgm:spPr/>
      <dgm:t>
        <a:bodyPr/>
        <a:lstStyle/>
        <a:p>
          <a:r>
            <a:rPr lang="en-US" dirty="0"/>
            <a:t>The Social Skills He Teaches Are Good For Acquiring Friends Like Him </a:t>
          </a:r>
        </a:p>
      </dgm:t>
    </dgm:pt>
    <dgm:pt modelId="{CE9D83F1-1EE5-4EE7-99A6-8CA2453185FF}" type="parTrans" cxnId="{FB204AA8-196B-417A-90D6-19377046A8B4}">
      <dgm:prSet/>
      <dgm:spPr/>
      <dgm:t>
        <a:bodyPr/>
        <a:lstStyle/>
        <a:p>
          <a:endParaRPr lang="en-US"/>
        </a:p>
      </dgm:t>
    </dgm:pt>
    <dgm:pt modelId="{D75B627C-84C6-4457-904C-703F30B928A3}" type="sibTrans" cxnId="{FB204AA8-196B-417A-90D6-19377046A8B4}">
      <dgm:prSet/>
      <dgm:spPr/>
      <dgm:t>
        <a:bodyPr/>
        <a:lstStyle/>
        <a:p>
          <a:endParaRPr lang="en-US"/>
        </a:p>
      </dgm:t>
    </dgm:pt>
    <dgm:pt modelId="{DD5E9957-6291-48EF-98E1-7F78AA41216E}">
      <dgm:prSet phldrT="[Text]" custT="1"/>
      <dgm:spPr/>
      <dgm:t>
        <a:bodyPr/>
        <a:lstStyle/>
        <a:p>
          <a:endParaRPr lang="en-US" sz="900" dirty="0"/>
        </a:p>
        <a:p>
          <a:r>
            <a:rPr lang="en-US" sz="1200" dirty="0"/>
            <a:t>The People he Introduces Children to Are Like Him</a:t>
          </a:r>
        </a:p>
        <a:p>
          <a:endParaRPr lang="en-US" sz="700" dirty="0"/>
        </a:p>
      </dgm:t>
    </dgm:pt>
    <dgm:pt modelId="{17E6AE8F-10C4-4ECB-89F6-1B31D4D03B42}" type="parTrans" cxnId="{6758FA38-3362-449B-B690-36E2DBAC969D}">
      <dgm:prSet/>
      <dgm:spPr/>
      <dgm:t>
        <a:bodyPr/>
        <a:lstStyle/>
        <a:p>
          <a:endParaRPr lang="en-US"/>
        </a:p>
      </dgm:t>
    </dgm:pt>
    <dgm:pt modelId="{4BCF2465-07BE-41A6-8B91-E47FE6C8336E}" type="sibTrans" cxnId="{6758FA38-3362-449B-B690-36E2DBAC969D}">
      <dgm:prSet/>
      <dgm:spPr/>
      <dgm:t>
        <a:bodyPr/>
        <a:lstStyle/>
        <a:p>
          <a:endParaRPr lang="en-US"/>
        </a:p>
      </dgm:t>
    </dgm:pt>
    <dgm:pt modelId="{DBC91717-6728-43CE-BAD5-C0FFC6C1053C}">
      <dgm:prSet phldrT="[Text]"/>
      <dgm:spPr/>
      <dgm:t>
        <a:bodyPr/>
        <a:lstStyle/>
        <a:p>
          <a:r>
            <a:rPr lang="en-US" dirty="0"/>
            <a:t>A More Robust Social Network With More People That Are Like </a:t>
          </a:r>
          <a:r>
            <a:rPr lang="en-US"/>
            <a:t>The Father</a:t>
          </a:r>
          <a:endParaRPr lang="en-US" baseline="30000" dirty="0"/>
        </a:p>
      </dgm:t>
    </dgm:pt>
    <dgm:pt modelId="{BE62E3D0-1AD3-478C-8A58-F5FBBF68700A}" type="parTrans" cxnId="{91E900AF-1A02-464F-8B62-3C46A25BBA49}">
      <dgm:prSet/>
      <dgm:spPr/>
      <dgm:t>
        <a:bodyPr/>
        <a:lstStyle/>
        <a:p>
          <a:endParaRPr lang="en-US"/>
        </a:p>
      </dgm:t>
    </dgm:pt>
    <dgm:pt modelId="{A3A21D6B-B4C0-47D2-BE71-11E171CB3AEF}" type="sibTrans" cxnId="{91E900AF-1A02-464F-8B62-3C46A25BBA49}">
      <dgm:prSet/>
      <dgm:spPr/>
      <dgm:t>
        <a:bodyPr/>
        <a:lstStyle/>
        <a:p>
          <a:endParaRPr lang="en-US"/>
        </a:p>
      </dgm:t>
    </dgm:pt>
    <dgm:pt modelId="{C101E8CD-4ECE-429F-8FEE-1B520391E0B9}" type="pres">
      <dgm:prSet presAssocID="{BB566149-51E7-487D-B976-18CAD1666A34}" presName="Name0" presStyleCnt="0">
        <dgm:presLayoutVars>
          <dgm:dir/>
          <dgm:animLvl val="lvl"/>
          <dgm:resizeHandles val="exact"/>
        </dgm:presLayoutVars>
      </dgm:prSet>
      <dgm:spPr/>
    </dgm:pt>
    <dgm:pt modelId="{3B26D17A-41AC-4210-BD35-5B20E6658EE3}" type="pres">
      <dgm:prSet presAssocID="{DBC91717-6728-43CE-BAD5-C0FFC6C1053C}" presName="boxAndChildren" presStyleCnt="0"/>
      <dgm:spPr/>
    </dgm:pt>
    <dgm:pt modelId="{8933529E-1922-49A8-B267-E4C2CFA6B798}" type="pres">
      <dgm:prSet presAssocID="{DBC91717-6728-43CE-BAD5-C0FFC6C1053C}" presName="parentTextBox" presStyleLbl="node1" presStyleIdx="0" presStyleCnt="3"/>
      <dgm:spPr/>
    </dgm:pt>
    <dgm:pt modelId="{00780871-970B-416B-AFB4-B5169010E6D9}" type="pres">
      <dgm:prSet presAssocID="{05FC32A6-1DFC-435B-AE7D-821591797E2F}" presName="sp" presStyleCnt="0"/>
      <dgm:spPr/>
    </dgm:pt>
    <dgm:pt modelId="{7E4360E0-AD96-40D4-8807-E66F9F97B545}" type="pres">
      <dgm:prSet presAssocID="{2A0C01F0-FA56-41E2-9F4A-4D7D43CF7A4E}" presName="arrowAndChildren" presStyleCnt="0"/>
      <dgm:spPr/>
    </dgm:pt>
    <dgm:pt modelId="{933DAEAD-94F8-4875-A95F-43AB27C83B6C}" type="pres">
      <dgm:prSet presAssocID="{2A0C01F0-FA56-41E2-9F4A-4D7D43CF7A4E}" presName="parentTextArrow" presStyleLbl="node1" presStyleIdx="0" presStyleCnt="3"/>
      <dgm:spPr/>
    </dgm:pt>
    <dgm:pt modelId="{76B3DAC1-CC99-4886-996C-1F9B63849911}" type="pres">
      <dgm:prSet presAssocID="{2A0C01F0-FA56-41E2-9F4A-4D7D43CF7A4E}" presName="arrow" presStyleLbl="node1" presStyleIdx="1" presStyleCnt="3"/>
      <dgm:spPr/>
    </dgm:pt>
    <dgm:pt modelId="{5FA4A0D9-839F-4B6D-8472-1CD21FEE5874}" type="pres">
      <dgm:prSet presAssocID="{2A0C01F0-FA56-41E2-9F4A-4D7D43CF7A4E}" presName="descendantArrow" presStyleCnt="0"/>
      <dgm:spPr/>
    </dgm:pt>
    <dgm:pt modelId="{3BBAB25F-4569-4CAB-B75F-16836CF2F0ED}" type="pres">
      <dgm:prSet presAssocID="{1F66C7C0-C4B6-4D4C-8E06-215653D5CCD1}" presName="childTextArrow" presStyleLbl="fgAccFollowNode1" presStyleIdx="0" presStyleCnt="4">
        <dgm:presLayoutVars>
          <dgm:bulletEnabled val="1"/>
        </dgm:presLayoutVars>
      </dgm:prSet>
      <dgm:spPr/>
    </dgm:pt>
    <dgm:pt modelId="{79A57C90-E54F-4CF7-83E8-D715D05A517F}" type="pres">
      <dgm:prSet presAssocID="{DD5E9957-6291-48EF-98E1-7F78AA41216E}" presName="childTextArrow" presStyleLbl="fgAccFollowNode1" presStyleIdx="1" presStyleCnt="4">
        <dgm:presLayoutVars>
          <dgm:bulletEnabled val="1"/>
        </dgm:presLayoutVars>
      </dgm:prSet>
      <dgm:spPr/>
    </dgm:pt>
    <dgm:pt modelId="{FFB1B169-2CEB-49E3-BC2A-D3E314128BB1}" type="pres">
      <dgm:prSet presAssocID="{7561D6DD-9E49-45D2-81E5-15F95D8105FF}" presName="sp" presStyleCnt="0"/>
      <dgm:spPr/>
    </dgm:pt>
    <dgm:pt modelId="{C5DE1A49-EF4B-4050-B320-2CCD68AF9062}" type="pres">
      <dgm:prSet presAssocID="{DBF71E46-6F1D-4DA9-87A2-D30C5FF0A4B6}" presName="arrowAndChildren" presStyleCnt="0"/>
      <dgm:spPr/>
    </dgm:pt>
    <dgm:pt modelId="{2DD9DCB6-B54C-47EE-B5E8-8F3FF890CA3F}" type="pres">
      <dgm:prSet presAssocID="{DBF71E46-6F1D-4DA9-87A2-D30C5FF0A4B6}" presName="parentTextArrow" presStyleLbl="node1" presStyleIdx="1" presStyleCnt="3"/>
      <dgm:spPr/>
    </dgm:pt>
    <dgm:pt modelId="{C37D490C-7FE5-4319-9B1C-FD1156D72AEE}" type="pres">
      <dgm:prSet presAssocID="{DBF71E46-6F1D-4DA9-87A2-D30C5FF0A4B6}" presName="arrow" presStyleLbl="node1" presStyleIdx="2" presStyleCnt="3" custLinFactNeighborX="44977" custLinFactNeighborY="-43623"/>
      <dgm:spPr/>
    </dgm:pt>
    <dgm:pt modelId="{07DA5721-93DF-46C6-AB68-8D5A972A2258}" type="pres">
      <dgm:prSet presAssocID="{DBF71E46-6F1D-4DA9-87A2-D30C5FF0A4B6}" presName="descendantArrow" presStyleCnt="0"/>
      <dgm:spPr/>
    </dgm:pt>
    <dgm:pt modelId="{6047569C-11DB-4AAA-854B-85D7EEE2057F}" type="pres">
      <dgm:prSet presAssocID="{FF27ED11-2260-4D03-90C7-AAA8A1899BF0}" presName="childTextArrow" presStyleLbl="fgAccFollowNode1" presStyleIdx="2" presStyleCnt="4">
        <dgm:presLayoutVars>
          <dgm:bulletEnabled val="1"/>
        </dgm:presLayoutVars>
      </dgm:prSet>
      <dgm:spPr/>
    </dgm:pt>
    <dgm:pt modelId="{73E7812E-9454-4D2B-AE12-DEF449FA8F0F}" type="pres">
      <dgm:prSet presAssocID="{3AA7768A-8EEE-4BA9-95B9-2C32AA12B194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E9FAB20-971A-4019-8196-11C37EE0683E}" srcId="{BB566149-51E7-487D-B976-18CAD1666A34}" destId="{DBF71E46-6F1D-4DA9-87A2-D30C5FF0A4B6}" srcOrd="0" destOrd="0" parTransId="{BA01B2A1-B401-427E-9B36-E7FA49752A94}" sibTransId="{7561D6DD-9E49-45D2-81E5-15F95D8105FF}"/>
    <dgm:cxn modelId="{84951236-B23C-4107-BB9C-D965B1ECA8BB}" type="presOf" srcId="{DBF71E46-6F1D-4DA9-87A2-D30C5FF0A4B6}" destId="{2DD9DCB6-B54C-47EE-B5E8-8F3FF890CA3F}" srcOrd="0" destOrd="0" presId="urn:microsoft.com/office/officeart/2005/8/layout/process4"/>
    <dgm:cxn modelId="{6758FA38-3362-449B-B690-36E2DBAC969D}" srcId="{2A0C01F0-FA56-41E2-9F4A-4D7D43CF7A4E}" destId="{DD5E9957-6291-48EF-98E1-7F78AA41216E}" srcOrd="1" destOrd="0" parTransId="{17E6AE8F-10C4-4ECB-89F6-1B31D4D03B42}" sibTransId="{4BCF2465-07BE-41A6-8B91-E47FE6C8336E}"/>
    <dgm:cxn modelId="{FB6F193B-0EE3-4EB5-A04B-6C37F6E3826D}" type="presOf" srcId="{2A0C01F0-FA56-41E2-9F4A-4D7D43CF7A4E}" destId="{933DAEAD-94F8-4875-A95F-43AB27C83B6C}" srcOrd="0" destOrd="0" presId="urn:microsoft.com/office/officeart/2005/8/layout/process4"/>
    <dgm:cxn modelId="{74C7674E-A6B6-405A-8AAE-CE85C4FAA88B}" type="presOf" srcId="{DBF71E46-6F1D-4DA9-87A2-D30C5FF0A4B6}" destId="{C37D490C-7FE5-4319-9B1C-FD1156D72AEE}" srcOrd="1" destOrd="0" presId="urn:microsoft.com/office/officeart/2005/8/layout/process4"/>
    <dgm:cxn modelId="{F32E986D-6D0D-47A4-85AA-99588BBF4243}" type="presOf" srcId="{FF27ED11-2260-4D03-90C7-AAA8A1899BF0}" destId="{6047569C-11DB-4AAA-854B-85D7EEE2057F}" srcOrd="0" destOrd="0" presId="urn:microsoft.com/office/officeart/2005/8/layout/process4"/>
    <dgm:cxn modelId="{35EFCF6F-EB42-4C12-8E51-8AD639B0A233}" srcId="{DBF71E46-6F1D-4DA9-87A2-D30C5FF0A4B6}" destId="{3AA7768A-8EEE-4BA9-95B9-2C32AA12B194}" srcOrd="1" destOrd="0" parTransId="{2127507A-4BF4-4D8B-9543-251ED8D653A4}" sibTransId="{32C4C0AE-621A-44FE-877B-C6B2AE1A959A}"/>
    <dgm:cxn modelId="{FB204AA8-196B-417A-90D6-19377046A8B4}" srcId="{2A0C01F0-FA56-41E2-9F4A-4D7D43CF7A4E}" destId="{1F66C7C0-C4B6-4D4C-8E06-215653D5CCD1}" srcOrd="0" destOrd="0" parTransId="{CE9D83F1-1EE5-4EE7-99A6-8CA2453185FF}" sibTransId="{D75B627C-84C6-4457-904C-703F30B928A3}"/>
    <dgm:cxn modelId="{6026FEA9-EA0E-45F4-985B-A706F9AC2610}" type="presOf" srcId="{BB566149-51E7-487D-B976-18CAD1666A34}" destId="{C101E8CD-4ECE-429F-8FEE-1B520391E0B9}" srcOrd="0" destOrd="0" presId="urn:microsoft.com/office/officeart/2005/8/layout/process4"/>
    <dgm:cxn modelId="{91E900AF-1A02-464F-8B62-3C46A25BBA49}" srcId="{BB566149-51E7-487D-B976-18CAD1666A34}" destId="{DBC91717-6728-43CE-BAD5-C0FFC6C1053C}" srcOrd="2" destOrd="0" parTransId="{BE62E3D0-1AD3-478C-8A58-F5FBBF68700A}" sibTransId="{A3A21D6B-B4C0-47D2-BE71-11E171CB3AEF}"/>
    <dgm:cxn modelId="{4B7536AF-B72D-4C8F-8D6B-71939AACC6BC}" type="presOf" srcId="{2A0C01F0-FA56-41E2-9F4A-4D7D43CF7A4E}" destId="{76B3DAC1-CC99-4886-996C-1F9B63849911}" srcOrd="1" destOrd="0" presId="urn:microsoft.com/office/officeart/2005/8/layout/process4"/>
    <dgm:cxn modelId="{51D3FFB5-1BE6-4D30-A8AA-D12FA09D0F45}" srcId="{BB566149-51E7-487D-B976-18CAD1666A34}" destId="{2A0C01F0-FA56-41E2-9F4A-4D7D43CF7A4E}" srcOrd="1" destOrd="0" parTransId="{3BF6AD95-2C6D-4115-9BA4-CDC0E6D716D1}" sibTransId="{05FC32A6-1DFC-435B-AE7D-821591797E2F}"/>
    <dgm:cxn modelId="{71B56ECF-6F36-4F51-BD95-5885DD31DA89}" type="presOf" srcId="{3AA7768A-8EEE-4BA9-95B9-2C32AA12B194}" destId="{73E7812E-9454-4D2B-AE12-DEF449FA8F0F}" srcOrd="0" destOrd="0" presId="urn:microsoft.com/office/officeart/2005/8/layout/process4"/>
    <dgm:cxn modelId="{988708D8-A6BA-4EF9-93F6-8899B8270550}" srcId="{DBF71E46-6F1D-4DA9-87A2-D30C5FF0A4B6}" destId="{FF27ED11-2260-4D03-90C7-AAA8A1899BF0}" srcOrd="0" destOrd="0" parTransId="{A26010CC-0168-4BD5-A063-78D11965DEC2}" sibTransId="{96937150-6CF3-4E91-AB09-EAAF58E23F5D}"/>
    <dgm:cxn modelId="{6838C7E4-1A43-4282-BCCA-BDC974E93909}" type="presOf" srcId="{DD5E9957-6291-48EF-98E1-7F78AA41216E}" destId="{79A57C90-E54F-4CF7-83E8-D715D05A517F}" srcOrd="0" destOrd="0" presId="urn:microsoft.com/office/officeart/2005/8/layout/process4"/>
    <dgm:cxn modelId="{F4E354EF-1D47-4790-BF52-49F9A1ABC04C}" type="presOf" srcId="{DBC91717-6728-43CE-BAD5-C0FFC6C1053C}" destId="{8933529E-1922-49A8-B267-E4C2CFA6B798}" srcOrd="0" destOrd="0" presId="urn:microsoft.com/office/officeart/2005/8/layout/process4"/>
    <dgm:cxn modelId="{75CFAEF3-D834-4F5A-9CE4-E02AC11A05FB}" type="presOf" srcId="{1F66C7C0-C4B6-4D4C-8E06-215653D5CCD1}" destId="{3BBAB25F-4569-4CAB-B75F-16836CF2F0ED}" srcOrd="0" destOrd="0" presId="urn:microsoft.com/office/officeart/2005/8/layout/process4"/>
    <dgm:cxn modelId="{464C5103-CEA5-4C41-ABA6-5E4147D480C1}" type="presParOf" srcId="{C101E8CD-4ECE-429F-8FEE-1B520391E0B9}" destId="{3B26D17A-41AC-4210-BD35-5B20E6658EE3}" srcOrd="0" destOrd="0" presId="urn:microsoft.com/office/officeart/2005/8/layout/process4"/>
    <dgm:cxn modelId="{5C6C9ED0-96DF-4BDE-9D98-9D4134987318}" type="presParOf" srcId="{3B26D17A-41AC-4210-BD35-5B20E6658EE3}" destId="{8933529E-1922-49A8-B267-E4C2CFA6B798}" srcOrd="0" destOrd="0" presId="urn:microsoft.com/office/officeart/2005/8/layout/process4"/>
    <dgm:cxn modelId="{3831C64A-5010-43C8-890C-E9ED755401D2}" type="presParOf" srcId="{C101E8CD-4ECE-429F-8FEE-1B520391E0B9}" destId="{00780871-970B-416B-AFB4-B5169010E6D9}" srcOrd="1" destOrd="0" presId="urn:microsoft.com/office/officeart/2005/8/layout/process4"/>
    <dgm:cxn modelId="{E6802B94-F194-4D56-ADAA-561EA6720B92}" type="presParOf" srcId="{C101E8CD-4ECE-429F-8FEE-1B520391E0B9}" destId="{7E4360E0-AD96-40D4-8807-E66F9F97B545}" srcOrd="2" destOrd="0" presId="urn:microsoft.com/office/officeart/2005/8/layout/process4"/>
    <dgm:cxn modelId="{388CBB85-433C-4C02-8CB7-E2FE978A1A3E}" type="presParOf" srcId="{7E4360E0-AD96-40D4-8807-E66F9F97B545}" destId="{933DAEAD-94F8-4875-A95F-43AB27C83B6C}" srcOrd="0" destOrd="0" presId="urn:microsoft.com/office/officeart/2005/8/layout/process4"/>
    <dgm:cxn modelId="{08BFE09B-C19E-402E-9940-6D3D6D4ACB4C}" type="presParOf" srcId="{7E4360E0-AD96-40D4-8807-E66F9F97B545}" destId="{76B3DAC1-CC99-4886-996C-1F9B63849911}" srcOrd="1" destOrd="0" presId="urn:microsoft.com/office/officeart/2005/8/layout/process4"/>
    <dgm:cxn modelId="{7CCD0B1C-7640-4C70-8783-31CB619B3D3D}" type="presParOf" srcId="{7E4360E0-AD96-40D4-8807-E66F9F97B545}" destId="{5FA4A0D9-839F-4B6D-8472-1CD21FEE5874}" srcOrd="2" destOrd="0" presId="urn:microsoft.com/office/officeart/2005/8/layout/process4"/>
    <dgm:cxn modelId="{818C5695-9917-4424-881D-D5A5A34948E1}" type="presParOf" srcId="{5FA4A0D9-839F-4B6D-8472-1CD21FEE5874}" destId="{3BBAB25F-4569-4CAB-B75F-16836CF2F0ED}" srcOrd="0" destOrd="0" presId="urn:microsoft.com/office/officeart/2005/8/layout/process4"/>
    <dgm:cxn modelId="{7279238B-A39D-4684-9419-FD3DD5802E19}" type="presParOf" srcId="{5FA4A0D9-839F-4B6D-8472-1CD21FEE5874}" destId="{79A57C90-E54F-4CF7-83E8-D715D05A517F}" srcOrd="1" destOrd="0" presId="urn:microsoft.com/office/officeart/2005/8/layout/process4"/>
    <dgm:cxn modelId="{ACB16A8F-D4A6-414B-A087-851577E251C4}" type="presParOf" srcId="{C101E8CD-4ECE-429F-8FEE-1B520391E0B9}" destId="{FFB1B169-2CEB-49E3-BC2A-D3E314128BB1}" srcOrd="3" destOrd="0" presId="urn:microsoft.com/office/officeart/2005/8/layout/process4"/>
    <dgm:cxn modelId="{0C5F2D35-798E-487F-A944-0CCA8A73E1D1}" type="presParOf" srcId="{C101E8CD-4ECE-429F-8FEE-1B520391E0B9}" destId="{C5DE1A49-EF4B-4050-B320-2CCD68AF9062}" srcOrd="4" destOrd="0" presId="urn:microsoft.com/office/officeart/2005/8/layout/process4"/>
    <dgm:cxn modelId="{8315F66F-336D-499C-8D1D-75D9EF686A9D}" type="presParOf" srcId="{C5DE1A49-EF4B-4050-B320-2CCD68AF9062}" destId="{2DD9DCB6-B54C-47EE-B5E8-8F3FF890CA3F}" srcOrd="0" destOrd="0" presId="urn:microsoft.com/office/officeart/2005/8/layout/process4"/>
    <dgm:cxn modelId="{DA456C0A-E614-4449-B520-6CBD2E5F4E40}" type="presParOf" srcId="{C5DE1A49-EF4B-4050-B320-2CCD68AF9062}" destId="{C37D490C-7FE5-4319-9B1C-FD1156D72AEE}" srcOrd="1" destOrd="0" presId="urn:microsoft.com/office/officeart/2005/8/layout/process4"/>
    <dgm:cxn modelId="{AC462ADC-68DD-4C26-8B31-21A983B94660}" type="presParOf" srcId="{C5DE1A49-EF4B-4050-B320-2CCD68AF9062}" destId="{07DA5721-93DF-46C6-AB68-8D5A972A2258}" srcOrd="2" destOrd="0" presId="urn:microsoft.com/office/officeart/2005/8/layout/process4"/>
    <dgm:cxn modelId="{65F677E3-0EA3-47EB-8ACD-9FD749BD5026}" type="presParOf" srcId="{07DA5721-93DF-46C6-AB68-8D5A972A2258}" destId="{6047569C-11DB-4AAA-854B-85D7EEE2057F}" srcOrd="0" destOrd="0" presId="urn:microsoft.com/office/officeart/2005/8/layout/process4"/>
    <dgm:cxn modelId="{0CD11C2B-9D8E-4577-93BD-B7A09DB82DCD}" type="presParOf" srcId="{07DA5721-93DF-46C6-AB68-8D5A972A2258}" destId="{73E7812E-9454-4D2B-AE12-DEF449FA8F0F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C874D-54A8-4E1B-891D-CB0FAA6C0797}">
      <dsp:nvSpPr>
        <dsp:cNvPr id="0" name=""/>
        <dsp:cNvSpPr/>
      </dsp:nvSpPr>
      <dsp:spPr>
        <a:xfrm>
          <a:off x="2806660" y="2278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Secure Base</a:t>
          </a:r>
          <a:endParaRPr lang="en-US" sz="1400" b="1" kern="1200" dirty="0"/>
        </a:p>
      </dsp:txBody>
      <dsp:txXfrm>
        <a:off x="2846323" y="41941"/>
        <a:ext cx="1170685" cy="733181"/>
      </dsp:txXfrm>
    </dsp:sp>
    <dsp:sp modelId="{8ED178FF-6A53-4292-BBEE-CE651C9FF99E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2416572" y="206571"/>
              </a:moveTo>
              <a:arcTo wR="1623949" hR="1623949" stAng="17952881" swAng="12124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2C9F0-62E2-4F15-A255-A2D8BFF1CB86}">
      <dsp:nvSpPr>
        <dsp:cNvPr id="0" name=""/>
        <dsp:cNvSpPr/>
      </dsp:nvSpPr>
      <dsp:spPr>
        <a:xfrm>
          <a:off x="4351128" y="1124399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Explore the World</a:t>
          </a:r>
          <a:endParaRPr lang="en-US" sz="1400" kern="1200" dirty="0"/>
        </a:p>
      </dsp:txBody>
      <dsp:txXfrm>
        <a:off x="4390791" y="1164062"/>
        <a:ext cx="1170685" cy="733181"/>
      </dsp:txXfrm>
    </dsp:sp>
    <dsp:sp modelId="{CCF0968A-01BE-425A-92B3-F984DD28DC84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3244013" y="1736228"/>
              </a:moveTo>
              <a:arcTo wR="1623949" hR="1623949" stAng="21837873" swAng="136040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5EEEB-BF99-4370-A412-632CA06D1A18}">
      <dsp:nvSpPr>
        <dsp:cNvPr id="0" name=""/>
        <dsp:cNvSpPr/>
      </dsp:nvSpPr>
      <dsp:spPr>
        <a:xfrm>
          <a:off x="3761194" y="2940031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Meet new people</a:t>
          </a:r>
        </a:p>
      </dsp:txBody>
      <dsp:txXfrm>
        <a:off x="3800857" y="2979694"/>
        <a:ext cx="1170685" cy="733181"/>
      </dsp:txXfrm>
    </dsp:sp>
    <dsp:sp modelId="{869D5EA8-9059-4DA2-8A93-89F8E1F5016E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1823465" y="3235596"/>
              </a:moveTo>
              <a:arcTo wR="1623949" hR="1623949" stAng="4976574" swAng="846852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572DE-E35A-48CC-8A5A-4EE710820D3B}">
      <dsp:nvSpPr>
        <dsp:cNvPr id="0" name=""/>
        <dsp:cNvSpPr/>
      </dsp:nvSpPr>
      <dsp:spPr>
        <a:xfrm>
          <a:off x="1852126" y="2940031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Experience rejection or failure</a:t>
          </a:r>
        </a:p>
      </dsp:txBody>
      <dsp:txXfrm>
        <a:off x="1891789" y="2979694"/>
        <a:ext cx="1170685" cy="733181"/>
      </dsp:txXfrm>
    </dsp:sp>
    <dsp:sp modelId="{450D1040-7CC9-4D13-950A-CC0E6439DB59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172370" y="2352050"/>
              </a:moveTo>
              <a:arcTo wR="1623949" hR="1623949" stAng="9201721" swAng="136040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7F0F4-ED38-4E92-B432-6EF0A3940BBE}">
      <dsp:nvSpPr>
        <dsp:cNvPr id="0" name=""/>
        <dsp:cNvSpPr/>
      </dsp:nvSpPr>
      <dsp:spPr>
        <a:xfrm>
          <a:off x="1262192" y="1124399"/>
          <a:ext cx="1250011" cy="8125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Seek Reassurance</a:t>
          </a:r>
        </a:p>
      </dsp:txBody>
      <dsp:txXfrm>
        <a:off x="1301855" y="1164062"/>
        <a:ext cx="1170685" cy="733181"/>
      </dsp:txXfrm>
    </dsp:sp>
    <dsp:sp modelId="{EEE2EDCE-3149-446E-90FD-621E48BB0893}">
      <dsp:nvSpPr>
        <dsp:cNvPr id="0" name=""/>
        <dsp:cNvSpPr/>
      </dsp:nvSpPr>
      <dsp:spPr>
        <a:xfrm>
          <a:off x="1807716" y="408531"/>
          <a:ext cx="3247899" cy="3247899"/>
        </a:xfrm>
        <a:custGeom>
          <a:avLst/>
          <a:gdLst/>
          <a:ahLst/>
          <a:cxnLst/>
          <a:rect l="0" t="0" r="0" b="0"/>
          <a:pathLst>
            <a:path>
              <a:moveTo>
                <a:pt x="390531" y="567591"/>
              </a:moveTo>
              <a:arcTo wR="1623949" hR="1623949" stAng="13234701" swAng="121241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3529E-1922-49A8-B267-E4C2CFA6B798}">
      <dsp:nvSpPr>
        <dsp:cNvPr id="0" name=""/>
        <dsp:cNvSpPr/>
      </dsp:nvSpPr>
      <dsp:spPr>
        <a:xfrm>
          <a:off x="0" y="3141053"/>
          <a:ext cx="5673144" cy="10309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More Robust Social Network With More People That Are Like </a:t>
          </a:r>
          <a:r>
            <a:rPr lang="en-US" sz="1900" kern="1200"/>
            <a:t>The Father</a:t>
          </a:r>
          <a:endParaRPr lang="en-US" sz="1900" kern="1200" baseline="30000" dirty="0"/>
        </a:p>
      </dsp:txBody>
      <dsp:txXfrm>
        <a:off x="0" y="3141053"/>
        <a:ext cx="5673144" cy="1030963"/>
      </dsp:txXfrm>
    </dsp:sp>
    <dsp:sp modelId="{76B3DAC1-CC99-4886-996C-1F9B63849911}">
      <dsp:nvSpPr>
        <dsp:cNvPr id="0" name=""/>
        <dsp:cNvSpPr/>
      </dsp:nvSpPr>
      <dsp:spPr>
        <a:xfrm rot="10800000">
          <a:off x="0" y="1570895"/>
          <a:ext cx="5673144" cy="158562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Parental Socialization             Parent Community Capital </a:t>
          </a:r>
        </a:p>
      </dsp:txBody>
      <dsp:txXfrm rot="-10800000">
        <a:off x="0" y="1570895"/>
        <a:ext cx="5673144" cy="556553"/>
      </dsp:txXfrm>
    </dsp:sp>
    <dsp:sp modelId="{3BBAB25F-4569-4CAB-B75F-16836CF2F0ED}">
      <dsp:nvSpPr>
        <dsp:cNvPr id="0" name=""/>
        <dsp:cNvSpPr/>
      </dsp:nvSpPr>
      <dsp:spPr>
        <a:xfrm>
          <a:off x="0" y="2127449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Social Skills He Teaches Are Good For Acquiring Friends Like Him </a:t>
          </a:r>
        </a:p>
      </dsp:txBody>
      <dsp:txXfrm>
        <a:off x="0" y="2127449"/>
        <a:ext cx="2836572" cy="474101"/>
      </dsp:txXfrm>
    </dsp:sp>
    <dsp:sp modelId="{79A57C90-E54F-4CF7-83E8-D715D05A517F}">
      <dsp:nvSpPr>
        <dsp:cNvPr id="0" name=""/>
        <dsp:cNvSpPr/>
      </dsp:nvSpPr>
      <dsp:spPr>
        <a:xfrm>
          <a:off x="2836572" y="2127449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People he Introduces Children to Are Like Him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836572" y="2127449"/>
        <a:ext cx="2836572" cy="474101"/>
      </dsp:txXfrm>
    </dsp:sp>
    <dsp:sp modelId="{C37D490C-7FE5-4319-9B1C-FD1156D72AEE}">
      <dsp:nvSpPr>
        <dsp:cNvPr id="0" name=""/>
        <dsp:cNvSpPr/>
      </dsp:nvSpPr>
      <dsp:spPr>
        <a:xfrm rot="10800000">
          <a:off x="0" y="0"/>
          <a:ext cx="5673144" cy="158562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Close Father</a:t>
          </a:r>
        </a:p>
      </dsp:txBody>
      <dsp:txXfrm rot="-10800000">
        <a:off x="0" y="0"/>
        <a:ext cx="5673144" cy="556553"/>
      </dsp:txXfrm>
    </dsp:sp>
    <dsp:sp modelId="{6047569C-11DB-4AAA-854B-85D7EEE2057F}">
      <dsp:nvSpPr>
        <dsp:cNvPr id="0" name=""/>
        <dsp:cNvSpPr/>
      </dsp:nvSpPr>
      <dsp:spPr>
        <a:xfrm>
          <a:off x="0" y="557291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Introduces to People He Knows</a:t>
          </a:r>
        </a:p>
      </dsp:txBody>
      <dsp:txXfrm>
        <a:off x="0" y="557291"/>
        <a:ext cx="2836572" cy="474101"/>
      </dsp:txXfrm>
    </dsp:sp>
    <dsp:sp modelId="{73E7812E-9454-4D2B-AE12-DEF449FA8F0F}">
      <dsp:nvSpPr>
        <dsp:cNvPr id="0" name=""/>
        <dsp:cNvSpPr/>
      </dsp:nvSpPr>
      <dsp:spPr>
        <a:xfrm>
          <a:off x="2836572" y="557291"/>
          <a:ext cx="2836572" cy="47410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Introduces to Social Skills</a:t>
          </a:r>
        </a:p>
      </dsp:txBody>
      <dsp:txXfrm>
        <a:off x="2836572" y="557291"/>
        <a:ext cx="2836572" cy="474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744E-2B01-C846-9FD8-A4F1FFD8A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54226-00A8-2D4D-AAF4-13486EE6C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5F9B-9EC9-A544-A930-AC0DF68E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2752-A45B-1544-807E-56329D8E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1F90-34A1-C143-A7E2-D9881FB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66EF-4D5A-824A-AA56-3377E47B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7B2F0-1A28-604C-8226-9ED3A463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04738-308B-364F-BEC1-711BBED5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046F-97D1-214B-B70B-92AD9981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0B8-9EB1-3049-BF60-21B34932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5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38B9B-B15A-F54C-9AB7-897D91826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43310-6071-2340-B58C-26613994B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D832-186F-2F43-99E3-05F5CBD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173C-C576-FB41-A2F2-AC12890E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E4DE-C83D-804B-AE60-9BDCD23B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2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FF0A-A67D-8A47-90B9-08D36D36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708C-1675-F54E-BA80-2BC192E4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3F3D-2442-2540-A938-33047B95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45BEF-2A5C-7545-BF47-41A13792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DE77-4B7C-8949-BB6A-60D3250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A128-D699-7A48-8A80-2E3EB210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6F8D-420E-5E4F-898F-B2B5D7B7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5CA6-D5C1-144B-AFC9-9EF06CB7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3465-C753-C24B-95CD-2AB5F992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D3C4-5A7A-F349-9DBD-E9515AD9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7526-7F8C-5147-8C12-2FC6344F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326E-D703-0048-83EB-D93CABB56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01DEF-FA15-6A46-A1E9-C416F12B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C5097-B8D9-1643-8738-AB568B67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54CB-7827-AE4D-A666-E125A43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027C-ECB1-D74C-8620-99941792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2598-8ADB-FB44-B89B-93C47440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88BA-354C-E34D-9849-5A68E05C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D9A5-4AF4-734A-8417-C3D4801F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6DA02-4DF8-B545-961D-2BA3D2A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A6B30-9B64-6D48-9389-D416523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B5695-9120-F349-ABAA-143FDB50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A1393-3712-F849-AF0E-DCDDE7AC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8793B-CABD-C949-8C8B-9EB56D92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C07E-9577-BA4E-B7B5-AE7CAE76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06478-77F1-AD4A-98B0-55E0D37E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C8B2B-F700-C245-BA0A-6673FA70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F0742-C16C-2043-88DD-521AB1C9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4D83-6D06-4640-BEBD-0A3016B3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818F-F105-6E46-8129-6366D743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11A1-D356-B44A-8417-933451E0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893B-6E6E-2740-8A14-F64732D3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40C5-E3E7-384F-AE4A-5074079B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241FA-3C9B-F148-AAC4-96D6005B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7AC3E-9C7B-874E-9132-ECAB36E6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A762-F8A8-404A-8D6B-C1352010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5C85-DC4B-1E41-9B43-8BFED97E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F70-EB7D-B847-AF55-8F4857F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211F-C6A2-0148-AB8F-EE2DD5C7A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AE477-1B79-B24B-BDAC-B988DB22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FBC-D447-0644-9E06-22F10534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A816-CB85-474B-92F3-D05E1653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7C687-0A53-C24F-A2EA-F3C79DE2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BB29B-55CA-7F49-B66B-B93D2DF8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CF36-5398-8F43-A2DA-44F7B627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FD71-04D9-1C44-9A83-CC120528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155D-4B10-5E41-8252-2B908C667BA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96D-783A-0946-9F49-86AF2B35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7EA0-4CB0-9944-B0E2-EA118AF0F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EB00-3C62-6A47-AEF4-24FD79F65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D657B8-D25B-1F4E-9ECC-1A733FCD9B55}"/>
              </a:ext>
            </a:extLst>
          </p:cNvPr>
          <p:cNvGrpSpPr/>
          <p:nvPr/>
        </p:nvGrpSpPr>
        <p:grpSpPr>
          <a:xfrm>
            <a:off x="2941320" y="3828707"/>
            <a:ext cx="2103120" cy="2103120"/>
            <a:chOff x="1570771" y="2377440"/>
            <a:chExt cx="2103120" cy="2103120"/>
          </a:xfrm>
          <a:effectLst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997723-CF11-1A44-8DB3-7112B0F1A40B}"/>
                </a:ext>
              </a:extLst>
            </p:cNvPr>
            <p:cNvSpPr/>
            <p:nvPr/>
          </p:nvSpPr>
          <p:spPr>
            <a:xfrm>
              <a:off x="1570771" y="2377440"/>
              <a:ext cx="2103120" cy="2103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85C0CD-BFB2-B345-9168-EF54AF1D56E3}"/>
                </a:ext>
              </a:extLst>
            </p:cNvPr>
            <p:cNvSpPr txBox="1"/>
            <p:nvPr/>
          </p:nvSpPr>
          <p:spPr>
            <a:xfrm>
              <a:off x="1912882" y="3105834"/>
              <a:ext cx="141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Close Father Named (1)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9E097A-2D8F-FB48-8A30-8536825EC927}"/>
              </a:ext>
            </a:extLst>
          </p:cNvPr>
          <p:cNvGrpSpPr/>
          <p:nvPr/>
        </p:nvGrpSpPr>
        <p:grpSpPr>
          <a:xfrm>
            <a:off x="5044440" y="1278926"/>
            <a:ext cx="2103120" cy="2103120"/>
            <a:chOff x="1570771" y="2377440"/>
            <a:chExt cx="2103120" cy="2103120"/>
          </a:xfrm>
          <a:effectLst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224DB-7F12-2E48-A034-EACE8A0016B7}"/>
                </a:ext>
              </a:extLst>
            </p:cNvPr>
            <p:cNvSpPr/>
            <p:nvPr/>
          </p:nvSpPr>
          <p:spPr>
            <a:xfrm>
              <a:off x="1570771" y="2377440"/>
              <a:ext cx="2103120" cy="2103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EB57A7-F5F4-5B48-B4A7-D17B70947220}"/>
                </a:ext>
              </a:extLst>
            </p:cNvPr>
            <p:cNvSpPr txBox="1"/>
            <p:nvPr/>
          </p:nvSpPr>
          <p:spPr>
            <a:xfrm>
              <a:off x="1912882" y="2992082"/>
              <a:ext cx="1418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Non-Close Father Named (2)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F9EB65-51C7-2A41-B818-5BB23AFE026D}"/>
              </a:ext>
            </a:extLst>
          </p:cNvPr>
          <p:cNvGrpSpPr/>
          <p:nvPr/>
        </p:nvGrpSpPr>
        <p:grpSpPr>
          <a:xfrm>
            <a:off x="7147560" y="3828706"/>
            <a:ext cx="2103120" cy="2103120"/>
            <a:chOff x="1570771" y="2377440"/>
            <a:chExt cx="2103120" cy="2103120"/>
          </a:xfrm>
          <a:effectLst/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C41B2C-7002-6040-A7EC-345661414D39}"/>
                </a:ext>
              </a:extLst>
            </p:cNvPr>
            <p:cNvSpPr/>
            <p:nvPr/>
          </p:nvSpPr>
          <p:spPr>
            <a:xfrm>
              <a:off x="1570771" y="2377440"/>
              <a:ext cx="2103120" cy="210312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698773-EB50-9642-9C33-ADAB7A33D7AE}"/>
                </a:ext>
              </a:extLst>
            </p:cNvPr>
            <p:cNvSpPr txBox="1"/>
            <p:nvPr/>
          </p:nvSpPr>
          <p:spPr>
            <a:xfrm>
              <a:off x="1912882" y="3105834"/>
              <a:ext cx="14188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Father Not Named (0)</a:t>
              </a:r>
            </a:p>
          </p:txBody>
        </p:sp>
      </p:grp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AF1200CD-F28E-DE48-A51B-0DF3E4469053}"/>
              </a:ext>
            </a:extLst>
          </p:cNvPr>
          <p:cNvSpPr/>
          <p:nvPr/>
        </p:nvSpPr>
        <p:spPr>
          <a:xfrm rot="7552630">
            <a:off x="4600736" y="3431087"/>
            <a:ext cx="887410" cy="3485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7AC1FA01-96BD-ED4D-8161-75F7F36EEC5E}"/>
              </a:ext>
            </a:extLst>
          </p:cNvPr>
          <p:cNvSpPr/>
          <p:nvPr/>
        </p:nvSpPr>
        <p:spPr>
          <a:xfrm rot="3300000">
            <a:off x="6759011" y="3426527"/>
            <a:ext cx="887410" cy="3485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588FA-63CB-EC47-A8C2-C481C08F1FC2}"/>
              </a:ext>
            </a:extLst>
          </p:cNvPr>
          <p:cNvSpPr txBox="1"/>
          <p:nvPr/>
        </p:nvSpPr>
        <p:spPr>
          <a:xfrm>
            <a:off x="518984" y="679622"/>
            <a:ext cx="363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categories within the ”Close Father” variable are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41578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6AF35-5CFC-C243-AAC6-5169F74ACF67}"/>
              </a:ext>
            </a:extLst>
          </p:cNvPr>
          <p:cNvSpPr txBox="1"/>
          <p:nvPr/>
        </p:nvSpPr>
        <p:spPr>
          <a:xfrm>
            <a:off x="5807676" y="5395789"/>
            <a:ext cx="5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Ego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2C4862-9CBA-F742-825D-72B9A1BC35C0}"/>
              </a:ext>
            </a:extLst>
          </p:cNvPr>
          <p:cNvCxnSpPr>
            <a:cxnSpLocks/>
          </p:cNvCxnSpPr>
          <p:nvPr/>
        </p:nvCxnSpPr>
        <p:spPr>
          <a:xfrm flipV="1">
            <a:off x="6814746" y="4075331"/>
            <a:ext cx="1175955" cy="1176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CE2A6E-8647-2E47-82C9-50BE34D615D5}"/>
              </a:ext>
            </a:extLst>
          </p:cNvPr>
          <p:cNvSpPr txBox="1"/>
          <p:nvPr/>
        </p:nvSpPr>
        <p:spPr>
          <a:xfrm>
            <a:off x="5292810" y="975210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More Social 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A5DFB-2EBF-214D-ABBA-FB6B1782077F}"/>
              </a:ext>
            </a:extLst>
          </p:cNvPr>
          <p:cNvSpPr txBox="1"/>
          <p:nvPr/>
        </p:nvSpPr>
        <p:spPr>
          <a:xfrm>
            <a:off x="3342496" y="3429000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 Not 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C9133D-AF9D-C043-B843-7D35768CBE6C}"/>
              </a:ext>
            </a:extLst>
          </p:cNvPr>
          <p:cNvSpPr txBox="1"/>
          <p:nvPr/>
        </p:nvSpPr>
        <p:spPr>
          <a:xfrm>
            <a:off x="5292810" y="3429000"/>
            <a:ext cx="16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Close Father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1FD72-2BC2-9C4F-AA5A-CD0B03C55193}"/>
              </a:ext>
            </a:extLst>
          </p:cNvPr>
          <p:cNvSpPr txBox="1"/>
          <p:nvPr/>
        </p:nvSpPr>
        <p:spPr>
          <a:xfrm>
            <a:off x="7187512" y="3429000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Father Not Close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B7ED76-C81B-C948-A8F3-1FCE9D75944B}"/>
              </a:ext>
            </a:extLst>
          </p:cNvPr>
          <p:cNvCxnSpPr>
            <a:cxnSpLocks/>
          </p:cNvCxnSpPr>
          <p:nvPr/>
        </p:nvCxnSpPr>
        <p:spPr>
          <a:xfrm flipH="1" flipV="1">
            <a:off x="4145685" y="4075331"/>
            <a:ext cx="1175955" cy="1176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11983-A753-D84B-A004-C524CFB8B9FF}"/>
              </a:ext>
            </a:extLst>
          </p:cNvPr>
          <p:cNvCxnSpPr>
            <a:cxnSpLocks/>
          </p:cNvCxnSpPr>
          <p:nvPr/>
        </p:nvCxnSpPr>
        <p:spPr>
          <a:xfrm rot="-2700000" flipV="1">
            <a:off x="5509707" y="4041831"/>
            <a:ext cx="1175955" cy="117629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01794-6DD7-BB4B-894D-5161B3BEEEA2}"/>
              </a:ext>
            </a:extLst>
          </p:cNvPr>
          <p:cNvCxnSpPr>
            <a:cxnSpLocks/>
          </p:cNvCxnSpPr>
          <p:nvPr/>
        </p:nvCxnSpPr>
        <p:spPr>
          <a:xfrm rot="-2700000" flipV="1">
            <a:off x="5509708" y="1937125"/>
            <a:ext cx="1175955" cy="117629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DED507-FC24-FE44-BC66-BE39CEA5D0D5}"/>
              </a:ext>
            </a:extLst>
          </p:cNvPr>
          <p:cNvCxnSpPr>
            <a:cxnSpLocks/>
          </p:cNvCxnSpPr>
          <p:nvPr/>
        </p:nvCxnSpPr>
        <p:spPr>
          <a:xfrm rot="-2700000" flipV="1">
            <a:off x="7402722" y="2012989"/>
            <a:ext cx="1175955" cy="11762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D0B38-D31F-C54B-BB69-EF0C2C77B634}"/>
              </a:ext>
            </a:extLst>
          </p:cNvPr>
          <p:cNvCxnSpPr>
            <a:cxnSpLocks/>
          </p:cNvCxnSpPr>
          <p:nvPr/>
        </p:nvCxnSpPr>
        <p:spPr>
          <a:xfrm flipV="1">
            <a:off x="4145805" y="1769489"/>
            <a:ext cx="3601880" cy="1659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DE1B03-271B-3247-ADA7-DB03394F6612}"/>
              </a:ext>
            </a:extLst>
          </p:cNvPr>
          <p:cNvSpPr txBox="1"/>
          <p:nvPr/>
        </p:nvSpPr>
        <p:spPr>
          <a:xfrm>
            <a:off x="7159054" y="972977"/>
            <a:ext cx="160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Fewer Social 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CE70D-5CDD-2145-88BB-0BF0CEA6EA3C}"/>
              </a:ext>
            </a:extLst>
          </p:cNvPr>
          <p:cNvSpPr txBox="1"/>
          <p:nvPr/>
        </p:nvSpPr>
        <p:spPr>
          <a:xfrm>
            <a:off x="308919" y="345989"/>
            <a:ext cx="343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presence of father is related to ego and social ties</a:t>
            </a:r>
          </a:p>
        </p:txBody>
      </p:sp>
    </p:spTree>
    <p:extLst>
      <p:ext uri="{BB962C8B-B14F-4D97-AF65-F5344CB8AC3E}">
        <p14:creationId xmlns:p14="http://schemas.microsoft.com/office/powerpoint/2010/main" val="143522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4110CF-D7DA-1B4E-A186-CFB431807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295952"/>
              </p:ext>
            </p:extLst>
          </p:nvPr>
        </p:nvGraphicFramePr>
        <p:xfrm>
          <a:off x="2664334" y="1524644"/>
          <a:ext cx="6863332" cy="380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5AED3C-78E9-7B4A-A757-A808C35AF06E}"/>
              </a:ext>
            </a:extLst>
          </p:cNvPr>
          <p:cNvSpPr txBox="1"/>
          <p:nvPr/>
        </p:nvSpPr>
        <p:spPr>
          <a:xfrm>
            <a:off x="123568" y="172995"/>
            <a:ext cx="452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attachment theory may be working to produce more social ties</a:t>
            </a:r>
          </a:p>
        </p:txBody>
      </p:sp>
    </p:spTree>
    <p:extLst>
      <p:ext uri="{BB962C8B-B14F-4D97-AF65-F5344CB8AC3E}">
        <p14:creationId xmlns:p14="http://schemas.microsoft.com/office/powerpoint/2010/main" val="29553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400578-27C1-B14A-A3DA-C0F3CD534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149446"/>
              </p:ext>
            </p:extLst>
          </p:nvPr>
        </p:nvGraphicFramePr>
        <p:xfrm>
          <a:off x="3259428" y="1342622"/>
          <a:ext cx="5673144" cy="4172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B5449D-77D3-9C41-8FB9-86A712C5642A}"/>
              </a:ext>
            </a:extLst>
          </p:cNvPr>
          <p:cNvSpPr txBox="1"/>
          <p:nvPr/>
        </p:nvSpPr>
        <p:spPr>
          <a:xfrm>
            <a:off x="383059" y="284205"/>
            <a:ext cx="263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social capital theory maybe be working to produce more social ties</a:t>
            </a:r>
          </a:p>
        </p:txBody>
      </p:sp>
    </p:spTree>
    <p:extLst>
      <p:ext uri="{BB962C8B-B14F-4D97-AF65-F5344CB8AC3E}">
        <p14:creationId xmlns:p14="http://schemas.microsoft.com/office/powerpoint/2010/main" val="309401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143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Soria</dc:creator>
  <cp:lastModifiedBy>Chris Soria</cp:lastModifiedBy>
  <cp:revision>2</cp:revision>
  <dcterms:created xsi:type="dcterms:W3CDTF">2022-01-17T00:28:23Z</dcterms:created>
  <dcterms:modified xsi:type="dcterms:W3CDTF">2022-02-01T02:46:54Z</dcterms:modified>
</cp:coreProperties>
</file>