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9" r:id="rId4"/>
    <p:sldId id="260" r:id="rId5"/>
    <p:sldId id="261" r:id="rId6"/>
    <p:sldId id="262" r:id="rId7"/>
    <p:sldId id="291" r:id="rId8"/>
    <p:sldId id="264" r:id="rId9"/>
    <p:sldId id="265" r:id="rId10"/>
    <p:sldId id="267" r:id="rId11"/>
    <p:sldId id="266" r:id="rId12"/>
    <p:sldId id="290" r:id="rId13"/>
    <p:sldId id="268" r:id="rId14"/>
    <p:sldId id="269" r:id="rId15"/>
    <p:sldId id="271" r:id="rId16"/>
    <p:sldId id="270" r:id="rId17"/>
    <p:sldId id="275" r:id="rId18"/>
    <p:sldId id="276" r:id="rId19"/>
    <p:sldId id="280" r:id="rId20"/>
    <p:sldId id="279" r:id="rId21"/>
    <p:sldId id="282" r:id="rId22"/>
    <p:sldId id="283" r:id="rId23"/>
    <p:sldId id="285" r:id="rId24"/>
    <p:sldId id="286" r:id="rId25"/>
    <p:sldId id="287" r:id="rId26"/>
    <p:sldId id="263" r:id="rId27"/>
  </p:sldIdLst>
  <p:sldSz cx="12192000" cy="6858000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720">
          <p15:clr>
            <a:srgbClr val="A4A3A4"/>
          </p15:clr>
        </p15:guide>
        <p15:guide id="6" pos="160">
          <p15:clr>
            <a:srgbClr val="A4A3A4"/>
          </p15:clr>
        </p15:guide>
        <p15:guide id="7" pos="7456">
          <p15:clr>
            <a:srgbClr val="A4A3A4"/>
          </p15:clr>
        </p15:guide>
        <p15:guide id="8" pos="6368">
          <p15:clr>
            <a:srgbClr val="A4A3A4"/>
          </p15:clr>
        </p15:guide>
        <p15:guide id="9" pos="5664">
          <p15:clr>
            <a:srgbClr val="A4A3A4"/>
          </p15:clr>
        </p15:guide>
        <p15:guide id="10" pos="2880">
          <p15:clr>
            <a:srgbClr val="A4A3A4"/>
          </p15:clr>
        </p15:guide>
        <p15:guide id="11" pos="7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6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533">
          <p15:clr>
            <a:srgbClr val="A4A3A4"/>
          </p15:clr>
        </p15:guide>
        <p15:guide id="4" pos="3024">
          <p15:clr>
            <a:srgbClr val="A4A3A4"/>
          </p15:clr>
        </p15:guide>
        <p15:guide id="5" pos="126">
          <p15:clr>
            <a:srgbClr val="A4A3A4"/>
          </p15:clr>
        </p15:guide>
        <p15:guide id="6" pos="171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6sJq/TViwfRk/n5bTkDN2dr1j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Soria" initials="CS" lastIdx="4" clrIdx="0">
    <p:extLst>
      <p:ext uri="{19B8F6BF-5375-455C-9EA6-DF929625EA0E}">
        <p15:presenceInfo xmlns:p15="http://schemas.microsoft.com/office/powerpoint/2012/main" userId="9a16fd75202e8a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428"/>
      </p:cViewPr>
      <p:guideLst>
        <p:guide orient="horz" pos="2208"/>
        <p:guide orient="horz" pos="1080"/>
        <p:guide orient="horz" pos="4176"/>
        <p:guide orient="horz" pos="3072"/>
        <p:guide orient="horz" pos="3720"/>
        <p:guide pos="160"/>
        <p:guide pos="7456"/>
        <p:guide pos="6368"/>
        <p:guide pos="5664"/>
        <p:guide pos="2880"/>
        <p:guide pos="7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928" y="64"/>
      </p:cViewPr>
      <p:guideLst>
        <p:guide orient="horz" pos="2256"/>
        <p:guide orient="horz" pos="73"/>
        <p:guide orient="horz" pos="4533"/>
        <p:guide pos="3024"/>
        <p:guide pos="126"/>
        <p:guide pos="171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oria" userId="9a16fd75202e8a32" providerId="LiveId" clId="{86B39CAD-74F4-4BD0-8860-972FA489183A}"/>
    <pc:docChg chg="undo redo custSel addSld delSld modSld sldOrd modMainMaster">
      <pc:chgData name="Christopher Soria" userId="9a16fd75202e8a32" providerId="LiveId" clId="{86B39CAD-74F4-4BD0-8860-972FA489183A}" dt="2021-05-08T14:57:31.314" v="9163"/>
      <pc:docMkLst>
        <pc:docMk/>
      </pc:docMkLst>
      <pc:sldChg chg="modSp mod">
        <pc:chgData name="Christopher Soria" userId="9a16fd75202e8a32" providerId="LiveId" clId="{86B39CAD-74F4-4BD0-8860-972FA489183A}" dt="2021-05-08T03:01:09.705" v="8625" actId="1076"/>
        <pc:sldMkLst>
          <pc:docMk/>
          <pc:sldMk cId="0" sldId="256"/>
        </pc:sldMkLst>
        <pc:spChg chg="mod">
          <ac:chgData name="Christopher Soria" userId="9a16fd75202e8a32" providerId="LiveId" clId="{86B39CAD-74F4-4BD0-8860-972FA489183A}" dt="2021-05-08T03:01:09.705" v="8625" actId="1076"/>
          <ac:spMkLst>
            <pc:docMk/>
            <pc:sldMk cId="0" sldId="256"/>
            <ac:spMk id="159" creationId="{00000000-0000-0000-0000-000000000000}"/>
          </ac:spMkLst>
        </pc:spChg>
      </pc:sldChg>
      <pc:sldChg chg="addSp modSp mod">
        <pc:chgData name="Christopher Soria" userId="9a16fd75202e8a32" providerId="LiveId" clId="{86B39CAD-74F4-4BD0-8860-972FA489183A}" dt="2021-05-08T13:53:28.742" v="8998" actId="20577"/>
        <pc:sldMkLst>
          <pc:docMk/>
          <pc:sldMk cId="2350821447" sldId="260"/>
        </pc:sldMkLst>
        <pc:spChg chg="mod">
          <ac:chgData name="Christopher Soria" userId="9a16fd75202e8a32" providerId="LiveId" clId="{86B39CAD-74F4-4BD0-8860-972FA489183A}" dt="2021-05-08T06:03:22.783" v="8935" actId="947"/>
          <ac:spMkLst>
            <pc:docMk/>
            <pc:sldMk cId="2350821447" sldId="260"/>
            <ac:spMk id="2" creationId="{8169F42B-A535-4E43-8EC5-8B87492CEDF0}"/>
          </ac:spMkLst>
        </pc:spChg>
        <pc:spChg chg="mod">
          <ac:chgData name="Christopher Soria" userId="9a16fd75202e8a32" providerId="LiveId" clId="{86B39CAD-74F4-4BD0-8860-972FA489183A}" dt="2021-04-25T20:53:52.149" v="37" actId="20577"/>
          <ac:spMkLst>
            <pc:docMk/>
            <pc:sldMk cId="2350821447" sldId="260"/>
            <ac:spMk id="3" creationId="{85B4A30C-D4C8-4AEF-A5B5-4D31BEB40010}"/>
          </ac:spMkLst>
        </pc:spChg>
        <pc:spChg chg="add mod">
          <ac:chgData name="Christopher Soria" userId="9a16fd75202e8a32" providerId="LiveId" clId="{86B39CAD-74F4-4BD0-8860-972FA489183A}" dt="2021-05-08T13:53:28.742" v="8998" actId="20577"/>
          <ac:spMkLst>
            <pc:docMk/>
            <pc:sldMk cId="2350821447" sldId="260"/>
            <ac:spMk id="4" creationId="{D613413A-7369-4CFE-ABC7-6A337CFD4EDB}"/>
          </ac:spMkLst>
        </pc:spChg>
      </pc:sldChg>
      <pc:sldChg chg="addSp modSp mod modAnim addCm delCm modCm">
        <pc:chgData name="Christopher Soria" userId="9a16fd75202e8a32" providerId="LiveId" clId="{86B39CAD-74F4-4BD0-8860-972FA489183A}" dt="2021-05-07T00:59:55.184" v="8063" actId="20577"/>
        <pc:sldMkLst>
          <pc:docMk/>
          <pc:sldMk cId="2364441114" sldId="261"/>
        </pc:sldMkLst>
        <pc:spChg chg="mod">
          <ac:chgData name="Christopher Soria" userId="9a16fd75202e8a32" providerId="LiveId" clId="{86B39CAD-74F4-4BD0-8860-972FA489183A}" dt="2021-05-07T00:59:51.415" v="8062" actId="20577"/>
          <ac:spMkLst>
            <pc:docMk/>
            <pc:sldMk cId="2364441114" sldId="261"/>
            <ac:spMk id="2" creationId="{7B36157E-6209-47BE-9216-3B6898DD4F1A}"/>
          </ac:spMkLst>
        </pc:spChg>
        <pc:spChg chg="add mod">
          <ac:chgData name="Christopher Soria" userId="9a16fd75202e8a32" providerId="LiveId" clId="{86B39CAD-74F4-4BD0-8860-972FA489183A}" dt="2021-05-07T00:47:22.404" v="7894" actId="207"/>
          <ac:spMkLst>
            <pc:docMk/>
            <pc:sldMk cId="2364441114" sldId="261"/>
            <ac:spMk id="4" creationId="{1320E00E-ABA3-40C1-A82E-8D2786D5C6E4}"/>
          </ac:spMkLst>
        </pc:spChg>
        <pc:spChg chg="mod">
          <ac:chgData name="Christopher Soria" userId="9a16fd75202e8a32" providerId="LiveId" clId="{86B39CAD-74F4-4BD0-8860-972FA489183A}" dt="2021-05-07T00:59:55.184" v="8063" actId="20577"/>
          <ac:spMkLst>
            <pc:docMk/>
            <pc:sldMk cId="2364441114" sldId="261"/>
            <ac:spMk id="5" creationId="{3835346E-13E2-454E-8442-5C22FF7179DF}"/>
          </ac:spMkLst>
        </pc:spChg>
        <pc:graphicFrameChg chg="mod">
          <ac:chgData name="Christopher Soria" userId="9a16fd75202e8a32" providerId="LiveId" clId="{86B39CAD-74F4-4BD0-8860-972FA489183A}" dt="2021-05-06T18:29:16.164" v="6735" actId="14100"/>
          <ac:graphicFrameMkLst>
            <pc:docMk/>
            <pc:sldMk cId="2364441114" sldId="261"/>
            <ac:graphicFrameMk id="10" creationId="{152C76A3-1090-4FBF-8C2E-9FBD2AB91344}"/>
          </ac:graphicFrameMkLst>
        </pc:graphicFrameChg>
      </pc:sldChg>
      <pc:sldChg chg="addSp delSp modSp mod delAnim modAnim addCm delCm modCm">
        <pc:chgData name="Christopher Soria" userId="9a16fd75202e8a32" providerId="LiveId" clId="{86B39CAD-74F4-4BD0-8860-972FA489183A}" dt="2021-05-07T01:18:34.381" v="8134" actId="1076"/>
        <pc:sldMkLst>
          <pc:docMk/>
          <pc:sldMk cId="1221655242" sldId="262"/>
        </pc:sldMkLst>
        <pc:spChg chg="mod">
          <ac:chgData name="Christopher Soria" userId="9a16fd75202e8a32" providerId="LiveId" clId="{86B39CAD-74F4-4BD0-8860-972FA489183A}" dt="2021-05-07T01:13:19.606" v="8084" actId="13926"/>
          <ac:spMkLst>
            <pc:docMk/>
            <pc:sldMk cId="1221655242" sldId="262"/>
            <ac:spMk id="2" creationId="{43B2DB54-0D49-4F30-9714-D95D3DF4D1EE}"/>
          </ac:spMkLst>
        </pc:spChg>
        <pc:spChg chg="mod">
          <ac:chgData name="Christopher Soria" userId="9a16fd75202e8a32" providerId="LiveId" clId="{86B39CAD-74F4-4BD0-8860-972FA489183A}" dt="2021-05-07T01:17:33.730" v="8122" actId="20577"/>
          <ac:spMkLst>
            <pc:docMk/>
            <pc:sldMk cId="1221655242" sldId="262"/>
            <ac:spMk id="4" creationId="{F0A1897F-9224-4DB7-9CCB-A1AE25CCBA1C}"/>
          </ac:spMkLst>
        </pc:spChg>
        <pc:spChg chg="add del mod">
          <ac:chgData name="Christopher Soria" userId="9a16fd75202e8a32" providerId="LiveId" clId="{86B39CAD-74F4-4BD0-8860-972FA489183A}" dt="2021-05-06T05:33:22.945" v="6718" actId="478"/>
          <ac:spMkLst>
            <pc:docMk/>
            <pc:sldMk cId="1221655242" sldId="262"/>
            <ac:spMk id="5" creationId="{4B0D1255-2D8E-4F74-BE3D-C9F741CD0D9C}"/>
          </ac:spMkLst>
        </pc:spChg>
        <pc:spChg chg="add mod">
          <ac:chgData name="Christopher Soria" userId="9a16fd75202e8a32" providerId="LiveId" clId="{86B39CAD-74F4-4BD0-8860-972FA489183A}" dt="2021-05-07T00:49:23.321" v="7908" actId="14100"/>
          <ac:spMkLst>
            <pc:docMk/>
            <pc:sldMk cId="1221655242" sldId="262"/>
            <ac:spMk id="6" creationId="{8A2203C0-58CB-4540-9B90-0ED4B63EC265}"/>
          </ac:spMkLst>
        </pc:spChg>
        <pc:spChg chg="add mod">
          <ac:chgData name="Christopher Soria" userId="9a16fd75202e8a32" providerId="LiveId" clId="{86B39CAD-74F4-4BD0-8860-972FA489183A}" dt="2021-05-07T01:18:30.569" v="8133" actId="1076"/>
          <ac:spMkLst>
            <pc:docMk/>
            <pc:sldMk cId="1221655242" sldId="262"/>
            <ac:spMk id="8" creationId="{B8A274AA-4592-4C7A-83DA-E0A6FABCC9C4}"/>
          </ac:spMkLst>
        </pc:spChg>
        <pc:spChg chg="add mod">
          <ac:chgData name="Christopher Soria" userId="9a16fd75202e8a32" providerId="LiveId" clId="{86B39CAD-74F4-4BD0-8860-972FA489183A}" dt="2021-05-07T01:18:34.381" v="8134" actId="1076"/>
          <ac:spMkLst>
            <pc:docMk/>
            <pc:sldMk cId="1221655242" sldId="262"/>
            <ac:spMk id="9" creationId="{8AA03866-81FC-4B5D-BA19-2983A44E06FB}"/>
          </ac:spMkLst>
        </pc:spChg>
        <pc:graphicFrameChg chg="mod modGraphic">
          <ac:chgData name="Christopher Soria" userId="9a16fd75202e8a32" providerId="LiveId" clId="{86B39CAD-74F4-4BD0-8860-972FA489183A}" dt="2021-05-07T01:17:43.938" v="8125" actId="13926"/>
          <ac:graphicFrameMkLst>
            <pc:docMk/>
            <pc:sldMk cId="1221655242" sldId="262"/>
            <ac:graphicFrameMk id="7" creationId="{BD0D1E1E-BBCE-47B4-865C-38DA73D24D49}"/>
          </ac:graphicFrameMkLst>
        </pc:graphicFrameChg>
      </pc:sldChg>
      <pc:sldChg chg="modSp mod ord">
        <pc:chgData name="Christopher Soria" userId="9a16fd75202e8a32" providerId="LiveId" clId="{86B39CAD-74F4-4BD0-8860-972FA489183A}" dt="2021-05-08T14:57:31.314" v="9163"/>
        <pc:sldMkLst>
          <pc:docMk/>
          <pc:sldMk cId="41619227" sldId="263"/>
        </pc:sldMkLst>
        <pc:spChg chg="mod">
          <ac:chgData name="Christopher Soria" userId="9a16fd75202e8a32" providerId="LiveId" clId="{86B39CAD-74F4-4BD0-8860-972FA489183A}" dt="2021-05-03T16:18:35.601" v="5886" actId="947"/>
          <ac:spMkLst>
            <pc:docMk/>
            <pc:sldMk cId="41619227" sldId="263"/>
            <ac:spMk id="2" creationId="{FBAA0FF3-61D0-4C24-AB1B-296EB0260E50}"/>
          </ac:spMkLst>
        </pc:spChg>
        <pc:spChg chg="mod">
          <ac:chgData name="Christopher Soria" userId="9a16fd75202e8a32" providerId="LiveId" clId="{86B39CAD-74F4-4BD0-8860-972FA489183A}" dt="2021-04-25T20:53:34.534" v="18" actId="20577"/>
          <ac:spMkLst>
            <pc:docMk/>
            <pc:sldMk cId="41619227" sldId="263"/>
            <ac:spMk id="3" creationId="{6D6740B2-958E-497D-839D-7B1F3EFD117A}"/>
          </ac:spMkLst>
        </pc:spChg>
      </pc:sldChg>
      <pc:sldChg chg="modSp add mod">
        <pc:chgData name="Christopher Soria" userId="9a16fd75202e8a32" providerId="LiveId" clId="{86B39CAD-74F4-4BD0-8860-972FA489183A}" dt="2021-05-07T23:15:45.573" v="8140"/>
        <pc:sldMkLst>
          <pc:docMk/>
          <pc:sldMk cId="143122584" sldId="264"/>
        </pc:sldMkLst>
        <pc:spChg chg="mod">
          <ac:chgData name="Christopher Soria" userId="9a16fd75202e8a32" providerId="LiveId" clId="{86B39CAD-74F4-4BD0-8860-972FA489183A}" dt="2021-04-25T20:55:45.669" v="47" actId="20577"/>
          <ac:spMkLst>
            <pc:docMk/>
            <pc:sldMk cId="143122584" sldId="264"/>
            <ac:spMk id="2" creationId="{D3D3DB3A-B6C6-41C4-9CBB-9E5050C2B7A0}"/>
          </ac:spMkLst>
        </pc:spChg>
        <pc:spChg chg="mod">
          <ac:chgData name="Christopher Soria" userId="9a16fd75202e8a32" providerId="LiveId" clId="{86B39CAD-74F4-4BD0-8860-972FA489183A}" dt="2021-05-07T23:15:45.573" v="8140"/>
          <ac:spMkLst>
            <pc:docMk/>
            <pc:sldMk cId="143122584" sldId="264"/>
            <ac:spMk id="3" creationId="{54A14FD6-2685-4687-9A20-35ED0CB4D452}"/>
          </ac:spMkLst>
        </pc:spChg>
      </pc:sldChg>
      <pc:sldChg chg="new del">
        <pc:chgData name="Christopher Soria" userId="9a16fd75202e8a32" providerId="LiveId" clId="{86B39CAD-74F4-4BD0-8860-972FA489183A}" dt="2021-04-25T20:55:35.748" v="39" actId="2696"/>
        <pc:sldMkLst>
          <pc:docMk/>
          <pc:sldMk cId="1075470373" sldId="264"/>
        </pc:sldMkLst>
      </pc:sldChg>
      <pc:sldChg chg="addSp modSp new mod">
        <pc:chgData name="Christopher Soria" userId="9a16fd75202e8a32" providerId="LiveId" clId="{86B39CAD-74F4-4BD0-8860-972FA489183A}" dt="2021-04-25T21:04:03.739" v="144" actId="1076"/>
        <pc:sldMkLst>
          <pc:docMk/>
          <pc:sldMk cId="114043397" sldId="265"/>
        </pc:sldMkLst>
        <pc:spChg chg="mod">
          <ac:chgData name="Christopher Soria" userId="9a16fd75202e8a32" providerId="LiveId" clId="{86B39CAD-74F4-4BD0-8860-972FA489183A}" dt="2021-04-25T21:01:49.642" v="138" actId="14100"/>
          <ac:spMkLst>
            <pc:docMk/>
            <pc:sldMk cId="114043397" sldId="265"/>
            <ac:spMk id="2" creationId="{4FF1891F-5FFA-48E6-A837-3ED6B8CE8B12}"/>
          </ac:spMkLst>
        </pc:spChg>
        <pc:spChg chg="mod">
          <ac:chgData name="Christopher Soria" userId="9a16fd75202e8a32" providerId="LiveId" clId="{86B39CAD-74F4-4BD0-8860-972FA489183A}" dt="2021-04-25T20:57:16.613" v="125" actId="20577"/>
          <ac:spMkLst>
            <pc:docMk/>
            <pc:sldMk cId="114043397" sldId="265"/>
            <ac:spMk id="3" creationId="{CF11DDCE-D451-4630-95B3-86F07E60D256}"/>
          </ac:spMkLst>
        </pc:spChg>
        <pc:picChg chg="add mod">
          <ac:chgData name="Christopher Soria" userId="9a16fd75202e8a32" providerId="LiveId" clId="{86B39CAD-74F4-4BD0-8860-972FA489183A}" dt="2021-04-25T21:03:06.206" v="142" actId="1076"/>
          <ac:picMkLst>
            <pc:docMk/>
            <pc:sldMk cId="114043397" sldId="265"/>
            <ac:picMk id="5" creationId="{6137F550-6C7D-41B9-B992-3C737DCB181B}"/>
          </ac:picMkLst>
        </pc:picChg>
        <pc:picChg chg="add mod">
          <ac:chgData name="Christopher Soria" userId="9a16fd75202e8a32" providerId="LiveId" clId="{86B39CAD-74F4-4BD0-8860-972FA489183A}" dt="2021-04-25T21:04:03.739" v="144" actId="1076"/>
          <ac:picMkLst>
            <pc:docMk/>
            <pc:sldMk cId="114043397" sldId="265"/>
            <ac:picMk id="7" creationId="{D5969126-620D-4161-B357-794376EE2B4B}"/>
          </ac:picMkLst>
        </pc:picChg>
      </pc:sldChg>
      <pc:sldChg chg="addSp delSp modSp new mod">
        <pc:chgData name="Christopher Soria" userId="9a16fd75202e8a32" providerId="LiveId" clId="{86B39CAD-74F4-4BD0-8860-972FA489183A}" dt="2021-05-07T00:41:22.371" v="7851" actId="27918"/>
        <pc:sldMkLst>
          <pc:docMk/>
          <pc:sldMk cId="2754194221" sldId="266"/>
        </pc:sldMkLst>
        <pc:spChg chg="mod">
          <ac:chgData name="Christopher Soria" userId="9a16fd75202e8a32" providerId="LiveId" clId="{86B39CAD-74F4-4BD0-8860-972FA489183A}" dt="2021-04-25T21:40:51.490" v="494" actId="14100"/>
          <ac:spMkLst>
            <pc:docMk/>
            <pc:sldMk cId="2754194221" sldId="266"/>
            <ac:spMk id="2" creationId="{AF878B67-33E4-47B0-8DFD-CD06671633E3}"/>
          </ac:spMkLst>
        </pc:spChg>
        <pc:spChg chg="mod">
          <ac:chgData name="Christopher Soria" userId="9a16fd75202e8a32" providerId="LiveId" clId="{86B39CAD-74F4-4BD0-8860-972FA489183A}" dt="2021-04-25T21:20:27.077" v="177" actId="20577"/>
          <ac:spMkLst>
            <pc:docMk/>
            <pc:sldMk cId="2754194221" sldId="266"/>
            <ac:spMk id="3" creationId="{D1AF8672-F092-4EEC-9953-2405A749B47F}"/>
          </ac:spMkLst>
        </pc:spChg>
        <pc:spChg chg="add del mod">
          <ac:chgData name="Christopher Soria" userId="9a16fd75202e8a32" providerId="LiveId" clId="{86B39CAD-74F4-4BD0-8860-972FA489183A}" dt="2021-04-25T21:46:19.465" v="625" actId="21"/>
          <ac:spMkLst>
            <pc:docMk/>
            <pc:sldMk cId="2754194221" sldId="266"/>
            <ac:spMk id="5" creationId="{0752AA44-8CA6-4142-81FC-4A4CEDE55B0D}"/>
          </ac:spMkLst>
        </pc:spChg>
        <pc:spChg chg="add mod">
          <ac:chgData name="Christopher Soria" userId="9a16fd75202e8a32" providerId="LiveId" clId="{86B39CAD-74F4-4BD0-8860-972FA489183A}" dt="2021-05-04T02:05:35.790" v="6172" actId="1076"/>
          <ac:spMkLst>
            <pc:docMk/>
            <pc:sldMk cId="2754194221" sldId="266"/>
            <ac:spMk id="9" creationId="{5D6EC7AB-5999-438C-8403-AD7FC448C18D}"/>
          </ac:spMkLst>
        </pc:spChg>
        <pc:spChg chg="add mod">
          <ac:chgData name="Christopher Soria" userId="9a16fd75202e8a32" providerId="LiveId" clId="{86B39CAD-74F4-4BD0-8860-972FA489183A}" dt="2021-05-04T02:05:31.898" v="6171" actId="1076"/>
          <ac:spMkLst>
            <pc:docMk/>
            <pc:sldMk cId="2754194221" sldId="266"/>
            <ac:spMk id="10" creationId="{1A69A9AE-F38C-4D91-BC37-038C7569776F}"/>
          </ac:spMkLst>
        </pc:spChg>
        <pc:spChg chg="add mod">
          <ac:chgData name="Christopher Soria" userId="9a16fd75202e8a32" providerId="LiveId" clId="{86B39CAD-74F4-4BD0-8860-972FA489183A}" dt="2021-05-04T02:05:28.339" v="6170" actId="1076"/>
          <ac:spMkLst>
            <pc:docMk/>
            <pc:sldMk cId="2754194221" sldId="266"/>
            <ac:spMk id="11" creationId="{85ACA14B-20B3-4967-98B1-DD4C4DB64D6E}"/>
          </ac:spMkLst>
        </pc:spChg>
        <pc:spChg chg="add mod">
          <ac:chgData name="Christopher Soria" userId="9a16fd75202e8a32" providerId="LiveId" clId="{86B39CAD-74F4-4BD0-8860-972FA489183A}" dt="2021-05-04T02:06:06.741" v="6182" actId="1076"/>
          <ac:spMkLst>
            <pc:docMk/>
            <pc:sldMk cId="2754194221" sldId="266"/>
            <ac:spMk id="12" creationId="{8B680BBC-6B75-4E0A-9FBE-231BE899B1C0}"/>
          </ac:spMkLst>
        </pc:spChg>
        <pc:graphicFrameChg chg="add mod modGraphic">
          <ac:chgData name="Christopher Soria" userId="9a16fd75202e8a32" providerId="LiveId" clId="{86B39CAD-74F4-4BD0-8860-972FA489183A}" dt="2021-05-04T02:08:24.407" v="6185"/>
          <ac:graphicFrameMkLst>
            <pc:docMk/>
            <pc:sldMk cId="2754194221" sldId="266"/>
            <ac:graphicFrameMk id="8" creationId="{82A2F140-B9B0-416E-A53A-7741980C5D15}"/>
          </ac:graphicFrameMkLst>
        </pc:graphicFrameChg>
      </pc:sldChg>
      <pc:sldChg chg="new del">
        <pc:chgData name="Christopher Soria" userId="9a16fd75202e8a32" providerId="LiveId" clId="{86B39CAD-74F4-4BD0-8860-972FA489183A}" dt="2021-04-25T21:56:55.578" v="881" actId="2696"/>
        <pc:sldMkLst>
          <pc:docMk/>
          <pc:sldMk cId="1239506293" sldId="267"/>
        </pc:sldMkLst>
      </pc:sldChg>
      <pc:sldChg chg="addSp modSp new mod ord modAnim addCm delCm modCm">
        <pc:chgData name="Christopher Soria" userId="9a16fd75202e8a32" providerId="LiveId" clId="{86B39CAD-74F4-4BD0-8860-972FA489183A}" dt="2021-05-08T01:33:02.875" v="8610" actId="1036"/>
        <pc:sldMkLst>
          <pc:docMk/>
          <pc:sldMk cId="2862470378" sldId="267"/>
        </pc:sldMkLst>
        <pc:spChg chg="mod">
          <ac:chgData name="Christopher Soria" userId="9a16fd75202e8a32" providerId="LiveId" clId="{86B39CAD-74F4-4BD0-8860-972FA489183A}" dt="2021-05-08T01:32:53.412" v="8546" actId="20577"/>
          <ac:spMkLst>
            <pc:docMk/>
            <pc:sldMk cId="2862470378" sldId="267"/>
            <ac:spMk id="2" creationId="{44001606-AEE5-4E49-AE0C-678214462CC6}"/>
          </ac:spMkLst>
        </pc:spChg>
        <pc:spChg chg="mod">
          <ac:chgData name="Christopher Soria" userId="9a16fd75202e8a32" providerId="LiveId" clId="{86B39CAD-74F4-4BD0-8860-972FA489183A}" dt="2021-05-06T05:16:52.681" v="6708" actId="20577"/>
          <ac:spMkLst>
            <pc:docMk/>
            <pc:sldMk cId="2862470378" sldId="267"/>
            <ac:spMk id="3" creationId="{C60896B5-707D-43E5-847B-2CE17BAD3543}"/>
          </ac:spMkLst>
        </pc:spChg>
        <pc:spChg chg="add mod">
          <ac:chgData name="Christopher Soria" userId="9a16fd75202e8a32" providerId="LiveId" clId="{86B39CAD-74F4-4BD0-8860-972FA489183A}" dt="2021-05-08T01:33:02.875" v="8610" actId="1036"/>
          <ac:spMkLst>
            <pc:docMk/>
            <pc:sldMk cId="2862470378" sldId="267"/>
            <ac:spMk id="4" creationId="{31D81800-5486-46F2-8F14-0D80455A52FD}"/>
          </ac:spMkLst>
        </pc:spChg>
        <pc:spChg chg="add mod">
          <ac:chgData name="Christopher Soria" userId="9a16fd75202e8a32" providerId="LiveId" clId="{86B39CAD-74F4-4BD0-8860-972FA489183A}" dt="2021-05-07T01:14:06.456" v="8090" actId="1076"/>
          <ac:spMkLst>
            <pc:docMk/>
            <pc:sldMk cId="2862470378" sldId="267"/>
            <ac:spMk id="5" creationId="{08A6A35B-E252-4934-96C6-309366A99D44}"/>
          </ac:spMkLst>
        </pc:spChg>
        <pc:spChg chg="add mod">
          <ac:chgData name="Christopher Soria" userId="9a16fd75202e8a32" providerId="LiveId" clId="{86B39CAD-74F4-4BD0-8860-972FA489183A}" dt="2021-05-07T01:14:12.164" v="8092" actId="1076"/>
          <ac:spMkLst>
            <pc:docMk/>
            <pc:sldMk cId="2862470378" sldId="267"/>
            <ac:spMk id="6" creationId="{18436B92-3173-4777-98E3-64C8961F3761}"/>
          </ac:spMkLst>
        </pc:spChg>
      </pc:sldChg>
      <pc:sldChg chg="addSp modSp new mod">
        <pc:chgData name="Christopher Soria" userId="9a16fd75202e8a32" providerId="LiveId" clId="{86B39CAD-74F4-4BD0-8860-972FA489183A}" dt="2021-05-07T23:15:45.573" v="8140"/>
        <pc:sldMkLst>
          <pc:docMk/>
          <pc:sldMk cId="3496350475" sldId="268"/>
        </pc:sldMkLst>
        <pc:spChg chg="mod">
          <ac:chgData name="Christopher Soria" userId="9a16fd75202e8a32" providerId="LiveId" clId="{86B39CAD-74F4-4BD0-8860-972FA489183A}" dt="2021-05-02T02:24:54.708" v="1979" actId="20577"/>
          <ac:spMkLst>
            <pc:docMk/>
            <pc:sldMk cId="3496350475" sldId="268"/>
            <ac:spMk id="2" creationId="{820B2058-98B9-4BA8-9B5A-1D2C543020BB}"/>
          </ac:spMkLst>
        </pc:spChg>
        <pc:spChg chg="mod">
          <ac:chgData name="Christopher Soria" userId="9a16fd75202e8a32" providerId="LiveId" clId="{86B39CAD-74F4-4BD0-8860-972FA489183A}" dt="2021-05-02T02:07:08.664" v="1354" actId="20577"/>
          <ac:spMkLst>
            <pc:docMk/>
            <pc:sldMk cId="3496350475" sldId="268"/>
            <ac:spMk id="3" creationId="{1B4BEF57-1FD1-4E69-B84B-DA3D31BF1140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3496350475" sldId="268"/>
            <ac:spMk id="5" creationId="{3EEB067E-C722-491D-9EB8-4D065A274DD2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3496350475" sldId="268"/>
            <ac:spMk id="6" creationId="{D77911B3-99D9-48E4-B522-B29D0A939D85}"/>
          </ac:spMkLst>
        </pc:spChg>
        <pc:graphicFrameChg chg="add mod modGraphic">
          <ac:chgData name="Christopher Soria" userId="9a16fd75202e8a32" providerId="LiveId" clId="{86B39CAD-74F4-4BD0-8860-972FA489183A}" dt="2021-05-07T23:15:45.573" v="8140"/>
          <ac:graphicFrameMkLst>
            <pc:docMk/>
            <pc:sldMk cId="3496350475" sldId="268"/>
            <ac:graphicFrameMk id="4" creationId="{6CE7E37F-9B78-4372-9D76-C6E6AEF5579C}"/>
          </ac:graphicFrameMkLst>
        </pc:graphicFrameChg>
      </pc:sldChg>
      <pc:sldChg chg="addSp delSp modSp new mod">
        <pc:chgData name="Christopher Soria" userId="9a16fd75202e8a32" providerId="LiveId" clId="{86B39CAD-74F4-4BD0-8860-972FA489183A}" dt="2021-05-07T23:15:45.573" v="8140"/>
        <pc:sldMkLst>
          <pc:docMk/>
          <pc:sldMk cId="2617098684" sldId="269"/>
        </pc:sldMkLst>
        <pc:spChg chg="del">
          <ac:chgData name="Christopher Soria" userId="9a16fd75202e8a32" providerId="LiveId" clId="{86B39CAD-74F4-4BD0-8860-972FA489183A}" dt="2021-05-02T02:35:57.367" v="2014" actId="21"/>
          <ac:spMkLst>
            <pc:docMk/>
            <pc:sldMk cId="2617098684" sldId="269"/>
            <ac:spMk id="2" creationId="{1463B2F6-007B-4B58-B4BF-DF81625D7653}"/>
          </ac:spMkLst>
        </pc:spChg>
        <pc:spChg chg="mod">
          <ac:chgData name="Christopher Soria" userId="9a16fd75202e8a32" providerId="LiveId" clId="{86B39CAD-74F4-4BD0-8860-972FA489183A}" dt="2021-05-02T02:35:52.369" v="2013" actId="20577"/>
          <ac:spMkLst>
            <pc:docMk/>
            <pc:sldMk cId="2617098684" sldId="269"/>
            <ac:spMk id="3" creationId="{3C813659-E1E4-48B3-8A19-E99EEC9B9224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15" creationId="{EB06C6C3-A51A-49E9-AEA4-C297AB389A80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16" creationId="{CC739819-1B9F-49E7-A658-695A7FA70CC7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17" creationId="{B52DFDA3-E0B0-4CBB-B96D-E5FE5A0201EA}"/>
          </ac:spMkLst>
        </pc:spChg>
        <pc:spChg chg="add mod">
          <ac:chgData name="Christopher Soria" userId="9a16fd75202e8a32" providerId="LiveId" clId="{86B39CAD-74F4-4BD0-8860-972FA489183A}" dt="2021-05-02T02:56:45.485" v="2208" actId="14100"/>
          <ac:spMkLst>
            <pc:docMk/>
            <pc:sldMk cId="2617098684" sldId="269"/>
            <ac:spMk id="18" creationId="{706A4A76-F2D5-4955-9482-B8C6B7FF6F92}"/>
          </ac:spMkLst>
        </pc:spChg>
        <pc:spChg chg="add mod">
          <ac:chgData name="Christopher Soria" userId="9a16fd75202e8a32" providerId="LiveId" clId="{86B39CAD-74F4-4BD0-8860-972FA489183A}" dt="2021-05-02T02:56:36.760" v="2206" actId="1076"/>
          <ac:spMkLst>
            <pc:docMk/>
            <pc:sldMk cId="2617098684" sldId="269"/>
            <ac:spMk id="19" creationId="{C5CB8372-5952-4BC9-A1A6-0E30FD5D30B0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0" creationId="{ED45BAC6-B95B-42EC-8560-339360D962CB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1" creationId="{B7391B55-9192-4659-BF2D-D13A2AF29F91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2" creationId="{BC6136A5-890E-40BF-94E5-3D3C2C5D14AE}"/>
          </ac:spMkLst>
        </pc:spChg>
        <pc:spChg chg="add mod">
          <ac:chgData name="Christopher Soria" userId="9a16fd75202e8a32" providerId="LiveId" clId="{86B39CAD-74F4-4BD0-8860-972FA489183A}" dt="2021-05-02T04:08:01.168" v="2891" actId="207"/>
          <ac:spMkLst>
            <pc:docMk/>
            <pc:sldMk cId="2617098684" sldId="269"/>
            <ac:spMk id="23" creationId="{EB5469C7-A3C4-45E6-914E-9BDC0C440932}"/>
          </ac:spMkLst>
        </pc:spChg>
        <pc:spChg chg="add mod">
          <ac:chgData name="Christopher Soria" userId="9a16fd75202e8a32" providerId="LiveId" clId="{86B39CAD-74F4-4BD0-8860-972FA489183A}" dt="2021-05-02T04:08:08.798" v="2892" actId="207"/>
          <ac:spMkLst>
            <pc:docMk/>
            <pc:sldMk cId="2617098684" sldId="269"/>
            <ac:spMk id="24" creationId="{80632D2B-1EC7-452D-A237-EA005E71FE91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5" creationId="{E9969644-8D2C-4B2D-AD0A-6765AF1CEA88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6" creationId="{3C60882A-6DEC-4404-9DAF-7ADE79440041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2617098684" sldId="269"/>
            <ac:spMk id="27" creationId="{1BC488EE-0CF8-459D-8CA6-B92B612A2F5F}"/>
          </ac:spMkLst>
        </pc:spChg>
        <pc:spChg chg="add mod">
          <ac:chgData name="Christopher Soria" userId="9a16fd75202e8a32" providerId="LiveId" clId="{86B39CAD-74F4-4BD0-8860-972FA489183A}" dt="2021-05-04T02:09:33.431" v="6189" actId="1076"/>
          <ac:spMkLst>
            <pc:docMk/>
            <pc:sldMk cId="2617098684" sldId="269"/>
            <ac:spMk id="28" creationId="{9D4E1A2A-A73D-44EF-A291-627BAE2C540A}"/>
          </ac:spMkLst>
        </pc:spChg>
        <pc:spChg chg="add mod">
          <ac:chgData name="Christopher Soria" userId="9a16fd75202e8a32" providerId="LiveId" clId="{86B39CAD-74F4-4BD0-8860-972FA489183A}" dt="2021-05-04T02:09:39.029" v="6190" actId="1076"/>
          <ac:spMkLst>
            <pc:docMk/>
            <pc:sldMk cId="2617098684" sldId="269"/>
            <ac:spMk id="29" creationId="{56DEB0BB-E1F1-4B9B-921E-F324536E83B7}"/>
          </ac:spMkLst>
        </pc:spChg>
        <pc:graphicFrameChg chg="add del mod modGraphic">
          <ac:chgData name="Christopher Soria" userId="9a16fd75202e8a32" providerId="LiveId" clId="{86B39CAD-74F4-4BD0-8860-972FA489183A}" dt="2021-05-02T02:37:37.860" v="2022" actId="21"/>
          <ac:graphicFrameMkLst>
            <pc:docMk/>
            <pc:sldMk cId="2617098684" sldId="269"/>
            <ac:graphicFrameMk id="4" creationId="{A0A247E3-323B-4449-A0B5-3E3BF0CE9548}"/>
          </ac:graphicFrameMkLst>
        </pc:graphicFrameChg>
        <pc:graphicFrameChg chg="add del mod modGraphic">
          <ac:chgData name="Christopher Soria" userId="9a16fd75202e8a32" providerId="LiveId" clId="{86B39CAD-74F4-4BD0-8860-972FA489183A}" dt="2021-05-02T02:43:09.794" v="2046" actId="21"/>
          <ac:graphicFrameMkLst>
            <pc:docMk/>
            <pc:sldMk cId="2617098684" sldId="269"/>
            <ac:graphicFrameMk id="5" creationId="{D7A80553-FA69-43C0-90C1-3BA3CBCD914C}"/>
          </ac:graphicFrameMkLst>
        </pc:graphicFrameChg>
        <pc:graphicFrameChg chg="add del mod modGraphic">
          <ac:chgData name="Christopher Soria" userId="9a16fd75202e8a32" providerId="LiveId" clId="{86B39CAD-74F4-4BD0-8860-972FA489183A}" dt="2021-05-02T02:44:18.961" v="2061" actId="21"/>
          <ac:graphicFrameMkLst>
            <pc:docMk/>
            <pc:sldMk cId="2617098684" sldId="269"/>
            <ac:graphicFrameMk id="6" creationId="{CE7D7A13-80CA-4C36-9CA0-ABED860580D5}"/>
          </ac:graphicFrameMkLst>
        </pc:graphicFrameChg>
        <pc:graphicFrameChg chg="add del">
          <ac:chgData name="Christopher Soria" userId="9a16fd75202e8a32" providerId="LiveId" clId="{86B39CAD-74F4-4BD0-8860-972FA489183A}" dt="2021-05-02T02:46:54.511" v="2070" actId="21"/>
          <ac:graphicFrameMkLst>
            <pc:docMk/>
            <pc:sldMk cId="2617098684" sldId="269"/>
            <ac:graphicFrameMk id="10" creationId="{614A49F5-04BB-497B-897D-EB62054E2EA9}"/>
          </ac:graphicFrameMkLst>
        </pc:graphicFrameChg>
        <pc:graphicFrameChg chg="add del mod modGraphic">
          <ac:chgData name="Christopher Soria" userId="9a16fd75202e8a32" providerId="LiveId" clId="{86B39CAD-74F4-4BD0-8860-972FA489183A}" dt="2021-05-02T02:53:18.432" v="2112" actId="21"/>
          <ac:graphicFrameMkLst>
            <pc:docMk/>
            <pc:sldMk cId="2617098684" sldId="269"/>
            <ac:graphicFrameMk id="11" creationId="{E810C251-E328-424D-86C8-DD860BEF169B}"/>
          </ac:graphicFrameMkLst>
        </pc:graphicFrameChg>
        <pc:graphicFrameChg chg="add mod modGraphic">
          <ac:chgData name="Christopher Soria" userId="9a16fd75202e8a32" providerId="LiveId" clId="{86B39CAD-74F4-4BD0-8860-972FA489183A}" dt="2021-05-04T02:09:03.529" v="6186" actId="13822"/>
          <ac:graphicFrameMkLst>
            <pc:docMk/>
            <pc:sldMk cId="2617098684" sldId="269"/>
            <ac:graphicFrameMk id="12" creationId="{9F99E57A-364B-411B-B569-734793BBD42B}"/>
          </ac:graphicFrameMkLst>
        </pc:graphicFrameChg>
        <pc:graphicFrameChg chg="add mod">
          <ac:chgData name="Christopher Soria" userId="9a16fd75202e8a32" providerId="LiveId" clId="{86B39CAD-74F4-4BD0-8860-972FA489183A}" dt="2021-05-04T02:09:13.560" v="6187" actId="13822"/>
          <ac:graphicFrameMkLst>
            <pc:docMk/>
            <pc:sldMk cId="2617098684" sldId="269"/>
            <ac:graphicFrameMk id="13" creationId="{618648DD-3174-4DAC-9717-A1C066F39E52}"/>
          </ac:graphicFrameMkLst>
        </pc:graphicFrameChg>
        <pc:graphicFrameChg chg="add mod">
          <ac:chgData name="Christopher Soria" userId="9a16fd75202e8a32" providerId="LiveId" clId="{86B39CAD-74F4-4BD0-8860-972FA489183A}" dt="2021-05-04T02:09:21.562" v="6188" actId="13822"/>
          <ac:graphicFrameMkLst>
            <pc:docMk/>
            <pc:sldMk cId="2617098684" sldId="269"/>
            <ac:graphicFrameMk id="14" creationId="{BBBEB378-F212-4773-9B1C-1CB139E08AD8}"/>
          </ac:graphicFrameMkLst>
        </pc:graphicFrameChg>
      </pc:sldChg>
      <pc:sldChg chg="modSp new del mod">
        <pc:chgData name="Christopher Soria" userId="9a16fd75202e8a32" providerId="LiveId" clId="{86B39CAD-74F4-4BD0-8860-972FA489183A}" dt="2021-05-02T03:01:25.286" v="2339" actId="2696"/>
        <pc:sldMkLst>
          <pc:docMk/>
          <pc:sldMk cId="81325813" sldId="270"/>
        </pc:sldMkLst>
        <pc:spChg chg="mod">
          <ac:chgData name="Christopher Soria" userId="9a16fd75202e8a32" providerId="LiveId" clId="{86B39CAD-74F4-4BD0-8860-972FA489183A}" dt="2021-05-02T03:01:21.890" v="2338" actId="20577"/>
          <ac:spMkLst>
            <pc:docMk/>
            <pc:sldMk cId="81325813" sldId="270"/>
            <ac:spMk id="3" creationId="{5CC038E0-C418-4AD6-A205-96AA6676D60F}"/>
          </ac:spMkLst>
        </pc:spChg>
      </pc:sldChg>
      <pc:sldChg chg="modSp new del mod">
        <pc:chgData name="Christopher Soria" userId="9a16fd75202e8a32" providerId="LiveId" clId="{86B39CAD-74F4-4BD0-8860-972FA489183A}" dt="2021-05-02T03:04:12.033" v="2355" actId="2696"/>
        <pc:sldMkLst>
          <pc:docMk/>
          <pc:sldMk cId="762487529" sldId="270"/>
        </pc:sldMkLst>
        <pc:spChg chg="mod">
          <ac:chgData name="Christopher Soria" userId="9a16fd75202e8a32" providerId="LiveId" clId="{86B39CAD-74F4-4BD0-8860-972FA489183A}" dt="2021-05-02T03:01:40.611" v="2354" actId="20577"/>
          <ac:spMkLst>
            <pc:docMk/>
            <pc:sldMk cId="762487529" sldId="270"/>
            <ac:spMk id="3" creationId="{5C489AA7-CD26-4F39-83EC-FA2ADE75084C}"/>
          </ac:spMkLst>
        </pc:spChg>
      </pc:sldChg>
      <pc:sldChg chg="modSp new mod ord">
        <pc:chgData name="Christopher Soria" userId="9a16fd75202e8a32" providerId="LiveId" clId="{86B39CAD-74F4-4BD0-8860-972FA489183A}" dt="2021-05-02T20:03:58.994" v="3419" actId="20578"/>
        <pc:sldMkLst>
          <pc:docMk/>
          <pc:sldMk cId="2608287376" sldId="270"/>
        </pc:sldMkLst>
        <pc:spChg chg="mod">
          <ac:chgData name="Christopher Soria" userId="9a16fd75202e8a32" providerId="LiveId" clId="{86B39CAD-74F4-4BD0-8860-972FA489183A}" dt="2021-05-02T03:04:22.226" v="2379" actId="20577"/>
          <ac:spMkLst>
            <pc:docMk/>
            <pc:sldMk cId="2608287376" sldId="270"/>
            <ac:spMk id="2" creationId="{83687974-14EA-4888-A7E1-BC0065D698FC}"/>
          </ac:spMkLst>
        </pc:spChg>
        <pc:spChg chg="mod">
          <ac:chgData name="Christopher Soria" userId="9a16fd75202e8a32" providerId="LiveId" clId="{86B39CAD-74F4-4BD0-8860-972FA489183A}" dt="2021-05-02T03:50:58.263" v="2552" actId="20577"/>
          <ac:spMkLst>
            <pc:docMk/>
            <pc:sldMk cId="2608287376" sldId="270"/>
            <ac:spMk id="3" creationId="{63D7E89E-93EB-4C71-8FCA-4936BB529B48}"/>
          </ac:spMkLst>
        </pc:spChg>
      </pc:sldChg>
      <pc:sldChg chg="addSp delSp modSp new mod">
        <pc:chgData name="Christopher Soria" userId="9a16fd75202e8a32" providerId="LiveId" clId="{86B39CAD-74F4-4BD0-8860-972FA489183A}" dt="2021-05-06T19:07:36.188" v="7176" actId="1036"/>
        <pc:sldMkLst>
          <pc:docMk/>
          <pc:sldMk cId="4126196610" sldId="271"/>
        </pc:sldMkLst>
        <pc:spChg chg="del mod">
          <ac:chgData name="Christopher Soria" userId="9a16fd75202e8a32" providerId="LiveId" clId="{86B39CAD-74F4-4BD0-8860-972FA489183A}" dt="2021-05-02T03:59:40.871" v="2758" actId="21"/>
          <ac:spMkLst>
            <pc:docMk/>
            <pc:sldMk cId="4126196610" sldId="271"/>
            <ac:spMk id="2" creationId="{E29F787E-F844-42A6-8F50-3034C1CA7839}"/>
          </ac:spMkLst>
        </pc:spChg>
        <pc:spChg chg="mod">
          <ac:chgData name="Christopher Soria" userId="9a16fd75202e8a32" providerId="LiveId" clId="{86B39CAD-74F4-4BD0-8860-972FA489183A}" dt="2021-05-02T03:58:52.365" v="2748" actId="20577"/>
          <ac:spMkLst>
            <pc:docMk/>
            <pc:sldMk cId="4126196610" sldId="271"/>
            <ac:spMk id="3" creationId="{E633A711-88F3-4AC9-A582-35E27328180A}"/>
          </ac:spMkLst>
        </pc:spChg>
        <pc:spChg chg="add del mod">
          <ac:chgData name="Christopher Soria" userId="9a16fd75202e8a32" providerId="LiveId" clId="{86B39CAD-74F4-4BD0-8860-972FA489183A}" dt="2021-05-02T03:59:51.367" v="2759"/>
          <ac:spMkLst>
            <pc:docMk/>
            <pc:sldMk cId="4126196610" sldId="271"/>
            <ac:spMk id="5" creationId="{1A9BE7DF-26BD-45E2-B14A-129A86DEBEEC}"/>
          </ac:spMkLst>
        </pc:spChg>
        <pc:spChg chg="add mod">
          <ac:chgData name="Christopher Soria" userId="9a16fd75202e8a32" providerId="LiveId" clId="{86B39CAD-74F4-4BD0-8860-972FA489183A}" dt="2021-05-06T19:07:36.188" v="7176" actId="1036"/>
          <ac:spMkLst>
            <pc:docMk/>
            <pc:sldMk cId="4126196610" sldId="271"/>
            <ac:spMk id="6" creationId="{25C15452-CAFB-4DE7-A129-AF0B303184B2}"/>
          </ac:spMkLst>
        </pc:spChg>
        <pc:spChg chg="add mod">
          <ac:chgData name="Christopher Soria" userId="9a16fd75202e8a32" providerId="LiveId" clId="{86B39CAD-74F4-4BD0-8860-972FA489183A}" dt="2021-05-02T04:46:27.016" v="3282" actId="1076"/>
          <ac:spMkLst>
            <pc:docMk/>
            <pc:sldMk cId="4126196610" sldId="271"/>
            <ac:spMk id="8" creationId="{F79ACB97-E7AF-46DB-8924-DF01746814B7}"/>
          </ac:spMkLst>
        </pc:spChg>
        <pc:spChg chg="add mod">
          <ac:chgData name="Christopher Soria" userId="9a16fd75202e8a32" providerId="LiveId" clId="{86B39CAD-74F4-4BD0-8860-972FA489183A}" dt="2021-05-06T19:07:31.492" v="7166" actId="1036"/>
          <ac:spMkLst>
            <pc:docMk/>
            <pc:sldMk cId="4126196610" sldId="271"/>
            <ac:spMk id="9" creationId="{D4F2841E-73D9-4D93-87D3-6E5FB599CCDE}"/>
          </ac:spMkLst>
        </pc:spChg>
        <pc:graphicFrameChg chg="add mod modGraphic">
          <ac:chgData name="Christopher Soria" userId="9a16fd75202e8a32" providerId="LiveId" clId="{86B39CAD-74F4-4BD0-8860-972FA489183A}" dt="2021-05-04T02:10:49.364" v="6195" actId="13822"/>
          <ac:graphicFrameMkLst>
            <pc:docMk/>
            <pc:sldMk cId="4126196610" sldId="271"/>
            <ac:graphicFrameMk id="7" creationId="{55D840B4-7F74-441C-BB23-3C2825AB4C9E}"/>
          </ac:graphicFrameMkLst>
        </pc:graphicFrameChg>
      </pc:sldChg>
      <pc:sldChg chg="modSp new del mod">
        <pc:chgData name="Christopher Soria" userId="9a16fd75202e8a32" providerId="LiveId" clId="{86B39CAD-74F4-4BD0-8860-972FA489183A}" dt="2021-05-02T04:19:57.845" v="3243" actId="2696"/>
        <pc:sldMkLst>
          <pc:docMk/>
          <pc:sldMk cId="1378123974" sldId="272"/>
        </pc:sldMkLst>
        <pc:spChg chg="mod">
          <ac:chgData name="Christopher Soria" userId="9a16fd75202e8a32" providerId="LiveId" clId="{86B39CAD-74F4-4BD0-8860-972FA489183A}" dt="2021-05-02T03:59:04.033" v="2757" actId="20577"/>
          <ac:spMkLst>
            <pc:docMk/>
            <pc:sldMk cId="1378123974" sldId="272"/>
            <ac:spMk id="3" creationId="{4EBD1AD4-5924-40CF-B3EC-AB6EF6BC2B1D}"/>
          </ac:spMkLst>
        </pc:spChg>
      </pc:sldChg>
      <pc:sldChg chg="addSp delSp modSp new del mod ord">
        <pc:chgData name="Christopher Soria" userId="9a16fd75202e8a32" providerId="LiveId" clId="{86B39CAD-74F4-4BD0-8860-972FA489183A}" dt="2021-05-04T02:21:22.720" v="6300" actId="2696"/>
        <pc:sldMkLst>
          <pc:docMk/>
          <pc:sldMk cId="3171370965" sldId="272"/>
        </pc:sldMkLst>
        <pc:spChg chg="del">
          <ac:chgData name="Christopher Soria" userId="9a16fd75202e8a32" providerId="LiveId" clId="{86B39CAD-74F4-4BD0-8860-972FA489183A}" dt="2021-05-02T19:40:44.685" v="3344" actId="21"/>
          <ac:spMkLst>
            <pc:docMk/>
            <pc:sldMk cId="3171370965" sldId="272"/>
            <ac:spMk id="2" creationId="{DFE2846D-179C-4663-A066-BBB976D16CFC}"/>
          </ac:spMkLst>
        </pc:spChg>
        <pc:spChg chg="mod">
          <ac:chgData name="Christopher Soria" userId="9a16fd75202e8a32" providerId="LiveId" clId="{86B39CAD-74F4-4BD0-8860-972FA489183A}" dt="2021-05-02T19:39:42.944" v="3341" actId="20577"/>
          <ac:spMkLst>
            <pc:docMk/>
            <pc:sldMk cId="3171370965" sldId="272"/>
            <ac:spMk id="3" creationId="{88489227-2774-4946-A435-D76A19DE046C}"/>
          </ac:spMkLst>
        </pc:spChg>
        <pc:spChg chg="add mod">
          <ac:chgData name="Christopher Soria" userId="9a16fd75202e8a32" providerId="LiveId" clId="{86B39CAD-74F4-4BD0-8860-972FA489183A}" dt="2021-05-02T19:45:02.584" v="3381" actId="1076"/>
          <ac:spMkLst>
            <pc:docMk/>
            <pc:sldMk cId="3171370965" sldId="272"/>
            <ac:spMk id="6" creationId="{58AA9C01-9977-42A2-978A-FCBAD4114CBA}"/>
          </ac:spMkLst>
        </pc:spChg>
        <pc:spChg chg="add mod">
          <ac:chgData name="Christopher Soria" userId="9a16fd75202e8a32" providerId="LiveId" clId="{86B39CAD-74F4-4BD0-8860-972FA489183A}" dt="2021-05-02T19:46:04.789" v="3402" actId="1076"/>
          <ac:spMkLst>
            <pc:docMk/>
            <pc:sldMk cId="3171370965" sldId="272"/>
            <ac:spMk id="7" creationId="{72B45665-E94D-436F-8BA5-033C0435EAEA}"/>
          </ac:spMkLst>
        </pc:spChg>
        <pc:spChg chg="add mod">
          <ac:chgData name="Christopher Soria" userId="9a16fd75202e8a32" providerId="LiveId" clId="{86B39CAD-74F4-4BD0-8860-972FA489183A}" dt="2021-05-02T19:46:22.944" v="3404" actId="1076"/>
          <ac:spMkLst>
            <pc:docMk/>
            <pc:sldMk cId="3171370965" sldId="272"/>
            <ac:spMk id="8" creationId="{7E117060-2B7B-483E-96F7-656A392F6C41}"/>
          </ac:spMkLst>
        </pc:spChg>
        <pc:graphicFrameChg chg="add mod modGraphic">
          <ac:chgData name="Christopher Soria" userId="9a16fd75202e8a32" providerId="LiveId" clId="{86B39CAD-74F4-4BD0-8860-972FA489183A}" dt="2021-05-02T21:11:23.672" v="4025" actId="20577"/>
          <ac:graphicFrameMkLst>
            <pc:docMk/>
            <pc:sldMk cId="3171370965" sldId="272"/>
            <ac:graphicFrameMk id="5" creationId="{43E075F3-47DF-49E3-A094-39A5C8EC2A5C}"/>
          </ac:graphicFrameMkLst>
        </pc:graphicFrameChg>
        <pc:picChg chg="add del mod">
          <ac:chgData name="Christopher Soria" userId="9a16fd75202e8a32" providerId="LiveId" clId="{86B39CAD-74F4-4BD0-8860-972FA489183A}" dt="2021-05-02T19:41:24.775" v="3347" actId="21"/>
          <ac:picMkLst>
            <pc:docMk/>
            <pc:sldMk cId="3171370965" sldId="272"/>
            <ac:picMk id="4" creationId="{1BE0B89B-1386-49A1-B6BB-E5B862F59CAE}"/>
          </ac:picMkLst>
        </pc:picChg>
      </pc:sldChg>
      <pc:sldChg chg="addSp delSp modSp new del mod">
        <pc:chgData name="Christopher Soria" userId="9a16fd75202e8a32" providerId="LiveId" clId="{86B39CAD-74F4-4BD0-8860-972FA489183A}" dt="2021-05-07T23:13:01.352" v="8137" actId="2696"/>
        <pc:sldMkLst>
          <pc:docMk/>
          <pc:sldMk cId="547661449" sldId="273"/>
        </pc:sldMkLst>
        <pc:spChg chg="del">
          <ac:chgData name="Christopher Soria" userId="9a16fd75202e8a32" providerId="LiveId" clId="{86B39CAD-74F4-4BD0-8860-972FA489183A}" dt="2021-05-02T20:06:39.731" v="3443" actId="21"/>
          <ac:spMkLst>
            <pc:docMk/>
            <pc:sldMk cId="547661449" sldId="273"/>
            <ac:spMk id="2" creationId="{4BAB310F-EC0A-4349-8E8A-E04DCA9ED632}"/>
          </ac:spMkLst>
        </pc:spChg>
        <pc:spChg chg="mod">
          <ac:chgData name="Christopher Soria" userId="9a16fd75202e8a32" providerId="LiveId" clId="{86B39CAD-74F4-4BD0-8860-972FA489183A}" dt="2021-05-02T20:06:52.143" v="3457" actId="20577"/>
          <ac:spMkLst>
            <pc:docMk/>
            <pc:sldMk cId="547661449" sldId="273"/>
            <ac:spMk id="3" creationId="{14B87B66-3648-4197-8944-9E7352807D24}"/>
          </ac:spMkLst>
        </pc:spChg>
        <pc:spChg chg="add mod">
          <ac:chgData name="Christopher Soria" userId="9a16fd75202e8a32" providerId="LiveId" clId="{86B39CAD-74F4-4BD0-8860-972FA489183A}" dt="2021-05-02T20:20:55.014" v="3688" actId="1076"/>
          <ac:spMkLst>
            <pc:docMk/>
            <pc:sldMk cId="547661449" sldId="273"/>
            <ac:spMk id="5" creationId="{ADD8A3A6-F1EF-4627-99E7-7CEF8AB85CB7}"/>
          </ac:spMkLst>
        </pc:spChg>
        <pc:spChg chg="add mod">
          <ac:chgData name="Christopher Soria" userId="9a16fd75202e8a32" providerId="LiveId" clId="{86B39CAD-74F4-4BD0-8860-972FA489183A}" dt="2021-05-02T21:54:04.676" v="4393" actId="1036"/>
          <ac:spMkLst>
            <pc:docMk/>
            <pc:sldMk cId="547661449" sldId="273"/>
            <ac:spMk id="9" creationId="{E7A9D7FF-F65E-48AF-849D-8B3EF798339B}"/>
          </ac:spMkLst>
        </pc:spChg>
        <pc:graphicFrameChg chg="add del mod modGraphic">
          <ac:chgData name="Christopher Soria" userId="9a16fd75202e8a32" providerId="LiveId" clId="{86B39CAD-74F4-4BD0-8860-972FA489183A}" dt="2021-05-02T20:14:10.253" v="3556" actId="21"/>
          <ac:graphicFrameMkLst>
            <pc:docMk/>
            <pc:sldMk cId="547661449" sldId="273"/>
            <ac:graphicFrameMk id="4" creationId="{1CBA24D8-61BB-4071-A6DE-BDB31A0C6A00}"/>
          </ac:graphicFrameMkLst>
        </pc:graphicFrameChg>
        <pc:graphicFrameChg chg="add del mod">
          <ac:chgData name="Christopher Soria" userId="9a16fd75202e8a32" providerId="LiveId" clId="{86B39CAD-74F4-4BD0-8860-972FA489183A}" dt="2021-05-02T20:14:32.985" v="3559" actId="21"/>
          <ac:graphicFrameMkLst>
            <pc:docMk/>
            <pc:sldMk cId="547661449" sldId="273"/>
            <ac:graphicFrameMk id="6" creationId="{3E909FF9-1664-4CF1-95EA-C9A9C5501FA6}"/>
          </ac:graphicFrameMkLst>
        </pc:graphicFrameChg>
        <pc:graphicFrameChg chg="add mod modGraphic">
          <ac:chgData name="Christopher Soria" userId="9a16fd75202e8a32" providerId="LiveId" clId="{86B39CAD-74F4-4BD0-8860-972FA489183A}" dt="2021-05-02T21:53:58.718" v="4381" actId="2711"/>
          <ac:graphicFrameMkLst>
            <pc:docMk/>
            <pc:sldMk cId="547661449" sldId="273"/>
            <ac:graphicFrameMk id="7" creationId="{782F3DC5-A16B-4F77-A659-7B446582D08B}"/>
          </ac:graphicFrameMkLst>
        </pc:graphicFrameChg>
        <pc:graphicFrameChg chg="add mod modGraphic">
          <ac:chgData name="Christopher Soria" userId="9a16fd75202e8a32" providerId="LiveId" clId="{86B39CAD-74F4-4BD0-8860-972FA489183A}" dt="2021-05-02T20:36:59.882" v="3726" actId="1076"/>
          <ac:graphicFrameMkLst>
            <pc:docMk/>
            <pc:sldMk cId="547661449" sldId="273"/>
            <ac:graphicFrameMk id="8" creationId="{8979E7B9-9B4D-427C-A97E-A4A5A9659ABA}"/>
          </ac:graphicFrameMkLst>
        </pc:graphicFrameChg>
      </pc:sldChg>
      <pc:sldChg chg="add del">
        <pc:chgData name="Christopher Soria" userId="9a16fd75202e8a32" providerId="LiveId" clId="{86B39CAD-74F4-4BD0-8860-972FA489183A}" dt="2021-05-02T03:58:51.667" v="2747"/>
        <pc:sldMkLst>
          <pc:docMk/>
          <pc:sldMk cId="1323172385" sldId="273"/>
        </pc:sldMkLst>
      </pc:sldChg>
      <pc:sldChg chg="addSp delSp modSp new del mod ord">
        <pc:chgData name="Christopher Soria" userId="9a16fd75202e8a32" providerId="LiveId" clId="{86B39CAD-74F4-4BD0-8860-972FA489183A}" dt="2021-05-02T21:50:41.097" v="4354" actId="2696"/>
        <pc:sldMkLst>
          <pc:docMk/>
          <pc:sldMk cId="3729096467" sldId="274"/>
        </pc:sldMkLst>
        <pc:spChg chg="del">
          <ac:chgData name="Christopher Soria" userId="9a16fd75202e8a32" providerId="LiveId" clId="{86B39CAD-74F4-4BD0-8860-972FA489183A}" dt="2021-05-02T21:50:33.197" v="4353" actId="21"/>
          <ac:spMkLst>
            <pc:docMk/>
            <pc:sldMk cId="3729096467" sldId="274"/>
            <ac:spMk id="2" creationId="{D6607028-F86B-4E38-986B-5836625570E6}"/>
          </ac:spMkLst>
        </pc:spChg>
        <pc:spChg chg="mod">
          <ac:chgData name="Christopher Soria" userId="9a16fd75202e8a32" providerId="LiveId" clId="{86B39CAD-74F4-4BD0-8860-972FA489183A}" dt="2021-05-02T21:50:25.354" v="4352"/>
          <ac:spMkLst>
            <pc:docMk/>
            <pc:sldMk cId="3729096467" sldId="274"/>
            <ac:spMk id="3" creationId="{63A5D083-806D-4A4D-B626-F522C9DDA717}"/>
          </ac:spMkLst>
        </pc:spChg>
        <pc:graphicFrameChg chg="add mod">
          <ac:chgData name="Christopher Soria" userId="9a16fd75202e8a32" providerId="LiveId" clId="{86B39CAD-74F4-4BD0-8860-972FA489183A}" dt="2021-05-02T20:38:34.642" v="3742"/>
          <ac:graphicFrameMkLst>
            <pc:docMk/>
            <pc:sldMk cId="3729096467" sldId="274"/>
            <ac:graphicFrameMk id="4" creationId="{15993C98-AC93-4E74-ADA1-90349BAF089D}"/>
          </ac:graphicFrameMkLst>
        </pc:graphicFrameChg>
      </pc:sldChg>
      <pc:sldChg chg="addSp delSp modSp new mod">
        <pc:chgData name="Christopher Soria" userId="9a16fd75202e8a32" providerId="LiveId" clId="{86B39CAD-74F4-4BD0-8860-972FA489183A}" dt="2021-05-08T02:33:33.365" v="8612" actId="20577"/>
        <pc:sldMkLst>
          <pc:docMk/>
          <pc:sldMk cId="611740368" sldId="275"/>
        </pc:sldMkLst>
        <pc:spChg chg="del">
          <ac:chgData name="Christopher Soria" userId="9a16fd75202e8a32" providerId="LiveId" clId="{86B39CAD-74F4-4BD0-8860-972FA489183A}" dt="2021-05-02T20:39:48.488" v="3783" actId="21"/>
          <ac:spMkLst>
            <pc:docMk/>
            <pc:sldMk cId="611740368" sldId="275"/>
            <ac:spMk id="2" creationId="{F411959B-9E3A-4BCD-A3F5-2280EC2C8B14}"/>
          </ac:spMkLst>
        </pc:spChg>
        <pc:spChg chg="mod">
          <ac:chgData name="Christopher Soria" userId="9a16fd75202e8a32" providerId="LiveId" clId="{86B39CAD-74F4-4BD0-8860-972FA489183A}" dt="2021-05-07T23:15:52.273" v="8141" actId="20577"/>
          <ac:spMkLst>
            <pc:docMk/>
            <pc:sldMk cId="611740368" sldId="275"/>
            <ac:spMk id="3" creationId="{2EE14E4D-62A4-4A82-AF49-4F2510AD1719}"/>
          </ac:spMkLst>
        </pc:spChg>
        <pc:spChg chg="add mod">
          <ac:chgData name="Christopher Soria" userId="9a16fd75202e8a32" providerId="LiveId" clId="{86B39CAD-74F4-4BD0-8860-972FA489183A}" dt="2021-05-02T20:55:08.070" v="3971" actId="1076"/>
          <ac:spMkLst>
            <pc:docMk/>
            <pc:sldMk cId="611740368" sldId="275"/>
            <ac:spMk id="7" creationId="{83093689-9454-410C-8866-B610EE4EB389}"/>
          </ac:spMkLst>
        </pc:spChg>
        <pc:spChg chg="add mod">
          <ac:chgData name="Christopher Soria" userId="9a16fd75202e8a32" providerId="LiveId" clId="{86B39CAD-74F4-4BD0-8860-972FA489183A}" dt="2021-05-02T20:55:08.070" v="3971" actId="1076"/>
          <ac:spMkLst>
            <pc:docMk/>
            <pc:sldMk cId="611740368" sldId="275"/>
            <ac:spMk id="8" creationId="{7A08174D-A126-41BC-BC71-25CF794E1EBB}"/>
          </ac:spMkLst>
        </pc:spChg>
        <pc:spChg chg="add mod">
          <ac:chgData name="Christopher Soria" userId="9a16fd75202e8a32" providerId="LiveId" clId="{86B39CAD-74F4-4BD0-8860-972FA489183A}" dt="2021-05-02T20:54:46.245" v="3970" actId="1076"/>
          <ac:spMkLst>
            <pc:docMk/>
            <pc:sldMk cId="611740368" sldId="275"/>
            <ac:spMk id="9" creationId="{FBB350F7-1761-41D2-BFA7-6DDF123C1D00}"/>
          </ac:spMkLst>
        </pc:spChg>
        <pc:graphicFrameChg chg="add mod modGraphic">
          <ac:chgData name="Christopher Soria" userId="9a16fd75202e8a32" providerId="LiveId" clId="{86B39CAD-74F4-4BD0-8860-972FA489183A}" dt="2021-05-07T23:23:36.427" v="8149" actId="113"/>
          <ac:graphicFrameMkLst>
            <pc:docMk/>
            <pc:sldMk cId="611740368" sldId="275"/>
            <ac:graphicFrameMk id="4" creationId="{EA3F7AD3-921F-4AA7-8579-B231C30207EB}"/>
          </ac:graphicFrameMkLst>
        </pc:graphicFrameChg>
        <pc:graphicFrameChg chg="add mod modGraphic">
          <ac:chgData name="Christopher Soria" userId="9a16fd75202e8a32" providerId="LiveId" clId="{86B39CAD-74F4-4BD0-8860-972FA489183A}" dt="2021-05-08T02:33:33.365" v="8612" actId="20577"/>
          <ac:graphicFrameMkLst>
            <pc:docMk/>
            <pc:sldMk cId="611740368" sldId="275"/>
            <ac:graphicFrameMk id="10" creationId="{1DEBA971-B7B9-4DDE-91E5-D1BCE7630B8C}"/>
          </ac:graphicFrameMkLst>
        </pc:graphicFrameChg>
        <pc:cxnChg chg="add del">
          <ac:chgData name="Christopher Soria" userId="9a16fd75202e8a32" providerId="LiveId" clId="{86B39CAD-74F4-4BD0-8860-972FA489183A}" dt="2021-05-02T20:44:15.174" v="3799" actId="21"/>
          <ac:cxnSpMkLst>
            <pc:docMk/>
            <pc:sldMk cId="611740368" sldId="275"/>
            <ac:cxnSpMk id="6" creationId="{BA5E4CE2-0B67-40CB-9255-CEB8AFFBF0C3}"/>
          </ac:cxnSpMkLst>
        </pc:cxnChg>
      </pc:sldChg>
      <pc:sldChg chg="addSp delSp modSp new mod ord">
        <pc:chgData name="Christopher Soria" userId="9a16fd75202e8a32" providerId="LiveId" clId="{86B39CAD-74F4-4BD0-8860-972FA489183A}" dt="2021-05-08T02:36:42.019" v="8623" actId="1076"/>
        <pc:sldMkLst>
          <pc:docMk/>
          <pc:sldMk cId="4059280387" sldId="276"/>
        </pc:sldMkLst>
        <pc:spChg chg="del">
          <ac:chgData name="Christopher Soria" userId="9a16fd75202e8a32" providerId="LiveId" clId="{86B39CAD-74F4-4BD0-8860-972FA489183A}" dt="2021-05-02T21:08:52.155" v="4024" actId="21"/>
          <ac:spMkLst>
            <pc:docMk/>
            <pc:sldMk cId="4059280387" sldId="276"/>
            <ac:spMk id="2" creationId="{8F7B0631-FB82-4969-A7C1-45C26EC9EB23}"/>
          </ac:spMkLst>
        </pc:spChg>
        <pc:spChg chg="mod">
          <ac:chgData name="Christopher Soria" userId="9a16fd75202e8a32" providerId="LiveId" clId="{86B39CAD-74F4-4BD0-8860-972FA489183A}" dt="2021-05-07T23:15:45.573" v="8140"/>
          <ac:spMkLst>
            <pc:docMk/>
            <pc:sldMk cId="4059280387" sldId="276"/>
            <ac:spMk id="3" creationId="{26131534-09BA-4A5A-B6A0-8DC458B23460}"/>
          </ac:spMkLst>
        </pc:spChg>
        <pc:spChg chg="add del mod">
          <ac:chgData name="Christopher Soria" userId="9a16fd75202e8a32" providerId="LiveId" clId="{86B39CAD-74F4-4BD0-8860-972FA489183A}" dt="2021-05-08T02:36:42.019" v="8623" actId="1076"/>
          <ac:spMkLst>
            <pc:docMk/>
            <pc:sldMk cId="4059280387" sldId="276"/>
            <ac:spMk id="11" creationId="{8744D29F-ADD6-4B4B-9635-42933A9833D0}"/>
          </ac:spMkLst>
        </pc:spChg>
        <pc:spChg chg="add del mod">
          <ac:chgData name="Christopher Soria" userId="9a16fd75202e8a32" providerId="LiveId" clId="{86B39CAD-74F4-4BD0-8860-972FA489183A}" dt="2021-05-08T02:36:36.701" v="8622" actId="21"/>
          <ac:spMkLst>
            <pc:docMk/>
            <pc:sldMk cId="4059280387" sldId="276"/>
            <ac:spMk id="13" creationId="{4B676A19-C49A-4FDD-9D45-12EFC854D38D}"/>
          </ac:spMkLst>
        </pc:spChg>
        <pc:spChg chg="add mod">
          <ac:chgData name="Christopher Soria" userId="9a16fd75202e8a32" providerId="LiveId" clId="{86B39CAD-74F4-4BD0-8860-972FA489183A}" dt="2021-05-07T23:15:45.573" v="8140"/>
          <ac:spMkLst>
            <pc:docMk/>
            <pc:sldMk cId="4059280387" sldId="276"/>
            <ac:spMk id="16" creationId="{15CDE409-5FC2-4036-A356-3D60B9DE3C49}"/>
          </ac:spMkLst>
        </pc:spChg>
        <pc:graphicFrameChg chg="add mod">
          <ac:chgData name="Christopher Soria" userId="9a16fd75202e8a32" providerId="LiveId" clId="{86B39CAD-74F4-4BD0-8860-972FA489183A}" dt="2021-05-08T02:36:42.019" v="8623" actId="1076"/>
          <ac:graphicFrameMkLst>
            <pc:docMk/>
            <pc:sldMk cId="4059280387" sldId="276"/>
            <ac:graphicFrameMk id="6" creationId="{25D635B5-F90F-450A-9F15-AD6A72667F61}"/>
          </ac:graphicFrameMkLst>
        </pc:graphicFrameChg>
        <pc:graphicFrameChg chg="add del mod">
          <ac:chgData name="Christopher Soria" userId="9a16fd75202e8a32" providerId="LiveId" clId="{86B39CAD-74F4-4BD0-8860-972FA489183A}" dt="2021-05-08T02:36:36.701" v="8622" actId="21"/>
          <ac:graphicFrameMkLst>
            <pc:docMk/>
            <pc:sldMk cId="4059280387" sldId="276"/>
            <ac:graphicFrameMk id="9" creationId="{E80F03B5-72C8-4130-B18A-1D948B7073DA}"/>
          </ac:graphicFrameMkLst>
        </pc:graphicFrameChg>
        <pc:cxnChg chg="add del mod">
          <ac:chgData name="Christopher Soria" userId="9a16fd75202e8a32" providerId="LiveId" clId="{86B39CAD-74F4-4BD0-8860-972FA489183A}" dt="2021-05-02T21:33:24.287" v="4143" actId="21"/>
          <ac:cxnSpMkLst>
            <pc:docMk/>
            <pc:sldMk cId="4059280387" sldId="276"/>
            <ac:cxnSpMk id="14" creationId="{1103ADD3-7D5C-4E8D-B0DA-EFB679DCB265}"/>
          </ac:cxnSpMkLst>
        </pc:cxnChg>
        <pc:cxnChg chg="add del mod">
          <ac:chgData name="Christopher Soria" userId="9a16fd75202e8a32" providerId="LiveId" clId="{86B39CAD-74F4-4BD0-8860-972FA489183A}" dt="2021-05-02T21:33:25.957" v="4144" actId="21"/>
          <ac:cxnSpMkLst>
            <pc:docMk/>
            <pc:sldMk cId="4059280387" sldId="276"/>
            <ac:cxnSpMk id="15" creationId="{7C2434A8-14B5-4174-9385-3EFD7F6E48D0}"/>
          </ac:cxnSpMkLst>
        </pc:cxnChg>
      </pc:sldChg>
      <pc:sldChg chg="modSp add del mod">
        <pc:chgData name="Christopher Soria" userId="9a16fd75202e8a32" providerId="LiveId" clId="{86B39CAD-74F4-4BD0-8860-972FA489183A}" dt="2021-05-07T23:13:08.684" v="8138" actId="2696"/>
        <pc:sldMkLst>
          <pc:docMk/>
          <pc:sldMk cId="2422809880" sldId="277"/>
        </pc:sldMkLst>
        <pc:spChg chg="mod">
          <ac:chgData name="Christopher Soria" userId="9a16fd75202e8a32" providerId="LiveId" clId="{86B39CAD-74F4-4BD0-8860-972FA489183A}" dt="2021-05-02T22:40:41.091" v="4791" actId="13926"/>
          <ac:spMkLst>
            <pc:docMk/>
            <pc:sldMk cId="2422809880" sldId="277"/>
            <ac:spMk id="3" creationId="{14B87B66-3648-4197-8944-9E7352807D24}"/>
          </ac:spMkLst>
        </pc:spChg>
        <pc:spChg chg="mod">
          <ac:chgData name="Christopher Soria" userId="9a16fd75202e8a32" providerId="LiveId" clId="{86B39CAD-74F4-4BD0-8860-972FA489183A}" dt="2021-05-02T22:40:36.770" v="4790" actId="20577"/>
          <ac:spMkLst>
            <pc:docMk/>
            <pc:sldMk cId="2422809880" sldId="277"/>
            <ac:spMk id="5" creationId="{ADD8A3A6-F1EF-4627-99E7-7CEF8AB85CB7}"/>
          </ac:spMkLst>
        </pc:spChg>
        <pc:graphicFrameChg chg="mod modGraphic">
          <ac:chgData name="Christopher Soria" userId="9a16fd75202e8a32" providerId="LiveId" clId="{86B39CAD-74F4-4BD0-8860-972FA489183A}" dt="2021-05-02T22:40:26.507" v="4785" actId="14100"/>
          <ac:graphicFrameMkLst>
            <pc:docMk/>
            <pc:sldMk cId="2422809880" sldId="277"/>
            <ac:graphicFrameMk id="7" creationId="{782F3DC5-A16B-4F77-A659-7B446582D08B}"/>
          </ac:graphicFrameMkLst>
        </pc:graphicFrameChg>
      </pc:sldChg>
      <pc:sldChg chg="modSp add del mod">
        <pc:chgData name="Christopher Soria" userId="9a16fd75202e8a32" providerId="LiveId" clId="{86B39CAD-74F4-4BD0-8860-972FA489183A}" dt="2021-05-02T21:56:15.785" v="4437" actId="2696"/>
        <pc:sldMkLst>
          <pc:docMk/>
          <pc:sldMk cId="4085762201" sldId="277"/>
        </pc:sldMkLst>
        <pc:spChg chg="mod">
          <ac:chgData name="Christopher Soria" userId="9a16fd75202e8a32" providerId="LiveId" clId="{86B39CAD-74F4-4BD0-8860-972FA489183A}" dt="2021-05-02T21:49:51.510" v="4331" actId="20577"/>
          <ac:spMkLst>
            <pc:docMk/>
            <pc:sldMk cId="4085762201" sldId="277"/>
            <ac:spMk id="3" creationId="{26131534-09BA-4A5A-B6A0-8DC458B23460}"/>
          </ac:spMkLst>
        </pc:spChg>
      </pc:sldChg>
      <pc:sldChg chg="modSp add del mod ord">
        <pc:chgData name="Christopher Soria" userId="9a16fd75202e8a32" providerId="LiveId" clId="{86B39CAD-74F4-4BD0-8860-972FA489183A}" dt="2021-05-02T21:56:15.785" v="4437" actId="2696"/>
        <pc:sldMkLst>
          <pc:docMk/>
          <pc:sldMk cId="2395319711" sldId="278"/>
        </pc:sldMkLst>
        <pc:spChg chg="mod">
          <ac:chgData name="Christopher Soria" userId="9a16fd75202e8a32" providerId="LiveId" clId="{86B39CAD-74F4-4BD0-8860-972FA489183A}" dt="2021-05-02T21:50:13.614" v="4351" actId="20577"/>
          <ac:spMkLst>
            <pc:docMk/>
            <pc:sldMk cId="2395319711" sldId="278"/>
            <ac:spMk id="3" creationId="{2EE14E4D-62A4-4A82-AF49-4F2510AD1719}"/>
          </ac:spMkLst>
        </pc:spChg>
      </pc:sldChg>
      <pc:sldChg chg="addSp delSp modSp add del mod replId">
        <pc:chgData name="Christopher Soria" userId="9a16fd75202e8a32" providerId="LiveId" clId="{86B39CAD-74F4-4BD0-8860-972FA489183A}" dt="2021-05-02T22:27:31.729" v="4532" actId="2696"/>
        <pc:sldMkLst>
          <pc:docMk/>
          <pc:sldMk cId="3385554996" sldId="278"/>
        </pc:sldMkLst>
        <pc:spChg chg="mod">
          <ac:chgData name="Christopher Soria" userId="9a16fd75202e8a32" providerId="LiveId" clId="{86B39CAD-74F4-4BD0-8860-972FA489183A}" dt="2021-05-02T22:00:46.843" v="4489" actId="20577"/>
          <ac:spMkLst>
            <pc:docMk/>
            <pc:sldMk cId="3385554996" sldId="278"/>
            <ac:spMk id="3" creationId="{2EE14E4D-62A4-4A82-AF49-4F2510AD1719}"/>
          </ac:spMkLst>
        </pc:spChg>
        <pc:spChg chg="add del">
          <ac:chgData name="Christopher Soria" userId="9a16fd75202e8a32" providerId="LiveId" clId="{86B39CAD-74F4-4BD0-8860-972FA489183A}" dt="2021-05-02T22:24:00.834" v="4515" actId="22"/>
          <ac:spMkLst>
            <pc:docMk/>
            <pc:sldMk cId="3385554996" sldId="278"/>
            <ac:spMk id="11" creationId="{151B1C62-9C2F-4749-B97D-085800B0EF5B}"/>
          </ac:spMkLst>
        </pc:spChg>
        <pc:graphicFrameChg chg="add del mod">
          <ac:chgData name="Christopher Soria" userId="9a16fd75202e8a32" providerId="LiveId" clId="{86B39CAD-74F4-4BD0-8860-972FA489183A}" dt="2021-05-02T22:23:49.549" v="4512" actId="21"/>
          <ac:graphicFrameMkLst>
            <pc:docMk/>
            <pc:sldMk cId="3385554996" sldId="278"/>
            <ac:graphicFrameMk id="4" creationId="{EA3F7AD3-921F-4AA7-8579-B231C30207EB}"/>
          </ac:graphicFrameMkLst>
        </pc:graphicFrameChg>
        <pc:graphicFrameChg chg="add del mod modGraphic">
          <ac:chgData name="Christopher Soria" userId="9a16fd75202e8a32" providerId="LiveId" clId="{86B39CAD-74F4-4BD0-8860-972FA489183A}" dt="2021-05-02T22:26:19.177" v="4525" actId="21"/>
          <ac:graphicFrameMkLst>
            <pc:docMk/>
            <pc:sldMk cId="3385554996" sldId="278"/>
            <ac:graphicFrameMk id="5" creationId="{949ED959-037C-41EA-8DB7-3DCC6AD735C1}"/>
          </ac:graphicFrameMkLst>
        </pc:graphicFrameChg>
        <pc:graphicFrameChg chg="add mod modGraphic">
          <ac:chgData name="Christopher Soria" userId="9a16fd75202e8a32" providerId="LiveId" clId="{86B39CAD-74F4-4BD0-8860-972FA489183A}" dt="2021-05-02T22:26:53.222" v="4531" actId="1076"/>
          <ac:graphicFrameMkLst>
            <pc:docMk/>
            <pc:sldMk cId="3385554996" sldId="278"/>
            <ac:graphicFrameMk id="6" creationId="{DF4FD929-6C3F-4DD8-9092-3ABD1147C625}"/>
          </ac:graphicFrameMkLst>
        </pc:graphicFrameChg>
      </pc:sldChg>
      <pc:sldChg chg="delSp modSp add mod replId">
        <pc:chgData name="Christopher Soria" userId="9a16fd75202e8a32" providerId="LiveId" clId="{86B39CAD-74F4-4BD0-8860-972FA489183A}" dt="2021-05-08T02:36:31.969" v="8621" actId="1076"/>
        <pc:sldMkLst>
          <pc:docMk/>
          <pc:sldMk cId="211172958" sldId="279"/>
        </pc:sldMkLst>
        <pc:spChg chg="mod">
          <ac:chgData name="Christopher Soria" userId="9a16fd75202e8a32" providerId="LiveId" clId="{86B39CAD-74F4-4BD0-8860-972FA489183A}" dt="2021-05-07T23:31:49.916" v="8391" actId="20577"/>
          <ac:spMkLst>
            <pc:docMk/>
            <pc:sldMk cId="211172958" sldId="279"/>
            <ac:spMk id="3" creationId="{26131534-09BA-4A5A-B6A0-8DC458B23460}"/>
          </ac:spMkLst>
        </pc:spChg>
        <pc:spChg chg="mod">
          <ac:chgData name="Christopher Soria" userId="9a16fd75202e8a32" providerId="LiveId" clId="{86B39CAD-74F4-4BD0-8860-972FA489183A}" dt="2021-05-08T02:36:31.969" v="8621" actId="1076"/>
          <ac:spMkLst>
            <pc:docMk/>
            <pc:sldMk cId="211172958" sldId="279"/>
            <ac:spMk id="11" creationId="{8744D29F-ADD6-4B4B-9635-42933A9833D0}"/>
          </ac:spMkLst>
        </pc:spChg>
        <pc:spChg chg="del mod">
          <ac:chgData name="Christopher Soria" userId="9a16fd75202e8a32" providerId="LiveId" clId="{86B39CAD-74F4-4BD0-8860-972FA489183A}" dt="2021-05-08T02:36:26.667" v="8620" actId="21"/>
          <ac:spMkLst>
            <pc:docMk/>
            <pc:sldMk cId="211172958" sldId="279"/>
            <ac:spMk id="13" creationId="{4B676A19-C49A-4FDD-9D45-12EFC854D38D}"/>
          </ac:spMkLst>
        </pc:spChg>
        <pc:spChg chg="mod">
          <ac:chgData name="Christopher Soria" userId="9a16fd75202e8a32" providerId="LiveId" clId="{86B39CAD-74F4-4BD0-8860-972FA489183A}" dt="2021-05-07T23:30:01.308" v="8161" actId="1076"/>
          <ac:spMkLst>
            <pc:docMk/>
            <pc:sldMk cId="211172958" sldId="279"/>
            <ac:spMk id="16" creationId="{15CDE409-5FC2-4036-A356-3D60B9DE3C49}"/>
          </ac:spMkLst>
        </pc:spChg>
        <pc:graphicFrameChg chg="mod">
          <ac:chgData name="Christopher Soria" userId="9a16fd75202e8a32" providerId="LiveId" clId="{86B39CAD-74F4-4BD0-8860-972FA489183A}" dt="2021-05-08T02:36:31.969" v="8621" actId="1076"/>
          <ac:graphicFrameMkLst>
            <pc:docMk/>
            <pc:sldMk cId="211172958" sldId="279"/>
            <ac:graphicFrameMk id="6" creationId="{25D635B5-F90F-450A-9F15-AD6A72667F61}"/>
          </ac:graphicFrameMkLst>
        </pc:graphicFrameChg>
        <pc:graphicFrameChg chg="del">
          <ac:chgData name="Christopher Soria" userId="9a16fd75202e8a32" providerId="LiveId" clId="{86B39CAD-74F4-4BD0-8860-972FA489183A}" dt="2021-05-08T02:36:26.667" v="8620" actId="21"/>
          <ac:graphicFrameMkLst>
            <pc:docMk/>
            <pc:sldMk cId="211172958" sldId="279"/>
            <ac:graphicFrameMk id="9" creationId="{E80F03B5-72C8-4130-B18A-1D948B7073DA}"/>
          </ac:graphicFrameMkLst>
        </pc:graphicFrameChg>
      </pc:sldChg>
      <pc:sldChg chg="modSp add del mod ord">
        <pc:chgData name="Christopher Soria" userId="9a16fd75202e8a32" providerId="LiveId" clId="{86B39CAD-74F4-4BD0-8860-972FA489183A}" dt="2021-05-02T21:56:15.785" v="4437" actId="2696"/>
        <pc:sldMkLst>
          <pc:docMk/>
          <pc:sldMk cId="4192558482" sldId="279"/>
        </pc:sldMkLst>
        <pc:spChg chg="mod">
          <ac:chgData name="Christopher Soria" userId="9a16fd75202e8a32" providerId="LiveId" clId="{86B39CAD-74F4-4BD0-8860-972FA489183A}" dt="2021-05-02T21:50:50.982" v="4366" actId="20577"/>
          <ac:spMkLst>
            <pc:docMk/>
            <pc:sldMk cId="4192558482" sldId="279"/>
            <ac:spMk id="3" creationId="{14B87B66-3648-4197-8944-9E7352807D24}"/>
          </ac:spMkLst>
        </pc:spChg>
        <pc:spChg chg="mod">
          <ac:chgData name="Christopher Soria" userId="9a16fd75202e8a32" providerId="LiveId" clId="{86B39CAD-74F4-4BD0-8860-972FA489183A}" dt="2021-05-02T21:55:06.789" v="4436" actId="20577"/>
          <ac:spMkLst>
            <pc:docMk/>
            <pc:sldMk cId="4192558482" sldId="279"/>
            <ac:spMk id="5" creationId="{ADD8A3A6-F1EF-4627-99E7-7CEF8AB85CB7}"/>
          </ac:spMkLst>
        </pc:spChg>
        <pc:spChg chg="mod">
          <ac:chgData name="Christopher Soria" userId="9a16fd75202e8a32" providerId="LiveId" clId="{86B39CAD-74F4-4BD0-8860-972FA489183A}" dt="2021-05-02T21:54:57.276" v="4421" actId="1036"/>
          <ac:spMkLst>
            <pc:docMk/>
            <pc:sldMk cId="4192558482" sldId="279"/>
            <ac:spMk id="9" creationId="{E7A9D7FF-F65E-48AF-849D-8B3EF798339B}"/>
          </ac:spMkLst>
        </pc:spChg>
        <pc:graphicFrameChg chg="mod modGraphic">
          <ac:chgData name="Christopher Soria" userId="9a16fd75202e8a32" providerId="LiveId" clId="{86B39CAD-74F4-4BD0-8860-972FA489183A}" dt="2021-05-02T21:54:46.744" v="4406" actId="2711"/>
          <ac:graphicFrameMkLst>
            <pc:docMk/>
            <pc:sldMk cId="4192558482" sldId="279"/>
            <ac:graphicFrameMk id="7" creationId="{782F3DC5-A16B-4F77-A659-7B446582D08B}"/>
          </ac:graphicFrameMkLst>
        </pc:graphicFrameChg>
      </pc:sldChg>
      <pc:sldChg chg="addSp delSp modSp add mod ord">
        <pc:chgData name="Christopher Soria" userId="9a16fd75202e8a32" providerId="LiveId" clId="{86B39CAD-74F4-4BD0-8860-972FA489183A}" dt="2021-05-08T02:33:39.469" v="8614" actId="20577"/>
        <pc:sldMkLst>
          <pc:docMk/>
          <pc:sldMk cId="2865076211" sldId="280"/>
        </pc:sldMkLst>
        <pc:spChg chg="mod">
          <ac:chgData name="Christopher Soria" userId="9a16fd75202e8a32" providerId="LiveId" clId="{86B39CAD-74F4-4BD0-8860-972FA489183A}" dt="2021-05-07T23:16:01.763" v="8142" actId="20577"/>
          <ac:spMkLst>
            <pc:docMk/>
            <pc:sldMk cId="2865076211" sldId="280"/>
            <ac:spMk id="3" creationId="{2EE14E4D-62A4-4A82-AF49-4F2510AD1719}"/>
          </ac:spMkLst>
        </pc:spChg>
        <pc:spChg chg="del">
          <ac:chgData name="Christopher Soria" userId="9a16fd75202e8a32" providerId="LiveId" clId="{86B39CAD-74F4-4BD0-8860-972FA489183A}" dt="2021-05-07T23:31:15.092" v="8302" actId="478"/>
          <ac:spMkLst>
            <pc:docMk/>
            <pc:sldMk cId="2865076211" sldId="280"/>
            <ac:spMk id="9" creationId="{FBB350F7-1761-41D2-BFA7-6DDF123C1D00}"/>
          </ac:spMkLst>
        </pc:spChg>
        <pc:spChg chg="add mod">
          <ac:chgData name="Christopher Soria" userId="9a16fd75202e8a32" providerId="LiveId" clId="{86B39CAD-74F4-4BD0-8860-972FA489183A}" dt="2021-05-07T23:31:42.506" v="8390" actId="1076"/>
          <ac:spMkLst>
            <pc:docMk/>
            <pc:sldMk cId="2865076211" sldId="280"/>
            <ac:spMk id="11" creationId="{3AD48814-B475-4FB0-B795-66677884D680}"/>
          </ac:spMkLst>
        </pc:spChg>
        <pc:graphicFrameChg chg="modGraphic">
          <ac:chgData name="Christopher Soria" userId="9a16fd75202e8a32" providerId="LiveId" clId="{86B39CAD-74F4-4BD0-8860-972FA489183A}" dt="2021-05-07T23:23:09.307" v="8146" actId="113"/>
          <ac:graphicFrameMkLst>
            <pc:docMk/>
            <pc:sldMk cId="2865076211" sldId="280"/>
            <ac:graphicFrameMk id="4" creationId="{EA3F7AD3-921F-4AA7-8579-B231C30207EB}"/>
          </ac:graphicFrameMkLst>
        </pc:graphicFrameChg>
        <pc:graphicFrameChg chg="mod modGraphic">
          <ac:chgData name="Christopher Soria" userId="9a16fd75202e8a32" providerId="LiveId" clId="{86B39CAD-74F4-4BD0-8860-972FA489183A}" dt="2021-05-08T02:33:39.469" v="8614" actId="20577"/>
          <ac:graphicFrameMkLst>
            <pc:docMk/>
            <pc:sldMk cId="2865076211" sldId="280"/>
            <ac:graphicFrameMk id="10" creationId="{1DEBA971-B7B9-4DDE-91E5-D1BCE7630B8C}"/>
          </ac:graphicFrameMkLst>
        </pc:graphicFrameChg>
      </pc:sldChg>
      <pc:sldChg chg="modSp add del mod">
        <pc:chgData name="Christopher Soria" userId="9a16fd75202e8a32" providerId="LiveId" clId="{86B39CAD-74F4-4BD0-8860-972FA489183A}" dt="2021-05-07T23:13:12.374" v="8139" actId="2696"/>
        <pc:sldMkLst>
          <pc:docMk/>
          <pc:sldMk cId="1715727564" sldId="281"/>
        </pc:sldMkLst>
        <pc:spChg chg="mod">
          <ac:chgData name="Christopher Soria" userId="9a16fd75202e8a32" providerId="LiveId" clId="{86B39CAD-74F4-4BD0-8860-972FA489183A}" dt="2021-05-02T23:06:34.593" v="4929" actId="13926"/>
          <ac:spMkLst>
            <pc:docMk/>
            <pc:sldMk cId="1715727564" sldId="281"/>
            <ac:spMk id="3" creationId="{14B87B66-3648-4197-8944-9E7352807D24}"/>
          </ac:spMkLst>
        </pc:spChg>
        <pc:spChg chg="mod">
          <ac:chgData name="Christopher Soria" userId="9a16fd75202e8a32" providerId="LiveId" clId="{86B39CAD-74F4-4BD0-8860-972FA489183A}" dt="2021-05-02T23:06:31.267" v="4928" actId="20577"/>
          <ac:spMkLst>
            <pc:docMk/>
            <pc:sldMk cId="1715727564" sldId="281"/>
            <ac:spMk id="5" creationId="{ADD8A3A6-F1EF-4627-99E7-7CEF8AB85CB7}"/>
          </ac:spMkLst>
        </pc:spChg>
        <pc:graphicFrameChg chg="modGraphic">
          <ac:chgData name="Christopher Soria" userId="9a16fd75202e8a32" providerId="LiveId" clId="{86B39CAD-74F4-4BD0-8860-972FA489183A}" dt="2021-05-02T23:06:16.395" v="4894" actId="20577"/>
          <ac:graphicFrameMkLst>
            <pc:docMk/>
            <pc:sldMk cId="1715727564" sldId="281"/>
            <ac:graphicFrameMk id="7" creationId="{782F3DC5-A16B-4F77-A659-7B446582D08B}"/>
          </ac:graphicFrameMkLst>
        </pc:graphicFrameChg>
      </pc:sldChg>
      <pc:sldChg chg="modSp add mod replId">
        <pc:chgData name="Christopher Soria" userId="9a16fd75202e8a32" providerId="LiveId" clId="{86B39CAD-74F4-4BD0-8860-972FA489183A}" dt="2021-05-08T02:33:44.605" v="8616" actId="20577"/>
        <pc:sldMkLst>
          <pc:docMk/>
          <pc:sldMk cId="2741453672" sldId="282"/>
        </pc:sldMkLst>
        <pc:spChg chg="mod">
          <ac:chgData name="Christopher Soria" userId="9a16fd75202e8a32" providerId="LiveId" clId="{86B39CAD-74F4-4BD0-8860-972FA489183A}" dt="2021-05-07T23:16:08.616" v="8143" actId="20577"/>
          <ac:spMkLst>
            <pc:docMk/>
            <pc:sldMk cId="2741453672" sldId="282"/>
            <ac:spMk id="3" creationId="{2EE14E4D-62A4-4A82-AF49-4F2510AD1719}"/>
          </ac:spMkLst>
        </pc:spChg>
        <pc:spChg chg="mod">
          <ac:chgData name="Christopher Soria" userId="9a16fd75202e8a32" providerId="LiveId" clId="{86B39CAD-74F4-4BD0-8860-972FA489183A}" dt="2021-05-07T23:32:13.101" v="8394" actId="1076"/>
          <ac:spMkLst>
            <pc:docMk/>
            <pc:sldMk cId="2741453672" sldId="282"/>
            <ac:spMk id="9" creationId="{FBB350F7-1761-41D2-BFA7-6DDF123C1D00}"/>
          </ac:spMkLst>
        </pc:spChg>
        <pc:graphicFrameChg chg="mod modGraphic">
          <ac:chgData name="Christopher Soria" userId="9a16fd75202e8a32" providerId="LiveId" clId="{86B39CAD-74F4-4BD0-8860-972FA489183A}" dt="2021-05-07T23:23:20.879" v="8148" actId="113"/>
          <ac:graphicFrameMkLst>
            <pc:docMk/>
            <pc:sldMk cId="2741453672" sldId="282"/>
            <ac:graphicFrameMk id="4" creationId="{EA3F7AD3-921F-4AA7-8579-B231C30207EB}"/>
          </ac:graphicFrameMkLst>
        </pc:graphicFrameChg>
        <pc:graphicFrameChg chg="mod modGraphic">
          <ac:chgData name="Christopher Soria" userId="9a16fd75202e8a32" providerId="LiveId" clId="{86B39CAD-74F4-4BD0-8860-972FA489183A}" dt="2021-05-08T02:33:44.605" v="8616" actId="20577"/>
          <ac:graphicFrameMkLst>
            <pc:docMk/>
            <pc:sldMk cId="2741453672" sldId="282"/>
            <ac:graphicFrameMk id="10" creationId="{1DEBA971-B7B9-4DDE-91E5-D1BCE7630B8C}"/>
          </ac:graphicFrameMkLst>
        </pc:graphicFrameChg>
      </pc:sldChg>
      <pc:sldChg chg="addSp delSp modSp add mod replId">
        <pc:chgData name="Christopher Soria" userId="9a16fd75202e8a32" providerId="LiveId" clId="{86B39CAD-74F4-4BD0-8860-972FA489183A}" dt="2021-05-08T02:36:16.115" v="8619" actId="1076"/>
        <pc:sldMkLst>
          <pc:docMk/>
          <pc:sldMk cId="986441672" sldId="283"/>
        </pc:sldMkLst>
        <pc:spChg chg="mod">
          <ac:chgData name="Christopher Soria" userId="9a16fd75202e8a32" providerId="LiveId" clId="{86B39CAD-74F4-4BD0-8860-972FA489183A}" dt="2021-05-07T23:15:45.573" v="8140"/>
          <ac:spMkLst>
            <pc:docMk/>
            <pc:sldMk cId="986441672" sldId="283"/>
            <ac:spMk id="3" creationId="{26131534-09BA-4A5A-B6A0-8DC458B23460}"/>
          </ac:spMkLst>
        </pc:spChg>
        <pc:spChg chg="add mod">
          <ac:chgData name="Christopher Soria" userId="9a16fd75202e8a32" providerId="LiveId" clId="{86B39CAD-74F4-4BD0-8860-972FA489183A}" dt="2021-05-07T23:32:30.478" v="8397" actId="1076"/>
          <ac:spMkLst>
            <pc:docMk/>
            <pc:sldMk cId="986441672" sldId="283"/>
            <ac:spMk id="8" creationId="{1E6E7335-C952-40C0-8E12-22A525BB6AB8}"/>
          </ac:spMkLst>
        </pc:spChg>
        <pc:spChg chg="mod">
          <ac:chgData name="Christopher Soria" userId="9a16fd75202e8a32" providerId="LiveId" clId="{86B39CAD-74F4-4BD0-8860-972FA489183A}" dt="2021-05-08T02:36:16.115" v="8619" actId="1076"/>
          <ac:spMkLst>
            <pc:docMk/>
            <pc:sldMk cId="986441672" sldId="283"/>
            <ac:spMk id="11" creationId="{8744D29F-ADD6-4B4B-9635-42933A9833D0}"/>
          </ac:spMkLst>
        </pc:spChg>
        <pc:spChg chg="del mod">
          <ac:chgData name="Christopher Soria" userId="9a16fd75202e8a32" providerId="LiveId" clId="{86B39CAD-74F4-4BD0-8860-972FA489183A}" dt="2021-05-08T02:36:01.651" v="8617" actId="21"/>
          <ac:spMkLst>
            <pc:docMk/>
            <pc:sldMk cId="986441672" sldId="283"/>
            <ac:spMk id="13" creationId="{4B676A19-C49A-4FDD-9D45-12EFC854D38D}"/>
          </ac:spMkLst>
        </pc:spChg>
        <pc:spChg chg="del mod">
          <ac:chgData name="Christopher Soria" userId="9a16fd75202e8a32" providerId="LiveId" clId="{86B39CAD-74F4-4BD0-8860-972FA489183A}" dt="2021-05-07T23:32:23.930" v="8395" actId="478"/>
          <ac:spMkLst>
            <pc:docMk/>
            <pc:sldMk cId="986441672" sldId="283"/>
            <ac:spMk id="16" creationId="{15CDE409-5FC2-4036-A356-3D60B9DE3C49}"/>
          </ac:spMkLst>
        </pc:spChg>
        <pc:graphicFrameChg chg="mod">
          <ac:chgData name="Christopher Soria" userId="9a16fd75202e8a32" providerId="LiveId" clId="{86B39CAD-74F4-4BD0-8860-972FA489183A}" dt="2021-05-08T02:36:16.115" v="8619" actId="1076"/>
          <ac:graphicFrameMkLst>
            <pc:docMk/>
            <pc:sldMk cId="986441672" sldId="283"/>
            <ac:graphicFrameMk id="6" creationId="{25D635B5-F90F-450A-9F15-AD6A72667F61}"/>
          </ac:graphicFrameMkLst>
        </pc:graphicFrameChg>
        <pc:graphicFrameChg chg="del">
          <ac:chgData name="Christopher Soria" userId="9a16fd75202e8a32" providerId="LiveId" clId="{86B39CAD-74F4-4BD0-8860-972FA489183A}" dt="2021-05-08T02:36:07.058" v="8618" actId="21"/>
          <ac:graphicFrameMkLst>
            <pc:docMk/>
            <pc:sldMk cId="986441672" sldId="283"/>
            <ac:graphicFrameMk id="9" creationId="{E80F03B5-72C8-4130-B18A-1D948B7073DA}"/>
          </ac:graphicFrameMkLst>
        </pc:graphicFrameChg>
      </pc:sldChg>
      <pc:sldChg chg="modSp new del mod">
        <pc:chgData name="Christopher Soria" userId="9a16fd75202e8a32" providerId="LiveId" clId="{86B39CAD-74F4-4BD0-8860-972FA489183A}" dt="2021-05-07T05:57:10.708" v="8135" actId="2696"/>
        <pc:sldMkLst>
          <pc:docMk/>
          <pc:sldMk cId="732413027" sldId="284"/>
        </pc:sldMkLst>
        <pc:spChg chg="mod">
          <ac:chgData name="Christopher Soria" userId="9a16fd75202e8a32" providerId="LiveId" clId="{86B39CAD-74F4-4BD0-8860-972FA489183A}" dt="2021-05-02T23:36:47.447" v="5465" actId="20577"/>
          <ac:spMkLst>
            <pc:docMk/>
            <pc:sldMk cId="732413027" sldId="284"/>
            <ac:spMk id="2" creationId="{6D11C26B-674C-4C07-B7C8-FAA14925BEE0}"/>
          </ac:spMkLst>
        </pc:spChg>
        <pc:spChg chg="mod">
          <ac:chgData name="Christopher Soria" userId="9a16fd75202e8a32" providerId="LiveId" clId="{86B39CAD-74F4-4BD0-8860-972FA489183A}" dt="2021-05-02T23:37:06.644" v="5466" actId="13926"/>
          <ac:spMkLst>
            <pc:docMk/>
            <pc:sldMk cId="732413027" sldId="284"/>
            <ac:spMk id="3" creationId="{FC69F64F-C8E2-4A2B-A6FD-FBAA0ED69915}"/>
          </ac:spMkLst>
        </pc:spChg>
      </pc:sldChg>
      <pc:sldChg chg="modSp add mod ord">
        <pc:chgData name="Christopher Soria" userId="9a16fd75202e8a32" providerId="LiveId" clId="{86B39CAD-74F4-4BD0-8860-972FA489183A}" dt="2021-05-02T23:41:52.325" v="5566" actId="20577"/>
        <pc:sldMkLst>
          <pc:docMk/>
          <pc:sldMk cId="3022387297" sldId="285"/>
        </pc:sldMkLst>
        <pc:spChg chg="mod">
          <ac:chgData name="Christopher Soria" userId="9a16fd75202e8a32" providerId="LiveId" clId="{86B39CAD-74F4-4BD0-8860-972FA489183A}" dt="2021-05-02T23:38:18.711" v="5485" actId="20577"/>
          <ac:spMkLst>
            <pc:docMk/>
            <pc:sldMk cId="3022387297" sldId="285"/>
            <ac:spMk id="2" creationId="{83687974-14EA-4888-A7E1-BC0065D698FC}"/>
          </ac:spMkLst>
        </pc:spChg>
        <pc:spChg chg="mod">
          <ac:chgData name="Christopher Soria" userId="9a16fd75202e8a32" providerId="LiveId" clId="{86B39CAD-74F4-4BD0-8860-972FA489183A}" dt="2021-05-02T23:41:52.325" v="5566" actId="20577"/>
          <ac:spMkLst>
            <pc:docMk/>
            <pc:sldMk cId="3022387297" sldId="285"/>
            <ac:spMk id="3" creationId="{63D7E89E-93EB-4C71-8FCA-4936BB529B48}"/>
          </ac:spMkLst>
        </pc:spChg>
      </pc:sldChg>
      <pc:sldChg chg="new del">
        <pc:chgData name="Christopher Soria" userId="9a16fd75202e8a32" providerId="LiveId" clId="{86B39CAD-74F4-4BD0-8860-972FA489183A}" dt="2021-05-02T23:40:18.973" v="5487" actId="2696"/>
        <pc:sldMkLst>
          <pc:docMk/>
          <pc:sldMk cId="2334489043" sldId="286"/>
        </pc:sldMkLst>
      </pc:sldChg>
      <pc:sldChg chg="modSp new mod">
        <pc:chgData name="Christopher Soria" userId="9a16fd75202e8a32" providerId="LiveId" clId="{86B39CAD-74F4-4BD0-8860-972FA489183A}" dt="2021-05-07T23:15:45.573" v="8140"/>
        <pc:sldMkLst>
          <pc:docMk/>
          <pc:sldMk cId="2531626255" sldId="286"/>
        </pc:sldMkLst>
        <pc:spChg chg="mod">
          <ac:chgData name="Christopher Soria" userId="9a16fd75202e8a32" providerId="LiveId" clId="{86B39CAD-74F4-4BD0-8860-972FA489183A}" dt="2021-05-07T23:15:45.573" v="8140"/>
          <ac:spMkLst>
            <pc:docMk/>
            <pc:sldMk cId="2531626255" sldId="286"/>
            <ac:spMk id="2" creationId="{7D7AAC24-6A65-42E4-BA3C-6F6695CB8AA8}"/>
          </ac:spMkLst>
        </pc:spChg>
        <pc:spChg chg="mod">
          <ac:chgData name="Christopher Soria" userId="9a16fd75202e8a32" providerId="LiveId" clId="{86B39CAD-74F4-4BD0-8860-972FA489183A}" dt="2021-05-02T23:42:44.702" v="5573" actId="20577"/>
          <ac:spMkLst>
            <pc:docMk/>
            <pc:sldMk cId="2531626255" sldId="286"/>
            <ac:spMk id="3" creationId="{082DBF4C-CC87-438B-AC90-544C25E5FCF5}"/>
          </ac:spMkLst>
        </pc:spChg>
      </pc:sldChg>
      <pc:sldChg chg="addSp modSp add mod">
        <pc:chgData name="Christopher Soria" userId="9a16fd75202e8a32" providerId="LiveId" clId="{86B39CAD-74F4-4BD0-8860-972FA489183A}" dt="2021-05-08T14:06:27.867" v="9161" actId="13926"/>
        <pc:sldMkLst>
          <pc:docMk/>
          <pc:sldMk cId="308015377" sldId="287"/>
        </pc:sldMkLst>
        <pc:spChg chg="mod">
          <ac:chgData name="Christopher Soria" userId="9a16fd75202e8a32" providerId="LiveId" clId="{86B39CAD-74F4-4BD0-8860-972FA489183A}" dt="2021-05-08T14:06:27.867" v="9161" actId="13926"/>
          <ac:spMkLst>
            <pc:docMk/>
            <pc:sldMk cId="308015377" sldId="287"/>
            <ac:spMk id="2" creationId="{7D7AAC24-6A65-42E4-BA3C-6F6695CB8AA8}"/>
          </ac:spMkLst>
        </pc:spChg>
        <pc:spChg chg="mod">
          <ac:chgData name="Christopher Soria" userId="9a16fd75202e8a32" providerId="LiveId" clId="{86B39CAD-74F4-4BD0-8860-972FA489183A}" dt="2021-05-06T23:49:46.742" v="7747" actId="20577"/>
          <ac:spMkLst>
            <pc:docMk/>
            <pc:sldMk cId="308015377" sldId="287"/>
            <ac:spMk id="3" creationId="{082DBF4C-CC87-438B-AC90-544C25E5FCF5}"/>
          </ac:spMkLst>
        </pc:spChg>
        <pc:spChg chg="add mod">
          <ac:chgData name="Christopher Soria" userId="9a16fd75202e8a32" providerId="LiveId" clId="{86B39CAD-74F4-4BD0-8860-972FA489183A}" dt="2021-05-07T23:44:35.931" v="8417" actId="1076"/>
          <ac:spMkLst>
            <pc:docMk/>
            <pc:sldMk cId="308015377" sldId="287"/>
            <ac:spMk id="4" creationId="{B6B65C94-0E56-4850-B9BF-EF16E9093DAC}"/>
          </ac:spMkLst>
        </pc:spChg>
        <pc:spChg chg="add mod">
          <ac:chgData name="Christopher Soria" userId="9a16fd75202e8a32" providerId="LiveId" clId="{86B39CAD-74F4-4BD0-8860-972FA489183A}" dt="2021-05-08T14:06:00.858" v="9160" actId="1035"/>
          <ac:spMkLst>
            <pc:docMk/>
            <pc:sldMk cId="308015377" sldId="287"/>
            <ac:spMk id="8" creationId="{D1902AF4-759F-47EB-825A-1938B0063BBD}"/>
          </ac:spMkLst>
        </pc:spChg>
        <pc:cxnChg chg="add mod">
          <ac:chgData name="Christopher Soria" userId="9a16fd75202e8a32" providerId="LiveId" clId="{86B39CAD-74F4-4BD0-8860-972FA489183A}" dt="2021-05-07T23:44:40.403" v="8418" actId="1076"/>
          <ac:cxnSpMkLst>
            <pc:docMk/>
            <pc:sldMk cId="308015377" sldId="287"/>
            <ac:cxnSpMk id="6" creationId="{5900B652-5A44-4D41-8143-911550A7F46E}"/>
          </ac:cxnSpMkLst>
        </pc:cxnChg>
      </pc:sldChg>
      <pc:sldChg chg="new del">
        <pc:chgData name="Christopher Soria" userId="9a16fd75202e8a32" providerId="LiveId" clId="{86B39CAD-74F4-4BD0-8860-972FA489183A}" dt="2021-05-02T23:42:53.661" v="5575" actId="2696"/>
        <pc:sldMkLst>
          <pc:docMk/>
          <pc:sldMk cId="4060812313" sldId="287"/>
        </pc:sldMkLst>
      </pc:sldChg>
      <pc:sldChg chg="modSp add del mod">
        <pc:chgData name="Christopher Soria" userId="9a16fd75202e8a32" providerId="LiveId" clId="{86B39CAD-74F4-4BD0-8860-972FA489183A}" dt="2021-05-06T20:19:09.218" v="7368" actId="2696"/>
        <pc:sldMkLst>
          <pc:docMk/>
          <pc:sldMk cId="2735429191" sldId="288"/>
        </pc:sldMkLst>
        <pc:spChg chg="mod">
          <ac:chgData name="Christopher Soria" userId="9a16fd75202e8a32" providerId="LiveId" clId="{86B39CAD-74F4-4BD0-8860-972FA489183A}" dt="2021-05-02T23:43:16.509" v="5623" actId="20577"/>
          <ac:spMkLst>
            <pc:docMk/>
            <pc:sldMk cId="2735429191" sldId="288"/>
            <ac:spMk id="3" creationId="{082DBF4C-CC87-438B-AC90-544C25E5FCF5}"/>
          </ac:spMkLst>
        </pc:spChg>
      </pc:sldChg>
      <pc:sldChg chg="modSp new del mod">
        <pc:chgData name="Christopher Soria" userId="9a16fd75202e8a32" providerId="LiveId" clId="{86B39CAD-74F4-4BD0-8860-972FA489183A}" dt="2021-05-06T23:49:37.393" v="7731" actId="2696"/>
        <pc:sldMkLst>
          <pc:docMk/>
          <pc:sldMk cId="2344325249" sldId="289"/>
        </pc:sldMkLst>
        <pc:spChg chg="mod">
          <ac:chgData name="Christopher Soria" userId="9a16fd75202e8a32" providerId="LiveId" clId="{86B39CAD-74F4-4BD0-8860-972FA489183A}" dt="2021-05-02T23:46:40.420" v="5884" actId="20577"/>
          <ac:spMkLst>
            <pc:docMk/>
            <pc:sldMk cId="2344325249" sldId="289"/>
            <ac:spMk id="2" creationId="{D5F06B98-E84A-40E4-BAAF-68F6AEDC16C6}"/>
          </ac:spMkLst>
        </pc:spChg>
        <pc:spChg chg="mod">
          <ac:chgData name="Christopher Soria" userId="9a16fd75202e8a32" providerId="LiveId" clId="{86B39CAD-74F4-4BD0-8860-972FA489183A}" dt="2021-05-02T23:44:29.325" v="5647" actId="20577"/>
          <ac:spMkLst>
            <pc:docMk/>
            <pc:sldMk cId="2344325249" sldId="289"/>
            <ac:spMk id="3" creationId="{6333459A-28A4-490A-A2EE-B7F4D63A5826}"/>
          </ac:spMkLst>
        </pc:spChg>
      </pc:sldChg>
      <pc:sldChg chg="new del">
        <pc:chgData name="Christopher Soria" userId="9a16fd75202e8a32" providerId="LiveId" clId="{86B39CAD-74F4-4BD0-8860-972FA489183A}" dt="2021-05-06T18:33:07.786" v="6740" actId="2696"/>
        <pc:sldMkLst>
          <pc:docMk/>
          <pc:sldMk cId="1432572426" sldId="290"/>
        </pc:sldMkLst>
      </pc:sldChg>
      <pc:sldChg chg="modSp new del mod">
        <pc:chgData name="Christopher Soria" userId="9a16fd75202e8a32" providerId="LiveId" clId="{86B39CAD-74F4-4BD0-8860-972FA489183A}" dt="2021-05-05T05:23:41.184" v="6666" actId="2696"/>
        <pc:sldMkLst>
          <pc:docMk/>
          <pc:sldMk cId="3057787836" sldId="290"/>
        </pc:sldMkLst>
        <pc:spChg chg="mod">
          <ac:chgData name="Christopher Soria" userId="9a16fd75202e8a32" providerId="LiveId" clId="{86B39CAD-74F4-4BD0-8860-972FA489183A}" dt="2021-05-05T05:23:37.476" v="6665" actId="20577"/>
          <ac:spMkLst>
            <pc:docMk/>
            <pc:sldMk cId="3057787836" sldId="290"/>
            <ac:spMk id="2" creationId="{A36ED70D-A174-49EF-9FF7-91B9F2CEFD33}"/>
          </ac:spMkLst>
        </pc:spChg>
        <pc:spChg chg="mod">
          <ac:chgData name="Christopher Soria" userId="9a16fd75202e8a32" providerId="LiveId" clId="{86B39CAD-74F4-4BD0-8860-972FA489183A}" dt="2021-05-05T05:22:08.959" v="6314" actId="20577"/>
          <ac:spMkLst>
            <pc:docMk/>
            <pc:sldMk cId="3057787836" sldId="290"/>
            <ac:spMk id="3" creationId="{EB38F84A-79A1-4CFC-9331-BDD75F2321F5}"/>
          </ac:spMkLst>
        </pc:spChg>
      </pc:sldChg>
      <pc:sldChg chg="addSp delSp modSp new mod ord modAnim addCm delCm modCm">
        <pc:chgData name="Christopher Soria" userId="9a16fd75202e8a32" providerId="LiveId" clId="{86B39CAD-74F4-4BD0-8860-972FA489183A}" dt="2021-05-07T00:46:36.147" v="7887" actId="1592"/>
        <pc:sldMkLst>
          <pc:docMk/>
          <pc:sldMk cId="3796629586" sldId="290"/>
        </pc:sldMkLst>
        <pc:spChg chg="del">
          <ac:chgData name="Christopher Soria" userId="9a16fd75202e8a32" providerId="LiveId" clId="{86B39CAD-74F4-4BD0-8860-972FA489183A}" dt="2021-05-06T18:33:38.365" v="6745" actId="21"/>
          <ac:spMkLst>
            <pc:docMk/>
            <pc:sldMk cId="3796629586" sldId="290"/>
            <ac:spMk id="2" creationId="{9D789575-6405-44B8-A0DF-DF9EAF30AFB3}"/>
          </ac:spMkLst>
        </pc:spChg>
        <pc:spChg chg="mod">
          <ac:chgData name="Christopher Soria" userId="9a16fd75202e8a32" providerId="LiveId" clId="{86B39CAD-74F4-4BD0-8860-972FA489183A}" dt="2021-05-06T18:51:27.480" v="7086" actId="20577"/>
          <ac:spMkLst>
            <pc:docMk/>
            <pc:sldMk cId="3796629586" sldId="290"/>
            <ac:spMk id="3" creationId="{B03620C3-0560-42EE-9690-3B5258818AB3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4" creationId="{B2C90145-10BA-407E-942B-F5125C18266D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5" creationId="{7FF48D2C-097B-4691-906A-E4195B8E71D4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6" creationId="{0D073177-2C08-4909-8D0A-64CEFF37AA5C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13" creationId="{88EA425B-7FF0-438C-9561-F546699FC2D9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14" creationId="{86A375EF-2C32-4045-A9C2-3256CD77EC95}"/>
          </ac:spMkLst>
        </pc:spChg>
        <pc:spChg chg="add mod">
          <ac:chgData name="Christopher Soria" userId="9a16fd75202e8a32" providerId="LiveId" clId="{86B39CAD-74F4-4BD0-8860-972FA489183A}" dt="2021-05-06T18:49:01.314" v="7035" actId="1036"/>
          <ac:spMkLst>
            <pc:docMk/>
            <pc:sldMk cId="3796629586" sldId="290"/>
            <ac:spMk id="15" creationId="{ADC517CD-987E-4C35-B2AF-6F10815059C9}"/>
          </ac:spMkLst>
        </pc:spChg>
        <pc:spChg chg="add mod">
          <ac:chgData name="Christopher Soria" userId="9a16fd75202e8a32" providerId="LiveId" clId="{86B39CAD-74F4-4BD0-8860-972FA489183A}" dt="2021-05-06T18:52:16.808" v="7088" actId="20577"/>
          <ac:spMkLst>
            <pc:docMk/>
            <pc:sldMk cId="3796629586" sldId="290"/>
            <ac:spMk id="23" creationId="{3AA030B3-1F71-41EA-B781-D61BCC8B8048}"/>
          </ac:spMkLst>
        </pc:spChg>
        <pc:spChg chg="add mod">
          <ac:chgData name="Christopher Soria" userId="9a16fd75202e8a32" providerId="LiveId" clId="{86B39CAD-74F4-4BD0-8860-972FA489183A}" dt="2021-05-06T18:52:21.128" v="7094" actId="20577"/>
          <ac:spMkLst>
            <pc:docMk/>
            <pc:sldMk cId="3796629586" sldId="290"/>
            <ac:spMk id="24" creationId="{72FD9576-F674-4453-840D-2FC21F4E17E3}"/>
          </ac:spMkLst>
        </pc:spChg>
        <pc:spChg chg="add mod">
          <ac:chgData name="Christopher Soria" userId="9a16fd75202e8a32" providerId="LiveId" clId="{86B39CAD-74F4-4BD0-8860-972FA489183A}" dt="2021-05-07T00:42:25.731" v="7853" actId="13926"/>
          <ac:spMkLst>
            <pc:docMk/>
            <pc:sldMk cId="3796629586" sldId="290"/>
            <ac:spMk id="25" creationId="{DFC9C106-D9E3-4B1F-9030-25EEA621169A}"/>
          </ac:spMkLst>
        </pc:spChg>
        <pc:spChg chg="add mod">
          <ac:chgData name="Christopher Soria" userId="9a16fd75202e8a32" providerId="LiveId" clId="{86B39CAD-74F4-4BD0-8860-972FA489183A}" dt="2021-05-07T00:43:30.232" v="7866" actId="20577"/>
          <ac:spMkLst>
            <pc:docMk/>
            <pc:sldMk cId="3796629586" sldId="290"/>
            <ac:spMk id="26" creationId="{95092A5C-D866-495E-9B54-84D330023299}"/>
          </ac:spMkLst>
        </pc:spChg>
        <pc:spChg chg="add mod">
          <ac:chgData name="Christopher Soria" userId="9a16fd75202e8a32" providerId="LiveId" clId="{86B39CAD-74F4-4BD0-8860-972FA489183A}" dt="2021-05-07T00:44:41.652" v="7874" actId="14100"/>
          <ac:spMkLst>
            <pc:docMk/>
            <pc:sldMk cId="3796629586" sldId="290"/>
            <ac:spMk id="27" creationId="{8CA94936-7465-4437-9963-A0FA2C238908}"/>
          </ac:spMkLst>
        </pc:spChg>
        <pc:spChg chg="add mod">
          <ac:chgData name="Christopher Soria" userId="9a16fd75202e8a32" providerId="LiveId" clId="{86B39CAD-74F4-4BD0-8860-972FA489183A}" dt="2021-05-07T00:44:48.211" v="7876" actId="1076"/>
          <ac:spMkLst>
            <pc:docMk/>
            <pc:sldMk cId="3796629586" sldId="290"/>
            <ac:spMk id="28" creationId="{5B40414C-F592-4C1E-82B3-06C42600BB84}"/>
          </ac:spMkLst>
        </pc:spChg>
        <pc:spChg chg="add mod">
          <ac:chgData name="Christopher Soria" userId="9a16fd75202e8a32" providerId="LiveId" clId="{86B39CAD-74F4-4BD0-8860-972FA489183A}" dt="2021-05-07T00:44:57.809" v="7878" actId="1076"/>
          <ac:spMkLst>
            <pc:docMk/>
            <pc:sldMk cId="3796629586" sldId="290"/>
            <ac:spMk id="29" creationId="{43F90B64-0AA2-4E99-91E7-8B9AF195159C}"/>
          </ac:spMkLst>
        </pc:spChg>
        <pc:spChg chg="add mod">
          <ac:chgData name="Christopher Soria" userId="9a16fd75202e8a32" providerId="LiveId" clId="{86B39CAD-74F4-4BD0-8860-972FA489183A}" dt="2021-05-07T00:45:13.714" v="7881" actId="1076"/>
          <ac:spMkLst>
            <pc:docMk/>
            <pc:sldMk cId="3796629586" sldId="290"/>
            <ac:spMk id="30" creationId="{A6A7D5EF-2593-414F-8F43-2B1D849D228D}"/>
          </ac:spMkLst>
        </pc:spChg>
        <pc:picChg chg="add del mod">
          <ac:chgData name="Christopher Soria" userId="9a16fd75202e8a32" providerId="LiveId" clId="{86B39CAD-74F4-4BD0-8860-972FA489183A}" dt="2021-05-06T18:44:30.748" v="6767" actId="21"/>
          <ac:picMkLst>
            <pc:docMk/>
            <pc:sldMk cId="3796629586" sldId="290"/>
            <ac:picMk id="8" creationId="{09ACBDDB-8B60-4781-8CC6-B466E9082373}"/>
          </ac:picMkLst>
        </pc:picChg>
        <pc:picChg chg="add del mod">
          <ac:chgData name="Christopher Soria" userId="9a16fd75202e8a32" providerId="LiveId" clId="{86B39CAD-74F4-4BD0-8860-972FA489183A}" dt="2021-05-06T18:44:54.862" v="6771" actId="21"/>
          <ac:picMkLst>
            <pc:docMk/>
            <pc:sldMk cId="3796629586" sldId="290"/>
            <ac:picMk id="10" creationId="{0280B71E-2A4E-4730-84A2-4439D7FCA84D}"/>
          </ac:picMkLst>
        </pc:picChg>
        <pc:picChg chg="add del mod">
          <ac:chgData name="Christopher Soria" userId="9a16fd75202e8a32" providerId="LiveId" clId="{86B39CAD-74F4-4BD0-8860-972FA489183A}" dt="2021-05-06T18:44:55.951" v="6772" actId="21"/>
          <ac:picMkLst>
            <pc:docMk/>
            <pc:sldMk cId="3796629586" sldId="290"/>
            <ac:picMk id="12" creationId="{723D9CC6-A698-4D37-BE7A-6EFB5E9087A6}"/>
          </ac:picMkLst>
        </pc:picChg>
        <pc:picChg chg="add mod">
          <ac:chgData name="Christopher Soria" userId="9a16fd75202e8a32" providerId="LiveId" clId="{86B39CAD-74F4-4BD0-8860-972FA489183A}" dt="2021-05-06T18:49:01.314" v="7035" actId="1036"/>
          <ac:picMkLst>
            <pc:docMk/>
            <pc:sldMk cId="3796629586" sldId="290"/>
            <ac:picMk id="17" creationId="{AD366EE9-75B7-46BF-9BD0-4EEC51471782}"/>
          </ac:picMkLst>
        </pc:picChg>
        <pc:picChg chg="add mod">
          <ac:chgData name="Christopher Soria" userId="9a16fd75202e8a32" providerId="LiveId" clId="{86B39CAD-74F4-4BD0-8860-972FA489183A}" dt="2021-05-06T18:49:01.314" v="7035" actId="1036"/>
          <ac:picMkLst>
            <pc:docMk/>
            <pc:sldMk cId="3796629586" sldId="290"/>
            <ac:picMk id="19" creationId="{5D02424B-D2E9-41A4-8480-0E16729B3A58}"/>
          </ac:picMkLst>
        </pc:picChg>
        <pc:picChg chg="add mod">
          <ac:chgData name="Christopher Soria" userId="9a16fd75202e8a32" providerId="LiveId" clId="{86B39CAD-74F4-4BD0-8860-972FA489183A}" dt="2021-05-06T18:49:01.314" v="7035" actId="1036"/>
          <ac:picMkLst>
            <pc:docMk/>
            <pc:sldMk cId="3796629586" sldId="290"/>
            <ac:picMk id="20" creationId="{CEE1F285-20AE-4B3A-BB7E-0F9B4307FF52}"/>
          </ac:picMkLst>
        </pc:picChg>
        <pc:picChg chg="add mod">
          <ac:chgData name="Christopher Soria" userId="9a16fd75202e8a32" providerId="LiveId" clId="{86B39CAD-74F4-4BD0-8860-972FA489183A}" dt="2021-05-06T18:49:01.314" v="7035" actId="1036"/>
          <ac:picMkLst>
            <pc:docMk/>
            <pc:sldMk cId="3796629586" sldId="290"/>
            <ac:picMk id="21" creationId="{4B0CD98A-5C7C-4419-BBF2-91BD6BEF1DC6}"/>
          </ac:picMkLst>
        </pc:picChg>
        <pc:picChg chg="add mod">
          <ac:chgData name="Christopher Soria" userId="9a16fd75202e8a32" providerId="LiveId" clId="{86B39CAD-74F4-4BD0-8860-972FA489183A}" dt="2021-05-06T18:49:01.314" v="7035" actId="1036"/>
          <ac:picMkLst>
            <pc:docMk/>
            <pc:sldMk cId="3796629586" sldId="290"/>
            <ac:picMk id="22" creationId="{83D15482-72FD-4FE6-B276-983660A79567}"/>
          </ac:picMkLst>
        </pc:picChg>
      </pc:sldChg>
      <pc:sldChg chg="modSp new del mod">
        <pc:chgData name="Christopher Soria" userId="9a16fd75202e8a32" providerId="LiveId" clId="{86B39CAD-74F4-4BD0-8860-972FA489183A}" dt="2021-05-06T05:27:20.907" v="6711" actId="2696"/>
        <pc:sldMkLst>
          <pc:docMk/>
          <pc:sldMk cId="3897103801" sldId="290"/>
        </pc:sldMkLst>
        <pc:spChg chg="mod">
          <ac:chgData name="Christopher Soria" userId="9a16fd75202e8a32" providerId="LiveId" clId="{86B39CAD-74F4-4BD0-8860-972FA489183A}" dt="2021-05-05T05:24:03.969" v="6701" actId="20577"/>
          <ac:spMkLst>
            <pc:docMk/>
            <pc:sldMk cId="3897103801" sldId="290"/>
            <ac:spMk id="2" creationId="{5C41286B-6DD1-4690-810C-706F3C1DC6AB}"/>
          </ac:spMkLst>
        </pc:spChg>
        <pc:spChg chg="mod">
          <ac:chgData name="Christopher Soria" userId="9a16fd75202e8a32" providerId="LiveId" clId="{86B39CAD-74F4-4BD0-8860-972FA489183A}" dt="2021-05-05T05:23:54.801" v="6686" actId="20577"/>
          <ac:spMkLst>
            <pc:docMk/>
            <pc:sldMk cId="3897103801" sldId="290"/>
            <ac:spMk id="3" creationId="{A7C755A0-241A-4EA4-8EB0-80A15F6A6EF1}"/>
          </ac:spMkLst>
        </pc:spChg>
      </pc:sldChg>
      <pc:sldChg chg="modSp new mod">
        <pc:chgData name="Christopher Soria" userId="9a16fd75202e8a32" providerId="LiveId" clId="{86B39CAD-74F4-4BD0-8860-972FA489183A}" dt="2021-05-08T05:27:56.884" v="8869" actId="20577"/>
        <pc:sldMkLst>
          <pc:docMk/>
          <pc:sldMk cId="1167182376" sldId="291"/>
        </pc:sldMkLst>
        <pc:spChg chg="mod">
          <ac:chgData name="Christopher Soria" userId="9a16fd75202e8a32" providerId="LiveId" clId="{86B39CAD-74F4-4BD0-8860-972FA489183A}" dt="2021-05-08T05:27:56.884" v="8869" actId="20577"/>
          <ac:spMkLst>
            <pc:docMk/>
            <pc:sldMk cId="1167182376" sldId="291"/>
            <ac:spMk id="2" creationId="{AD286001-ACEC-4374-95D5-8294D2368379}"/>
          </ac:spMkLst>
        </pc:spChg>
        <pc:spChg chg="mod">
          <ac:chgData name="Christopher Soria" userId="9a16fd75202e8a32" providerId="LiveId" clId="{86B39CAD-74F4-4BD0-8860-972FA489183A}" dt="2021-05-08T05:27:09.782" v="8646" actId="20577"/>
          <ac:spMkLst>
            <pc:docMk/>
            <pc:sldMk cId="1167182376" sldId="291"/>
            <ac:spMk id="3" creationId="{7599EEA4-C789-4890-9D29-8758C9861495}"/>
          </ac:spMkLst>
        </pc:spChg>
      </pc:sldChg>
      <pc:sldMasterChg chg="addSp modSp delSldLayout modSldLayout">
        <pc:chgData name="Christopher Soria" userId="9a16fd75202e8a32" providerId="LiveId" clId="{86B39CAD-74F4-4BD0-8860-972FA489183A}" dt="2021-05-08T03:00:52.118" v="8624" actId="14826"/>
        <pc:sldMasterMkLst>
          <pc:docMk/>
          <pc:sldMasterMk cId="0" sldId="2147483648"/>
        </pc:sldMasterMkLst>
        <pc:picChg chg="add mod">
          <ac:chgData name="Christopher Soria" userId="9a16fd75202e8a32" providerId="LiveId" clId="{86B39CAD-74F4-4BD0-8860-972FA489183A}" dt="2021-05-04T02:20:54.374" v="6298"/>
          <ac:picMkLst>
            <pc:docMk/>
            <pc:sldMasterMk cId="0" sldId="2147483648"/>
            <ac:picMk id="5" creationId="{8010F8FD-5223-4358-BFD2-D47B2B15B049}"/>
          </ac:picMkLst>
        </pc:picChg>
        <pc:sldLayoutChg chg="del">
          <pc:chgData name="Christopher Soria" userId="9a16fd75202e8a32" providerId="LiveId" clId="{86B39CAD-74F4-4BD0-8860-972FA489183A}" dt="2021-04-25T20:55:35.748" v="39" actId="2696"/>
          <pc:sldLayoutMkLst>
            <pc:docMk/>
            <pc:sldMasterMk cId="0" sldId="2147483648"/>
            <pc:sldLayoutMk cId="0" sldId="2147483651"/>
          </pc:sldLayoutMkLst>
        </pc:sldLayoutChg>
        <pc:sldLayoutChg chg="addSp modSp">
          <pc:chgData name="Christopher Soria" userId="9a16fd75202e8a32" providerId="LiveId" clId="{86B39CAD-74F4-4BD0-8860-972FA489183A}" dt="2021-05-04T02:20:27.310" v="6296"/>
          <pc:sldLayoutMkLst>
            <pc:docMk/>
            <pc:sldMasterMk cId="0" sldId="2147483648"/>
            <pc:sldLayoutMk cId="0" sldId="2147483652"/>
          </pc:sldLayoutMkLst>
          <pc:picChg chg="add mod">
            <ac:chgData name="Christopher Soria" userId="9a16fd75202e8a32" providerId="LiveId" clId="{86B39CAD-74F4-4BD0-8860-972FA489183A}" dt="2021-05-04T02:20:27.310" v="6296"/>
            <ac:picMkLst>
              <pc:docMk/>
              <pc:sldMasterMk cId="0" sldId="2147483648"/>
              <pc:sldLayoutMk cId="0" sldId="2147483652"/>
              <ac:picMk id="5" creationId="{6EC915D8-9B48-4178-B12C-368C29D7DA35}"/>
            </ac:picMkLst>
          </pc:picChg>
        </pc:sldLayoutChg>
        <pc:sldLayoutChg chg="addSp modSp">
          <pc:chgData name="Christopher Soria" userId="9a16fd75202e8a32" providerId="LiveId" clId="{86B39CAD-74F4-4BD0-8860-972FA489183A}" dt="2021-05-04T02:20:30.629" v="6297"/>
          <pc:sldLayoutMkLst>
            <pc:docMk/>
            <pc:sldMasterMk cId="0" sldId="2147483648"/>
            <pc:sldLayoutMk cId="0" sldId="2147483653"/>
          </pc:sldLayoutMkLst>
          <pc:picChg chg="add mod">
            <ac:chgData name="Christopher Soria" userId="9a16fd75202e8a32" providerId="LiveId" clId="{86B39CAD-74F4-4BD0-8860-972FA489183A}" dt="2021-05-04T02:20:30.629" v="6297"/>
            <ac:picMkLst>
              <pc:docMk/>
              <pc:sldMasterMk cId="0" sldId="2147483648"/>
              <pc:sldLayoutMk cId="0" sldId="2147483653"/>
              <ac:picMk id="2" creationId="{C4B64ED7-E754-4454-ACAC-96D1CE1A33F6}"/>
            </ac:picMkLst>
          </pc:picChg>
        </pc:sldLayoutChg>
        <pc:sldLayoutChg chg="modSp">
          <pc:chgData name="Christopher Soria" userId="9a16fd75202e8a32" providerId="LiveId" clId="{86B39CAD-74F4-4BD0-8860-972FA489183A}" dt="2021-05-08T03:00:52.118" v="8624" actId="14826"/>
          <pc:sldLayoutMkLst>
            <pc:docMk/>
            <pc:sldMasterMk cId="0" sldId="2147483648"/>
            <pc:sldLayoutMk cId="0" sldId="2147483654"/>
          </pc:sldLayoutMkLst>
          <pc:picChg chg="mod">
            <ac:chgData name="Christopher Soria" userId="9a16fd75202e8a32" providerId="LiveId" clId="{86B39CAD-74F4-4BD0-8860-972FA489183A}" dt="2021-05-08T03:00:52.118" v="8624" actId="14826"/>
            <ac:picMkLst>
              <pc:docMk/>
              <pc:sldMasterMk cId="0" sldId="2147483648"/>
              <pc:sldLayoutMk cId="0" sldId="2147483654"/>
              <ac:picMk id="28" creationId="{00000000-0000-0000-0000-00000000000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Father Named</c:v>
                </c:pt>
                <c:pt idx="1">
                  <c:v>Father Not Close</c:v>
                </c:pt>
                <c:pt idx="2">
                  <c:v>Father Close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4.8499999999999996</c:v>
                </c:pt>
                <c:pt idx="1">
                  <c:v>5.17</c:v>
                </c:pt>
                <c:pt idx="2">
                  <c:v>5.79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B5-41DE-992B-806F2B050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869152"/>
        <c:axId val="837875384"/>
      </c:lineChart>
      <c:catAx>
        <c:axId val="83786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75384"/>
        <c:crosses val="autoZero"/>
        <c:auto val="1"/>
        <c:lblAlgn val="ctr"/>
        <c:lblOffset val="100"/>
        <c:noMultiLvlLbl val="0"/>
      </c:catAx>
      <c:valAx>
        <c:axId val="83787538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6915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Father Named</c:v>
                </c:pt>
                <c:pt idx="1">
                  <c:v>Father Not Close</c:v>
                </c:pt>
                <c:pt idx="2">
                  <c:v>Father Close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2.1800000000000002</c:v>
                </c:pt>
                <c:pt idx="1">
                  <c:v>2.25</c:v>
                </c:pt>
                <c:pt idx="2">
                  <c:v>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B5-41DE-992B-806F2B050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869152"/>
        <c:axId val="837875384"/>
      </c:lineChart>
      <c:catAx>
        <c:axId val="83786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75384"/>
        <c:crosses val="autoZero"/>
        <c:auto val="1"/>
        <c:lblAlgn val="ctr"/>
        <c:lblOffset val="100"/>
        <c:noMultiLvlLbl val="0"/>
      </c:catAx>
      <c:valAx>
        <c:axId val="83787538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6915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Father Named</c:v>
                </c:pt>
                <c:pt idx="1">
                  <c:v>Father Not Close</c:v>
                </c:pt>
                <c:pt idx="2">
                  <c:v>Father Close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2.66</c:v>
                </c:pt>
                <c:pt idx="1">
                  <c:v>2.92</c:v>
                </c:pt>
                <c:pt idx="2">
                  <c:v>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B5-41DE-992B-806F2B050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869152"/>
        <c:axId val="837875384"/>
      </c:lineChart>
      <c:catAx>
        <c:axId val="83786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75384"/>
        <c:crosses val="autoZero"/>
        <c:auto val="1"/>
        <c:lblAlgn val="ctr"/>
        <c:lblOffset val="100"/>
        <c:noMultiLvlLbl val="0"/>
      </c:catAx>
      <c:valAx>
        <c:axId val="837875384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86915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Father Alive</cx:pt>
          <cx:pt idx="1">Father Named</cx:pt>
          <cx:pt idx="2">Father Named and Considered "Especially Close"</cx:pt>
          <cx:pt idx="3">Father Named and Not "Close"</cx:pt>
        </cx:lvl>
      </cx:strDim>
      <cx:numDim type="val">
        <cx:f>Sheet1!$B$2:$B$5</cx:f>
        <cx:lvl ptCount="4" formatCode="General">
          <cx:pt idx="0">581</cx:pt>
          <cx:pt idx="1">345</cx:pt>
          <cx:pt idx="2">198</cx:pt>
          <cx:pt idx="3">147</cx:pt>
        </cx:lvl>
      </cx:numDim>
    </cx:data>
  </cx:chartData>
  <cx:chart>
    <cx:title pos="t" align="ctr" overlay="0">
      <cx:tx>
        <cx:txData>
          <cx:v>Categories of Respondents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800"/>
          </a:pPr>
          <a:r>
            <a:rPr lang="en-US" sz="2800" b="1" i="0" u="none" strike="noStrike" baseline="0" dirty="0">
              <a:solidFill>
                <a:schemeClr val="tx1"/>
              </a:solidFill>
              <a:latin typeface="Arial"/>
            </a:rPr>
            <a:t>Categories of Respondents</a:t>
          </a:r>
        </a:p>
      </cx:txPr>
    </cx:title>
    <cx:plotArea>
      <cx:plotAreaRegion>
        <cx:series layoutId="funnel" uniqueId="{3AD5967F-3D59-4029-9006-2C962F0F9238}">
          <cx:tx>
            <cx:txData>
              <cx:f>Sheet1!$B$1</cx:f>
              <cx:v>Series1</cx:v>
            </cx:txData>
          </cx:tx>
          <cx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x:spPr>
          <cx:dataPt idx="0">
            <cx:spPr>
              <a:solidFill>
                <a:srgbClr val="007CC2">
                  <a:lumMod val="20000"/>
                  <a:lumOff val="80000"/>
                </a:srgbClr>
              </a:solidFill>
            </cx:spPr>
          </cx:dataPt>
          <cx:dataPt idx="1">
            <cx:spPr>
              <a:solidFill>
                <a:srgbClr val="007CC2">
                  <a:lumMod val="40000"/>
                  <a:lumOff val="60000"/>
                </a:srgbClr>
              </a:solidFill>
            </cx:spPr>
          </cx:dataPt>
          <cx:dataPt idx="4">
            <cx:spPr>
              <a:solidFill>
                <a:srgbClr val="007CC2">
                  <a:lumMod val="60000"/>
                  <a:lumOff val="40000"/>
                </a:srgbClr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3200">
                    <a:solidFill>
                      <a:schemeClr val="tx1"/>
                    </a:solidFill>
                  </a:defRPr>
                </a:pPr>
                <a:endParaRPr lang="en-US" sz="3200" b="0" i="0" u="none" strike="noStrike" baseline="0">
                  <a:solidFill>
                    <a:schemeClr val="tx1"/>
                  </a:solidFill>
                  <a:latin typeface="Arial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valScaling/>
        <cx:tickLabels/>
      </cx:axis>
      <cx:axis id="1" hidden="1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endParaRPr lang="en-US" sz="1197" b="0" i="0" u="none" strike="noStrike" baseline="0">
              <a:solidFill>
                <a:schemeClr val="tx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6">
  <cs:axisTitle>
    <cs:lnRef idx="0"/>
    <cs:fillRef idx="0"/>
    <cs:effectRef idx="0"/>
    <cs:fontRef idx="minor">
      <a:schemeClr val="tx2"/>
    </cs:fontRef>
    <cs:defRPr sz="1197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2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1197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2128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5F3D-8A46-4C45-98EA-7339FBD0A35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B71DF-D723-4D57-8F09-7CCC5F6D390C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b="1" dirty="0"/>
            <a:t>Secure Base</a:t>
          </a:r>
        </a:p>
      </dgm:t>
    </dgm:pt>
    <dgm:pt modelId="{2B768FC5-8F74-448D-BDA3-A23AA39302E8}" type="parTrans" cxnId="{B767A727-40D7-427D-82BD-2ECD10EA70B8}">
      <dgm:prSet/>
      <dgm:spPr/>
      <dgm:t>
        <a:bodyPr/>
        <a:lstStyle/>
        <a:p>
          <a:endParaRPr lang="en-US"/>
        </a:p>
      </dgm:t>
    </dgm:pt>
    <dgm:pt modelId="{5BF3F176-6517-4752-8170-491F0611CF73}" type="sibTrans" cxnId="{B767A727-40D7-427D-82BD-2ECD10EA70B8}">
      <dgm:prSet/>
      <dgm:spPr/>
      <dgm:t>
        <a:bodyPr/>
        <a:lstStyle/>
        <a:p>
          <a:endParaRPr lang="en-US"/>
        </a:p>
      </dgm:t>
    </dgm:pt>
    <dgm:pt modelId="{EDA6D0AF-FB0A-42F3-A69C-489AB2A0C187}">
      <dgm:prSet phldrT="[Text]"/>
      <dgm:spPr/>
      <dgm:t>
        <a:bodyPr/>
        <a:lstStyle/>
        <a:p>
          <a:r>
            <a:rPr lang="en-US" dirty="0"/>
            <a:t>Explore the World</a:t>
          </a:r>
        </a:p>
      </dgm:t>
    </dgm:pt>
    <dgm:pt modelId="{C8B05FE5-B378-4DF5-A03E-65010DC517E1}" type="parTrans" cxnId="{9FC6C336-3830-44D1-8EE1-B173A335A6EE}">
      <dgm:prSet/>
      <dgm:spPr/>
      <dgm:t>
        <a:bodyPr/>
        <a:lstStyle/>
        <a:p>
          <a:endParaRPr lang="en-US"/>
        </a:p>
      </dgm:t>
    </dgm:pt>
    <dgm:pt modelId="{5D73BC5D-D521-4B34-8C42-02853EE5965B}" type="sibTrans" cxnId="{9FC6C336-3830-44D1-8EE1-B173A335A6EE}">
      <dgm:prSet/>
      <dgm:spPr/>
      <dgm:t>
        <a:bodyPr/>
        <a:lstStyle/>
        <a:p>
          <a:endParaRPr lang="en-US"/>
        </a:p>
      </dgm:t>
    </dgm:pt>
    <dgm:pt modelId="{4D2B8E9E-A69F-43C6-9982-6A28AAA46EBC}">
      <dgm:prSet phldrT="[Text]"/>
      <dgm:spPr/>
      <dgm:t>
        <a:bodyPr/>
        <a:lstStyle/>
        <a:p>
          <a:r>
            <a:rPr lang="en-US" dirty="0"/>
            <a:t>Meet new people</a:t>
          </a:r>
        </a:p>
      </dgm:t>
    </dgm:pt>
    <dgm:pt modelId="{85E7D259-A330-439E-BD1B-172B8EDE9F4E}" type="parTrans" cxnId="{792FCFBE-F634-495A-B401-912E9046FC1E}">
      <dgm:prSet/>
      <dgm:spPr/>
      <dgm:t>
        <a:bodyPr/>
        <a:lstStyle/>
        <a:p>
          <a:endParaRPr lang="en-US"/>
        </a:p>
      </dgm:t>
    </dgm:pt>
    <dgm:pt modelId="{60C7EEBB-2971-4640-8198-63A3F3E6528A}" type="sibTrans" cxnId="{792FCFBE-F634-495A-B401-912E9046FC1E}">
      <dgm:prSet/>
      <dgm:spPr/>
      <dgm:t>
        <a:bodyPr/>
        <a:lstStyle/>
        <a:p>
          <a:endParaRPr lang="en-US"/>
        </a:p>
      </dgm:t>
    </dgm:pt>
    <dgm:pt modelId="{3F1AD3E7-02AD-4136-9F86-C65F8D0762C4}">
      <dgm:prSet phldrT="[Text]"/>
      <dgm:spPr/>
      <dgm:t>
        <a:bodyPr/>
        <a:lstStyle/>
        <a:p>
          <a:r>
            <a:rPr lang="en-US" dirty="0"/>
            <a:t>Experience rejection or failure</a:t>
          </a:r>
        </a:p>
      </dgm:t>
    </dgm:pt>
    <dgm:pt modelId="{D6ABE036-C050-466A-9104-8979EFD7CB2D}" type="parTrans" cxnId="{46594BE7-AD1A-43E8-86D7-303E12D28150}">
      <dgm:prSet/>
      <dgm:spPr/>
      <dgm:t>
        <a:bodyPr/>
        <a:lstStyle/>
        <a:p>
          <a:endParaRPr lang="en-US"/>
        </a:p>
      </dgm:t>
    </dgm:pt>
    <dgm:pt modelId="{541F57EC-0D47-42D9-8A1A-464AC4EE995D}" type="sibTrans" cxnId="{46594BE7-AD1A-43E8-86D7-303E12D28150}">
      <dgm:prSet/>
      <dgm:spPr/>
      <dgm:t>
        <a:bodyPr/>
        <a:lstStyle/>
        <a:p>
          <a:endParaRPr lang="en-US"/>
        </a:p>
      </dgm:t>
    </dgm:pt>
    <dgm:pt modelId="{6AB68678-824F-4046-9555-E80CD600D425}">
      <dgm:prSet phldrT="[Text]"/>
      <dgm:spPr/>
      <dgm:t>
        <a:bodyPr/>
        <a:lstStyle/>
        <a:p>
          <a:r>
            <a:rPr lang="en-US" dirty="0"/>
            <a:t>Seek Reassurance</a:t>
          </a:r>
        </a:p>
      </dgm:t>
    </dgm:pt>
    <dgm:pt modelId="{B08E2493-9B9C-4E24-8BAE-31BBB55ED79F}" type="parTrans" cxnId="{02591179-CFDE-41ED-B1A8-1208C05C5B5A}">
      <dgm:prSet/>
      <dgm:spPr/>
      <dgm:t>
        <a:bodyPr/>
        <a:lstStyle/>
        <a:p>
          <a:endParaRPr lang="en-US"/>
        </a:p>
      </dgm:t>
    </dgm:pt>
    <dgm:pt modelId="{98E4DE97-178B-4E30-88F3-771866EB6DA3}" type="sibTrans" cxnId="{02591179-CFDE-41ED-B1A8-1208C05C5B5A}">
      <dgm:prSet/>
      <dgm:spPr/>
      <dgm:t>
        <a:bodyPr/>
        <a:lstStyle/>
        <a:p>
          <a:endParaRPr lang="en-US"/>
        </a:p>
      </dgm:t>
    </dgm:pt>
    <dgm:pt modelId="{9068BB07-072A-4DDB-8918-3A80A9AF0C7B}" type="pres">
      <dgm:prSet presAssocID="{14355F3D-8A46-4C45-98EA-7339FBD0A350}" presName="cycle" presStyleCnt="0">
        <dgm:presLayoutVars>
          <dgm:dir/>
          <dgm:resizeHandles val="exact"/>
        </dgm:presLayoutVars>
      </dgm:prSet>
      <dgm:spPr/>
    </dgm:pt>
    <dgm:pt modelId="{964C874D-54A8-4E1B-891D-CB0FAA6C0797}" type="pres">
      <dgm:prSet presAssocID="{477B71DF-D723-4D57-8F09-7CCC5F6D390C}" presName="node" presStyleLbl="node1" presStyleIdx="0" presStyleCnt="5">
        <dgm:presLayoutVars>
          <dgm:bulletEnabled val="1"/>
        </dgm:presLayoutVars>
      </dgm:prSet>
      <dgm:spPr/>
    </dgm:pt>
    <dgm:pt modelId="{9C68A35C-EF22-4D7F-BA86-72720B5EEAFD}" type="pres">
      <dgm:prSet presAssocID="{477B71DF-D723-4D57-8F09-7CCC5F6D390C}" presName="spNode" presStyleCnt="0"/>
      <dgm:spPr/>
    </dgm:pt>
    <dgm:pt modelId="{8ED178FF-6A53-4292-BBEE-CE651C9FF99E}" type="pres">
      <dgm:prSet presAssocID="{5BF3F176-6517-4752-8170-491F0611CF73}" presName="sibTrans" presStyleLbl="sibTrans1D1" presStyleIdx="0" presStyleCnt="5"/>
      <dgm:spPr/>
    </dgm:pt>
    <dgm:pt modelId="{B3C2C9F0-62E2-4F15-A255-A2D8BFF1CB86}" type="pres">
      <dgm:prSet presAssocID="{EDA6D0AF-FB0A-42F3-A69C-489AB2A0C187}" presName="node" presStyleLbl="node1" presStyleIdx="1" presStyleCnt="5">
        <dgm:presLayoutVars>
          <dgm:bulletEnabled val="1"/>
        </dgm:presLayoutVars>
      </dgm:prSet>
      <dgm:spPr/>
    </dgm:pt>
    <dgm:pt modelId="{FADD98D6-EBF7-443F-A944-B0154AB0ED6C}" type="pres">
      <dgm:prSet presAssocID="{EDA6D0AF-FB0A-42F3-A69C-489AB2A0C187}" presName="spNode" presStyleCnt="0"/>
      <dgm:spPr/>
    </dgm:pt>
    <dgm:pt modelId="{CCF0968A-01BE-425A-92B3-F984DD28DC84}" type="pres">
      <dgm:prSet presAssocID="{5D73BC5D-D521-4B34-8C42-02853EE5965B}" presName="sibTrans" presStyleLbl="sibTrans1D1" presStyleIdx="1" presStyleCnt="5"/>
      <dgm:spPr/>
    </dgm:pt>
    <dgm:pt modelId="{C1A5EEEB-BF99-4370-A412-632CA06D1A18}" type="pres">
      <dgm:prSet presAssocID="{4D2B8E9E-A69F-43C6-9982-6A28AAA46EBC}" presName="node" presStyleLbl="node1" presStyleIdx="2" presStyleCnt="5">
        <dgm:presLayoutVars>
          <dgm:bulletEnabled val="1"/>
        </dgm:presLayoutVars>
      </dgm:prSet>
      <dgm:spPr/>
    </dgm:pt>
    <dgm:pt modelId="{4CA72FAB-02A4-4554-AE7B-F0CD1E25FB28}" type="pres">
      <dgm:prSet presAssocID="{4D2B8E9E-A69F-43C6-9982-6A28AAA46EBC}" presName="spNode" presStyleCnt="0"/>
      <dgm:spPr/>
    </dgm:pt>
    <dgm:pt modelId="{869D5EA8-9059-4DA2-8A93-89F8E1F5016E}" type="pres">
      <dgm:prSet presAssocID="{60C7EEBB-2971-4640-8198-63A3F3E6528A}" presName="sibTrans" presStyleLbl="sibTrans1D1" presStyleIdx="2" presStyleCnt="5"/>
      <dgm:spPr/>
    </dgm:pt>
    <dgm:pt modelId="{673572DE-E35A-48CC-8A5A-4EE710820D3B}" type="pres">
      <dgm:prSet presAssocID="{3F1AD3E7-02AD-4136-9F86-C65F8D0762C4}" presName="node" presStyleLbl="node1" presStyleIdx="3" presStyleCnt="5">
        <dgm:presLayoutVars>
          <dgm:bulletEnabled val="1"/>
        </dgm:presLayoutVars>
      </dgm:prSet>
      <dgm:spPr/>
    </dgm:pt>
    <dgm:pt modelId="{22CBC9A0-4995-4104-B57A-F56E1C6E598D}" type="pres">
      <dgm:prSet presAssocID="{3F1AD3E7-02AD-4136-9F86-C65F8D0762C4}" presName="spNode" presStyleCnt="0"/>
      <dgm:spPr/>
    </dgm:pt>
    <dgm:pt modelId="{450D1040-7CC9-4D13-950A-CC0E6439DB59}" type="pres">
      <dgm:prSet presAssocID="{541F57EC-0D47-42D9-8A1A-464AC4EE995D}" presName="sibTrans" presStyleLbl="sibTrans1D1" presStyleIdx="3" presStyleCnt="5"/>
      <dgm:spPr/>
    </dgm:pt>
    <dgm:pt modelId="{F817F0F4-ED38-4E92-B432-6EF0A3940BBE}" type="pres">
      <dgm:prSet presAssocID="{6AB68678-824F-4046-9555-E80CD600D425}" presName="node" presStyleLbl="node1" presStyleIdx="4" presStyleCnt="5">
        <dgm:presLayoutVars>
          <dgm:bulletEnabled val="1"/>
        </dgm:presLayoutVars>
      </dgm:prSet>
      <dgm:spPr/>
    </dgm:pt>
    <dgm:pt modelId="{0BAEBD32-77D7-47A8-A33E-CDFDFAC5FD53}" type="pres">
      <dgm:prSet presAssocID="{6AB68678-824F-4046-9555-E80CD600D425}" presName="spNode" presStyleCnt="0"/>
      <dgm:spPr/>
    </dgm:pt>
    <dgm:pt modelId="{EEE2EDCE-3149-446E-90FD-621E48BB0893}" type="pres">
      <dgm:prSet presAssocID="{98E4DE97-178B-4E30-88F3-771866EB6DA3}" presName="sibTrans" presStyleLbl="sibTrans1D1" presStyleIdx="4" presStyleCnt="5"/>
      <dgm:spPr/>
    </dgm:pt>
  </dgm:ptLst>
  <dgm:cxnLst>
    <dgm:cxn modelId="{19646B12-20AB-438D-A4DA-C743859E0AC7}" type="presOf" srcId="{5D73BC5D-D521-4B34-8C42-02853EE5965B}" destId="{CCF0968A-01BE-425A-92B3-F984DD28DC84}" srcOrd="0" destOrd="0" presId="urn:microsoft.com/office/officeart/2005/8/layout/cycle5"/>
    <dgm:cxn modelId="{B767A727-40D7-427D-82BD-2ECD10EA70B8}" srcId="{14355F3D-8A46-4C45-98EA-7339FBD0A350}" destId="{477B71DF-D723-4D57-8F09-7CCC5F6D390C}" srcOrd="0" destOrd="0" parTransId="{2B768FC5-8F74-448D-BDA3-A23AA39302E8}" sibTransId="{5BF3F176-6517-4752-8170-491F0611CF73}"/>
    <dgm:cxn modelId="{9FC6C336-3830-44D1-8EE1-B173A335A6EE}" srcId="{14355F3D-8A46-4C45-98EA-7339FBD0A350}" destId="{EDA6D0AF-FB0A-42F3-A69C-489AB2A0C187}" srcOrd="1" destOrd="0" parTransId="{C8B05FE5-B378-4DF5-A03E-65010DC517E1}" sibTransId="{5D73BC5D-D521-4B34-8C42-02853EE5965B}"/>
    <dgm:cxn modelId="{D797933E-6872-46A0-AAAE-927C3DC38E45}" type="presOf" srcId="{60C7EEBB-2971-4640-8198-63A3F3E6528A}" destId="{869D5EA8-9059-4DA2-8A93-89F8E1F5016E}" srcOrd="0" destOrd="0" presId="urn:microsoft.com/office/officeart/2005/8/layout/cycle5"/>
    <dgm:cxn modelId="{A8972D67-22E8-44E3-8E54-FE6B5D0CFBC9}" type="presOf" srcId="{4D2B8E9E-A69F-43C6-9982-6A28AAA46EBC}" destId="{C1A5EEEB-BF99-4370-A412-632CA06D1A18}" srcOrd="0" destOrd="0" presId="urn:microsoft.com/office/officeart/2005/8/layout/cycle5"/>
    <dgm:cxn modelId="{C7335D6B-7B9A-4745-B42B-526737683C19}" type="presOf" srcId="{EDA6D0AF-FB0A-42F3-A69C-489AB2A0C187}" destId="{B3C2C9F0-62E2-4F15-A255-A2D8BFF1CB86}" srcOrd="0" destOrd="0" presId="urn:microsoft.com/office/officeart/2005/8/layout/cycle5"/>
    <dgm:cxn modelId="{134A7377-4805-497C-B623-351A2BB4F6D7}" type="presOf" srcId="{5BF3F176-6517-4752-8170-491F0611CF73}" destId="{8ED178FF-6A53-4292-BBEE-CE651C9FF99E}" srcOrd="0" destOrd="0" presId="urn:microsoft.com/office/officeart/2005/8/layout/cycle5"/>
    <dgm:cxn modelId="{02591179-CFDE-41ED-B1A8-1208C05C5B5A}" srcId="{14355F3D-8A46-4C45-98EA-7339FBD0A350}" destId="{6AB68678-824F-4046-9555-E80CD600D425}" srcOrd="4" destOrd="0" parTransId="{B08E2493-9B9C-4E24-8BAE-31BBB55ED79F}" sibTransId="{98E4DE97-178B-4E30-88F3-771866EB6DA3}"/>
    <dgm:cxn modelId="{E5B69459-FA4A-4143-8F74-CC07BC6F6BB9}" type="presOf" srcId="{3F1AD3E7-02AD-4136-9F86-C65F8D0762C4}" destId="{673572DE-E35A-48CC-8A5A-4EE710820D3B}" srcOrd="0" destOrd="0" presId="urn:microsoft.com/office/officeart/2005/8/layout/cycle5"/>
    <dgm:cxn modelId="{41420E7C-35EA-417B-BE80-EBDF98A53D6B}" type="presOf" srcId="{98E4DE97-178B-4E30-88F3-771866EB6DA3}" destId="{EEE2EDCE-3149-446E-90FD-621E48BB0893}" srcOrd="0" destOrd="0" presId="urn:microsoft.com/office/officeart/2005/8/layout/cycle5"/>
    <dgm:cxn modelId="{4CAFAEB5-9D8D-4225-9335-37FC93E7C2D6}" type="presOf" srcId="{541F57EC-0D47-42D9-8A1A-464AC4EE995D}" destId="{450D1040-7CC9-4D13-950A-CC0E6439DB59}" srcOrd="0" destOrd="0" presId="urn:microsoft.com/office/officeart/2005/8/layout/cycle5"/>
    <dgm:cxn modelId="{B00CDDBB-0920-4A09-8E06-5AAE78F638B8}" type="presOf" srcId="{14355F3D-8A46-4C45-98EA-7339FBD0A350}" destId="{9068BB07-072A-4DDB-8918-3A80A9AF0C7B}" srcOrd="0" destOrd="0" presId="urn:microsoft.com/office/officeart/2005/8/layout/cycle5"/>
    <dgm:cxn modelId="{792FCFBE-F634-495A-B401-912E9046FC1E}" srcId="{14355F3D-8A46-4C45-98EA-7339FBD0A350}" destId="{4D2B8E9E-A69F-43C6-9982-6A28AAA46EBC}" srcOrd="2" destOrd="0" parTransId="{85E7D259-A330-439E-BD1B-172B8EDE9F4E}" sibTransId="{60C7EEBB-2971-4640-8198-63A3F3E6528A}"/>
    <dgm:cxn modelId="{D37DF4E6-C6D3-4032-A930-97397A2832BB}" type="presOf" srcId="{6AB68678-824F-4046-9555-E80CD600D425}" destId="{F817F0F4-ED38-4E92-B432-6EF0A3940BBE}" srcOrd="0" destOrd="0" presId="urn:microsoft.com/office/officeart/2005/8/layout/cycle5"/>
    <dgm:cxn modelId="{46594BE7-AD1A-43E8-86D7-303E12D28150}" srcId="{14355F3D-8A46-4C45-98EA-7339FBD0A350}" destId="{3F1AD3E7-02AD-4136-9F86-C65F8D0762C4}" srcOrd="3" destOrd="0" parTransId="{D6ABE036-C050-466A-9104-8979EFD7CB2D}" sibTransId="{541F57EC-0D47-42D9-8A1A-464AC4EE995D}"/>
    <dgm:cxn modelId="{C5DA87FC-1821-4820-86DD-B3A38D808998}" type="presOf" srcId="{477B71DF-D723-4D57-8F09-7CCC5F6D390C}" destId="{964C874D-54A8-4E1B-891D-CB0FAA6C0797}" srcOrd="0" destOrd="0" presId="urn:microsoft.com/office/officeart/2005/8/layout/cycle5"/>
    <dgm:cxn modelId="{C68C637F-82E1-4785-BB45-441A3E99B1EA}" type="presParOf" srcId="{9068BB07-072A-4DDB-8918-3A80A9AF0C7B}" destId="{964C874D-54A8-4E1B-891D-CB0FAA6C0797}" srcOrd="0" destOrd="0" presId="urn:microsoft.com/office/officeart/2005/8/layout/cycle5"/>
    <dgm:cxn modelId="{E7944F08-DFFC-4F81-820D-5812D30F1FC1}" type="presParOf" srcId="{9068BB07-072A-4DDB-8918-3A80A9AF0C7B}" destId="{9C68A35C-EF22-4D7F-BA86-72720B5EEAFD}" srcOrd="1" destOrd="0" presId="urn:microsoft.com/office/officeart/2005/8/layout/cycle5"/>
    <dgm:cxn modelId="{E791B8EB-B97A-4A84-AAE0-CA65F63D65BF}" type="presParOf" srcId="{9068BB07-072A-4DDB-8918-3A80A9AF0C7B}" destId="{8ED178FF-6A53-4292-BBEE-CE651C9FF99E}" srcOrd="2" destOrd="0" presId="urn:microsoft.com/office/officeart/2005/8/layout/cycle5"/>
    <dgm:cxn modelId="{EBDF80A1-0384-4F53-AC9B-70745C253A57}" type="presParOf" srcId="{9068BB07-072A-4DDB-8918-3A80A9AF0C7B}" destId="{B3C2C9F0-62E2-4F15-A255-A2D8BFF1CB86}" srcOrd="3" destOrd="0" presId="urn:microsoft.com/office/officeart/2005/8/layout/cycle5"/>
    <dgm:cxn modelId="{C5287F02-FA6C-40B3-9698-04CF1D5E6F74}" type="presParOf" srcId="{9068BB07-072A-4DDB-8918-3A80A9AF0C7B}" destId="{FADD98D6-EBF7-443F-A944-B0154AB0ED6C}" srcOrd="4" destOrd="0" presId="urn:microsoft.com/office/officeart/2005/8/layout/cycle5"/>
    <dgm:cxn modelId="{5D6945CF-51E4-4821-9CE4-9A387C69005E}" type="presParOf" srcId="{9068BB07-072A-4DDB-8918-3A80A9AF0C7B}" destId="{CCF0968A-01BE-425A-92B3-F984DD28DC84}" srcOrd="5" destOrd="0" presId="urn:microsoft.com/office/officeart/2005/8/layout/cycle5"/>
    <dgm:cxn modelId="{640009C1-11E9-4733-A4F6-9A3642BB8374}" type="presParOf" srcId="{9068BB07-072A-4DDB-8918-3A80A9AF0C7B}" destId="{C1A5EEEB-BF99-4370-A412-632CA06D1A18}" srcOrd="6" destOrd="0" presId="urn:microsoft.com/office/officeart/2005/8/layout/cycle5"/>
    <dgm:cxn modelId="{E9C62E53-C471-448C-869E-46362FF8835E}" type="presParOf" srcId="{9068BB07-072A-4DDB-8918-3A80A9AF0C7B}" destId="{4CA72FAB-02A4-4554-AE7B-F0CD1E25FB28}" srcOrd="7" destOrd="0" presId="urn:microsoft.com/office/officeart/2005/8/layout/cycle5"/>
    <dgm:cxn modelId="{18FB9D47-D04A-4D79-B209-F414491ED9C1}" type="presParOf" srcId="{9068BB07-072A-4DDB-8918-3A80A9AF0C7B}" destId="{869D5EA8-9059-4DA2-8A93-89F8E1F5016E}" srcOrd="8" destOrd="0" presId="urn:microsoft.com/office/officeart/2005/8/layout/cycle5"/>
    <dgm:cxn modelId="{888C1C50-CCAA-4FC9-A37F-7A3EF6EE379A}" type="presParOf" srcId="{9068BB07-072A-4DDB-8918-3A80A9AF0C7B}" destId="{673572DE-E35A-48CC-8A5A-4EE710820D3B}" srcOrd="9" destOrd="0" presId="urn:microsoft.com/office/officeart/2005/8/layout/cycle5"/>
    <dgm:cxn modelId="{C932C445-0563-417D-A9F7-7548A146B29E}" type="presParOf" srcId="{9068BB07-072A-4DDB-8918-3A80A9AF0C7B}" destId="{22CBC9A0-4995-4104-B57A-F56E1C6E598D}" srcOrd="10" destOrd="0" presId="urn:microsoft.com/office/officeart/2005/8/layout/cycle5"/>
    <dgm:cxn modelId="{3B72A65F-FA49-4F55-81F2-9BA06B2B3D69}" type="presParOf" srcId="{9068BB07-072A-4DDB-8918-3A80A9AF0C7B}" destId="{450D1040-7CC9-4D13-950A-CC0E6439DB59}" srcOrd="11" destOrd="0" presId="urn:microsoft.com/office/officeart/2005/8/layout/cycle5"/>
    <dgm:cxn modelId="{339A97AF-4EE7-4CD0-88A1-800AB9EB471D}" type="presParOf" srcId="{9068BB07-072A-4DDB-8918-3A80A9AF0C7B}" destId="{F817F0F4-ED38-4E92-B432-6EF0A3940BBE}" srcOrd="12" destOrd="0" presId="urn:microsoft.com/office/officeart/2005/8/layout/cycle5"/>
    <dgm:cxn modelId="{A279BF44-0915-4435-A949-9F26E127C865}" type="presParOf" srcId="{9068BB07-072A-4DDB-8918-3A80A9AF0C7B}" destId="{0BAEBD32-77D7-47A8-A33E-CDFDFAC5FD53}" srcOrd="13" destOrd="0" presId="urn:microsoft.com/office/officeart/2005/8/layout/cycle5"/>
    <dgm:cxn modelId="{7F16675B-2F00-43C5-8A32-AE41E2A6C726}" type="presParOf" srcId="{9068BB07-072A-4DDB-8918-3A80A9AF0C7B}" destId="{EEE2EDCE-3149-446E-90FD-621E48BB089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66149-51E7-487D-B976-18CAD1666A3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71E46-6F1D-4DA9-87A2-D30C5FF0A4B6}">
      <dgm:prSet phldrT="[Text]"/>
      <dgm:spPr/>
      <dgm:t>
        <a:bodyPr/>
        <a:lstStyle/>
        <a:p>
          <a:r>
            <a:rPr lang="en-US" dirty="0"/>
            <a:t>Close Father</a:t>
          </a:r>
        </a:p>
      </dgm:t>
    </dgm:pt>
    <dgm:pt modelId="{BA01B2A1-B401-427E-9B36-E7FA49752A94}" type="parTrans" cxnId="{0E9FAB20-971A-4019-8196-11C37EE0683E}">
      <dgm:prSet/>
      <dgm:spPr/>
      <dgm:t>
        <a:bodyPr/>
        <a:lstStyle/>
        <a:p>
          <a:endParaRPr lang="en-US"/>
        </a:p>
      </dgm:t>
    </dgm:pt>
    <dgm:pt modelId="{7561D6DD-9E49-45D2-81E5-15F95D8105FF}" type="sibTrans" cxnId="{0E9FAB20-971A-4019-8196-11C37EE0683E}">
      <dgm:prSet/>
      <dgm:spPr/>
      <dgm:t>
        <a:bodyPr/>
        <a:lstStyle/>
        <a:p>
          <a:endParaRPr lang="en-US"/>
        </a:p>
      </dgm:t>
    </dgm:pt>
    <dgm:pt modelId="{FF27ED11-2260-4D03-90C7-AAA8A1899BF0}">
      <dgm:prSet phldrT="[Text]"/>
      <dgm:spPr/>
      <dgm:t>
        <a:bodyPr/>
        <a:lstStyle/>
        <a:p>
          <a:r>
            <a:rPr lang="en-US" dirty="0"/>
            <a:t>Introduces to People He Knows</a:t>
          </a:r>
        </a:p>
      </dgm:t>
    </dgm:pt>
    <dgm:pt modelId="{A26010CC-0168-4BD5-A063-78D11965DEC2}" type="parTrans" cxnId="{988708D8-A6BA-4EF9-93F6-8899B8270550}">
      <dgm:prSet/>
      <dgm:spPr/>
      <dgm:t>
        <a:bodyPr/>
        <a:lstStyle/>
        <a:p>
          <a:endParaRPr lang="en-US"/>
        </a:p>
      </dgm:t>
    </dgm:pt>
    <dgm:pt modelId="{96937150-6CF3-4E91-AB09-EAAF58E23F5D}" type="sibTrans" cxnId="{988708D8-A6BA-4EF9-93F6-8899B8270550}">
      <dgm:prSet/>
      <dgm:spPr/>
      <dgm:t>
        <a:bodyPr/>
        <a:lstStyle/>
        <a:p>
          <a:endParaRPr lang="en-US"/>
        </a:p>
      </dgm:t>
    </dgm:pt>
    <dgm:pt modelId="{3AA7768A-8EEE-4BA9-95B9-2C32AA12B194}">
      <dgm:prSet phldrT="[Text]"/>
      <dgm:spPr/>
      <dgm:t>
        <a:bodyPr/>
        <a:lstStyle/>
        <a:p>
          <a:r>
            <a:rPr lang="en-US" dirty="0"/>
            <a:t>Introduces to Social Skills</a:t>
          </a:r>
        </a:p>
      </dgm:t>
    </dgm:pt>
    <dgm:pt modelId="{2127507A-4BF4-4D8B-9543-251ED8D653A4}" type="parTrans" cxnId="{35EFCF6F-EB42-4C12-8E51-8AD639B0A233}">
      <dgm:prSet/>
      <dgm:spPr/>
      <dgm:t>
        <a:bodyPr/>
        <a:lstStyle/>
        <a:p>
          <a:endParaRPr lang="en-US"/>
        </a:p>
      </dgm:t>
    </dgm:pt>
    <dgm:pt modelId="{32C4C0AE-621A-44FE-877B-C6B2AE1A959A}" type="sibTrans" cxnId="{35EFCF6F-EB42-4C12-8E51-8AD639B0A233}">
      <dgm:prSet/>
      <dgm:spPr/>
      <dgm:t>
        <a:bodyPr/>
        <a:lstStyle/>
        <a:p>
          <a:endParaRPr lang="en-US"/>
        </a:p>
      </dgm:t>
    </dgm:pt>
    <dgm:pt modelId="{2A0C01F0-FA56-41E2-9F4A-4D7D43CF7A4E}">
      <dgm:prSet phldrT="[Text]"/>
      <dgm:spPr/>
      <dgm:t>
        <a:bodyPr/>
        <a:lstStyle/>
        <a:p>
          <a:r>
            <a:rPr lang="en-US" dirty="0"/>
            <a:t>Parental Socialization             Parent Community Capital </a:t>
          </a:r>
        </a:p>
      </dgm:t>
    </dgm:pt>
    <dgm:pt modelId="{3BF6AD95-2C6D-4115-9BA4-CDC0E6D716D1}" type="parTrans" cxnId="{51D3FFB5-1BE6-4D30-A8AA-D12FA09D0F45}">
      <dgm:prSet/>
      <dgm:spPr/>
      <dgm:t>
        <a:bodyPr/>
        <a:lstStyle/>
        <a:p>
          <a:endParaRPr lang="en-US"/>
        </a:p>
      </dgm:t>
    </dgm:pt>
    <dgm:pt modelId="{05FC32A6-1DFC-435B-AE7D-821591797E2F}" type="sibTrans" cxnId="{51D3FFB5-1BE6-4D30-A8AA-D12FA09D0F45}">
      <dgm:prSet/>
      <dgm:spPr/>
      <dgm:t>
        <a:bodyPr/>
        <a:lstStyle/>
        <a:p>
          <a:endParaRPr lang="en-US"/>
        </a:p>
      </dgm:t>
    </dgm:pt>
    <dgm:pt modelId="{1F66C7C0-C4B6-4D4C-8E06-215653D5CCD1}">
      <dgm:prSet phldrT="[Text]"/>
      <dgm:spPr/>
      <dgm:t>
        <a:bodyPr/>
        <a:lstStyle/>
        <a:p>
          <a:r>
            <a:rPr lang="en-US" dirty="0"/>
            <a:t>The Social Skills He Teaches Are Good For Acquiring Friends Like Him </a:t>
          </a:r>
        </a:p>
      </dgm:t>
    </dgm:pt>
    <dgm:pt modelId="{CE9D83F1-1EE5-4EE7-99A6-8CA2453185FF}" type="parTrans" cxnId="{FB204AA8-196B-417A-90D6-19377046A8B4}">
      <dgm:prSet/>
      <dgm:spPr/>
      <dgm:t>
        <a:bodyPr/>
        <a:lstStyle/>
        <a:p>
          <a:endParaRPr lang="en-US"/>
        </a:p>
      </dgm:t>
    </dgm:pt>
    <dgm:pt modelId="{D75B627C-84C6-4457-904C-703F30B928A3}" type="sibTrans" cxnId="{FB204AA8-196B-417A-90D6-19377046A8B4}">
      <dgm:prSet/>
      <dgm:spPr/>
      <dgm:t>
        <a:bodyPr/>
        <a:lstStyle/>
        <a:p>
          <a:endParaRPr lang="en-US"/>
        </a:p>
      </dgm:t>
    </dgm:pt>
    <dgm:pt modelId="{DD5E9957-6291-48EF-98E1-7F78AA41216E}">
      <dgm:prSet phldrT="[Text]" custT="1"/>
      <dgm:spPr/>
      <dgm:t>
        <a:bodyPr/>
        <a:lstStyle/>
        <a:p>
          <a:endParaRPr lang="en-US" sz="900" dirty="0"/>
        </a:p>
        <a:p>
          <a:r>
            <a:rPr lang="en-US" sz="1200" dirty="0"/>
            <a:t>The People he Introduces Children to Are Like Him</a:t>
          </a:r>
        </a:p>
        <a:p>
          <a:endParaRPr lang="en-US" sz="700" dirty="0"/>
        </a:p>
      </dgm:t>
    </dgm:pt>
    <dgm:pt modelId="{17E6AE8F-10C4-4ECB-89F6-1B31D4D03B42}" type="parTrans" cxnId="{6758FA38-3362-449B-B690-36E2DBAC969D}">
      <dgm:prSet/>
      <dgm:spPr/>
      <dgm:t>
        <a:bodyPr/>
        <a:lstStyle/>
        <a:p>
          <a:endParaRPr lang="en-US"/>
        </a:p>
      </dgm:t>
    </dgm:pt>
    <dgm:pt modelId="{4BCF2465-07BE-41A6-8B91-E47FE6C8336E}" type="sibTrans" cxnId="{6758FA38-3362-449B-B690-36E2DBAC969D}">
      <dgm:prSet/>
      <dgm:spPr/>
      <dgm:t>
        <a:bodyPr/>
        <a:lstStyle/>
        <a:p>
          <a:endParaRPr lang="en-US"/>
        </a:p>
      </dgm:t>
    </dgm:pt>
    <dgm:pt modelId="{DBC91717-6728-43CE-BAD5-C0FFC6C1053C}">
      <dgm:prSet phldrT="[Text]"/>
      <dgm:spPr/>
      <dgm:t>
        <a:bodyPr/>
        <a:lstStyle/>
        <a:p>
          <a:r>
            <a:rPr lang="en-US" dirty="0"/>
            <a:t>A More Robust Social Network With More People That Are Like The Father</a:t>
          </a:r>
          <a:r>
            <a:rPr lang="en-US" baseline="30000" dirty="0"/>
            <a:t>4</a:t>
          </a:r>
        </a:p>
      </dgm:t>
    </dgm:pt>
    <dgm:pt modelId="{BE62E3D0-1AD3-478C-8A58-F5FBBF68700A}" type="parTrans" cxnId="{91E900AF-1A02-464F-8B62-3C46A25BBA49}">
      <dgm:prSet/>
      <dgm:spPr/>
      <dgm:t>
        <a:bodyPr/>
        <a:lstStyle/>
        <a:p>
          <a:endParaRPr lang="en-US"/>
        </a:p>
      </dgm:t>
    </dgm:pt>
    <dgm:pt modelId="{A3A21D6B-B4C0-47D2-BE71-11E171CB3AEF}" type="sibTrans" cxnId="{91E900AF-1A02-464F-8B62-3C46A25BBA49}">
      <dgm:prSet/>
      <dgm:spPr/>
      <dgm:t>
        <a:bodyPr/>
        <a:lstStyle/>
        <a:p>
          <a:endParaRPr lang="en-US"/>
        </a:p>
      </dgm:t>
    </dgm:pt>
    <dgm:pt modelId="{C101E8CD-4ECE-429F-8FEE-1B520391E0B9}" type="pres">
      <dgm:prSet presAssocID="{BB566149-51E7-487D-B976-18CAD1666A34}" presName="Name0" presStyleCnt="0">
        <dgm:presLayoutVars>
          <dgm:dir/>
          <dgm:animLvl val="lvl"/>
          <dgm:resizeHandles val="exact"/>
        </dgm:presLayoutVars>
      </dgm:prSet>
      <dgm:spPr/>
    </dgm:pt>
    <dgm:pt modelId="{3B26D17A-41AC-4210-BD35-5B20E6658EE3}" type="pres">
      <dgm:prSet presAssocID="{DBC91717-6728-43CE-BAD5-C0FFC6C1053C}" presName="boxAndChildren" presStyleCnt="0"/>
      <dgm:spPr/>
    </dgm:pt>
    <dgm:pt modelId="{8933529E-1922-49A8-B267-E4C2CFA6B798}" type="pres">
      <dgm:prSet presAssocID="{DBC91717-6728-43CE-BAD5-C0FFC6C1053C}" presName="parentTextBox" presStyleLbl="node1" presStyleIdx="0" presStyleCnt="3"/>
      <dgm:spPr/>
    </dgm:pt>
    <dgm:pt modelId="{00780871-970B-416B-AFB4-B5169010E6D9}" type="pres">
      <dgm:prSet presAssocID="{05FC32A6-1DFC-435B-AE7D-821591797E2F}" presName="sp" presStyleCnt="0"/>
      <dgm:spPr/>
    </dgm:pt>
    <dgm:pt modelId="{7E4360E0-AD96-40D4-8807-E66F9F97B545}" type="pres">
      <dgm:prSet presAssocID="{2A0C01F0-FA56-41E2-9F4A-4D7D43CF7A4E}" presName="arrowAndChildren" presStyleCnt="0"/>
      <dgm:spPr/>
    </dgm:pt>
    <dgm:pt modelId="{933DAEAD-94F8-4875-A95F-43AB27C83B6C}" type="pres">
      <dgm:prSet presAssocID="{2A0C01F0-FA56-41E2-9F4A-4D7D43CF7A4E}" presName="parentTextArrow" presStyleLbl="node1" presStyleIdx="0" presStyleCnt="3"/>
      <dgm:spPr/>
    </dgm:pt>
    <dgm:pt modelId="{76B3DAC1-CC99-4886-996C-1F9B63849911}" type="pres">
      <dgm:prSet presAssocID="{2A0C01F0-FA56-41E2-9F4A-4D7D43CF7A4E}" presName="arrow" presStyleLbl="node1" presStyleIdx="1" presStyleCnt="3"/>
      <dgm:spPr/>
    </dgm:pt>
    <dgm:pt modelId="{5FA4A0D9-839F-4B6D-8472-1CD21FEE5874}" type="pres">
      <dgm:prSet presAssocID="{2A0C01F0-FA56-41E2-9F4A-4D7D43CF7A4E}" presName="descendantArrow" presStyleCnt="0"/>
      <dgm:spPr/>
    </dgm:pt>
    <dgm:pt modelId="{3BBAB25F-4569-4CAB-B75F-16836CF2F0ED}" type="pres">
      <dgm:prSet presAssocID="{1F66C7C0-C4B6-4D4C-8E06-215653D5CCD1}" presName="childTextArrow" presStyleLbl="fgAccFollowNode1" presStyleIdx="0" presStyleCnt="4">
        <dgm:presLayoutVars>
          <dgm:bulletEnabled val="1"/>
        </dgm:presLayoutVars>
      </dgm:prSet>
      <dgm:spPr/>
    </dgm:pt>
    <dgm:pt modelId="{79A57C90-E54F-4CF7-83E8-D715D05A517F}" type="pres">
      <dgm:prSet presAssocID="{DD5E9957-6291-48EF-98E1-7F78AA41216E}" presName="childTextArrow" presStyleLbl="fgAccFollowNode1" presStyleIdx="1" presStyleCnt="4">
        <dgm:presLayoutVars>
          <dgm:bulletEnabled val="1"/>
        </dgm:presLayoutVars>
      </dgm:prSet>
      <dgm:spPr/>
    </dgm:pt>
    <dgm:pt modelId="{FFB1B169-2CEB-49E3-BC2A-D3E314128BB1}" type="pres">
      <dgm:prSet presAssocID="{7561D6DD-9E49-45D2-81E5-15F95D8105FF}" presName="sp" presStyleCnt="0"/>
      <dgm:spPr/>
    </dgm:pt>
    <dgm:pt modelId="{C5DE1A49-EF4B-4050-B320-2CCD68AF9062}" type="pres">
      <dgm:prSet presAssocID="{DBF71E46-6F1D-4DA9-87A2-D30C5FF0A4B6}" presName="arrowAndChildren" presStyleCnt="0"/>
      <dgm:spPr/>
    </dgm:pt>
    <dgm:pt modelId="{2DD9DCB6-B54C-47EE-B5E8-8F3FF890CA3F}" type="pres">
      <dgm:prSet presAssocID="{DBF71E46-6F1D-4DA9-87A2-D30C5FF0A4B6}" presName="parentTextArrow" presStyleLbl="node1" presStyleIdx="1" presStyleCnt="3"/>
      <dgm:spPr/>
    </dgm:pt>
    <dgm:pt modelId="{C37D490C-7FE5-4319-9B1C-FD1156D72AEE}" type="pres">
      <dgm:prSet presAssocID="{DBF71E46-6F1D-4DA9-87A2-D30C5FF0A4B6}" presName="arrow" presStyleLbl="node1" presStyleIdx="2" presStyleCnt="3" custLinFactNeighborX="44977" custLinFactNeighborY="-43623"/>
      <dgm:spPr/>
    </dgm:pt>
    <dgm:pt modelId="{07DA5721-93DF-46C6-AB68-8D5A972A2258}" type="pres">
      <dgm:prSet presAssocID="{DBF71E46-6F1D-4DA9-87A2-D30C5FF0A4B6}" presName="descendantArrow" presStyleCnt="0"/>
      <dgm:spPr/>
    </dgm:pt>
    <dgm:pt modelId="{6047569C-11DB-4AAA-854B-85D7EEE2057F}" type="pres">
      <dgm:prSet presAssocID="{FF27ED11-2260-4D03-90C7-AAA8A1899BF0}" presName="childTextArrow" presStyleLbl="fgAccFollowNode1" presStyleIdx="2" presStyleCnt="4">
        <dgm:presLayoutVars>
          <dgm:bulletEnabled val="1"/>
        </dgm:presLayoutVars>
      </dgm:prSet>
      <dgm:spPr/>
    </dgm:pt>
    <dgm:pt modelId="{73E7812E-9454-4D2B-AE12-DEF449FA8F0F}" type="pres">
      <dgm:prSet presAssocID="{3AA7768A-8EEE-4BA9-95B9-2C32AA12B19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E9FAB20-971A-4019-8196-11C37EE0683E}" srcId="{BB566149-51E7-487D-B976-18CAD1666A34}" destId="{DBF71E46-6F1D-4DA9-87A2-D30C5FF0A4B6}" srcOrd="0" destOrd="0" parTransId="{BA01B2A1-B401-427E-9B36-E7FA49752A94}" sibTransId="{7561D6DD-9E49-45D2-81E5-15F95D8105FF}"/>
    <dgm:cxn modelId="{84951236-B23C-4107-BB9C-D965B1ECA8BB}" type="presOf" srcId="{DBF71E46-6F1D-4DA9-87A2-D30C5FF0A4B6}" destId="{2DD9DCB6-B54C-47EE-B5E8-8F3FF890CA3F}" srcOrd="0" destOrd="0" presId="urn:microsoft.com/office/officeart/2005/8/layout/process4"/>
    <dgm:cxn modelId="{6758FA38-3362-449B-B690-36E2DBAC969D}" srcId="{2A0C01F0-FA56-41E2-9F4A-4D7D43CF7A4E}" destId="{DD5E9957-6291-48EF-98E1-7F78AA41216E}" srcOrd="1" destOrd="0" parTransId="{17E6AE8F-10C4-4ECB-89F6-1B31D4D03B42}" sibTransId="{4BCF2465-07BE-41A6-8B91-E47FE6C8336E}"/>
    <dgm:cxn modelId="{FB6F193B-0EE3-4EB5-A04B-6C37F6E3826D}" type="presOf" srcId="{2A0C01F0-FA56-41E2-9F4A-4D7D43CF7A4E}" destId="{933DAEAD-94F8-4875-A95F-43AB27C83B6C}" srcOrd="0" destOrd="0" presId="urn:microsoft.com/office/officeart/2005/8/layout/process4"/>
    <dgm:cxn modelId="{F32E986D-6D0D-47A4-85AA-99588BBF4243}" type="presOf" srcId="{FF27ED11-2260-4D03-90C7-AAA8A1899BF0}" destId="{6047569C-11DB-4AAA-854B-85D7EEE2057F}" srcOrd="0" destOrd="0" presId="urn:microsoft.com/office/officeart/2005/8/layout/process4"/>
    <dgm:cxn modelId="{74C7674E-A6B6-405A-8AAE-CE85C4FAA88B}" type="presOf" srcId="{DBF71E46-6F1D-4DA9-87A2-D30C5FF0A4B6}" destId="{C37D490C-7FE5-4319-9B1C-FD1156D72AEE}" srcOrd="1" destOrd="0" presId="urn:microsoft.com/office/officeart/2005/8/layout/process4"/>
    <dgm:cxn modelId="{35EFCF6F-EB42-4C12-8E51-8AD639B0A233}" srcId="{DBF71E46-6F1D-4DA9-87A2-D30C5FF0A4B6}" destId="{3AA7768A-8EEE-4BA9-95B9-2C32AA12B194}" srcOrd="1" destOrd="0" parTransId="{2127507A-4BF4-4D8B-9543-251ED8D653A4}" sibTransId="{32C4C0AE-621A-44FE-877B-C6B2AE1A959A}"/>
    <dgm:cxn modelId="{FB204AA8-196B-417A-90D6-19377046A8B4}" srcId="{2A0C01F0-FA56-41E2-9F4A-4D7D43CF7A4E}" destId="{1F66C7C0-C4B6-4D4C-8E06-215653D5CCD1}" srcOrd="0" destOrd="0" parTransId="{CE9D83F1-1EE5-4EE7-99A6-8CA2453185FF}" sibTransId="{D75B627C-84C6-4457-904C-703F30B928A3}"/>
    <dgm:cxn modelId="{6026FEA9-EA0E-45F4-985B-A706F9AC2610}" type="presOf" srcId="{BB566149-51E7-487D-B976-18CAD1666A34}" destId="{C101E8CD-4ECE-429F-8FEE-1B520391E0B9}" srcOrd="0" destOrd="0" presId="urn:microsoft.com/office/officeart/2005/8/layout/process4"/>
    <dgm:cxn modelId="{91E900AF-1A02-464F-8B62-3C46A25BBA49}" srcId="{BB566149-51E7-487D-B976-18CAD1666A34}" destId="{DBC91717-6728-43CE-BAD5-C0FFC6C1053C}" srcOrd="2" destOrd="0" parTransId="{BE62E3D0-1AD3-478C-8A58-F5FBBF68700A}" sibTransId="{A3A21D6B-B4C0-47D2-BE71-11E171CB3AEF}"/>
    <dgm:cxn modelId="{4B7536AF-B72D-4C8F-8D6B-71939AACC6BC}" type="presOf" srcId="{2A0C01F0-FA56-41E2-9F4A-4D7D43CF7A4E}" destId="{76B3DAC1-CC99-4886-996C-1F9B63849911}" srcOrd="1" destOrd="0" presId="urn:microsoft.com/office/officeart/2005/8/layout/process4"/>
    <dgm:cxn modelId="{51D3FFB5-1BE6-4D30-A8AA-D12FA09D0F45}" srcId="{BB566149-51E7-487D-B976-18CAD1666A34}" destId="{2A0C01F0-FA56-41E2-9F4A-4D7D43CF7A4E}" srcOrd="1" destOrd="0" parTransId="{3BF6AD95-2C6D-4115-9BA4-CDC0E6D716D1}" sibTransId="{05FC32A6-1DFC-435B-AE7D-821591797E2F}"/>
    <dgm:cxn modelId="{71B56ECF-6F36-4F51-BD95-5885DD31DA89}" type="presOf" srcId="{3AA7768A-8EEE-4BA9-95B9-2C32AA12B194}" destId="{73E7812E-9454-4D2B-AE12-DEF449FA8F0F}" srcOrd="0" destOrd="0" presId="urn:microsoft.com/office/officeart/2005/8/layout/process4"/>
    <dgm:cxn modelId="{988708D8-A6BA-4EF9-93F6-8899B8270550}" srcId="{DBF71E46-6F1D-4DA9-87A2-D30C5FF0A4B6}" destId="{FF27ED11-2260-4D03-90C7-AAA8A1899BF0}" srcOrd="0" destOrd="0" parTransId="{A26010CC-0168-4BD5-A063-78D11965DEC2}" sibTransId="{96937150-6CF3-4E91-AB09-EAAF58E23F5D}"/>
    <dgm:cxn modelId="{6838C7E4-1A43-4282-BCCA-BDC974E93909}" type="presOf" srcId="{DD5E9957-6291-48EF-98E1-7F78AA41216E}" destId="{79A57C90-E54F-4CF7-83E8-D715D05A517F}" srcOrd="0" destOrd="0" presId="urn:microsoft.com/office/officeart/2005/8/layout/process4"/>
    <dgm:cxn modelId="{F4E354EF-1D47-4790-BF52-49F9A1ABC04C}" type="presOf" srcId="{DBC91717-6728-43CE-BAD5-C0FFC6C1053C}" destId="{8933529E-1922-49A8-B267-E4C2CFA6B798}" srcOrd="0" destOrd="0" presId="urn:microsoft.com/office/officeart/2005/8/layout/process4"/>
    <dgm:cxn modelId="{75CFAEF3-D834-4F5A-9CE4-E02AC11A05FB}" type="presOf" srcId="{1F66C7C0-C4B6-4D4C-8E06-215653D5CCD1}" destId="{3BBAB25F-4569-4CAB-B75F-16836CF2F0ED}" srcOrd="0" destOrd="0" presId="urn:microsoft.com/office/officeart/2005/8/layout/process4"/>
    <dgm:cxn modelId="{464C5103-CEA5-4C41-ABA6-5E4147D480C1}" type="presParOf" srcId="{C101E8CD-4ECE-429F-8FEE-1B520391E0B9}" destId="{3B26D17A-41AC-4210-BD35-5B20E6658EE3}" srcOrd="0" destOrd="0" presId="urn:microsoft.com/office/officeart/2005/8/layout/process4"/>
    <dgm:cxn modelId="{5C6C9ED0-96DF-4BDE-9D98-9D4134987318}" type="presParOf" srcId="{3B26D17A-41AC-4210-BD35-5B20E6658EE3}" destId="{8933529E-1922-49A8-B267-E4C2CFA6B798}" srcOrd="0" destOrd="0" presId="urn:microsoft.com/office/officeart/2005/8/layout/process4"/>
    <dgm:cxn modelId="{3831C64A-5010-43C8-890C-E9ED755401D2}" type="presParOf" srcId="{C101E8CD-4ECE-429F-8FEE-1B520391E0B9}" destId="{00780871-970B-416B-AFB4-B5169010E6D9}" srcOrd="1" destOrd="0" presId="urn:microsoft.com/office/officeart/2005/8/layout/process4"/>
    <dgm:cxn modelId="{E6802B94-F194-4D56-ADAA-561EA6720B92}" type="presParOf" srcId="{C101E8CD-4ECE-429F-8FEE-1B520391E0B9}" destId="{7E4360E0-AD96-40D4-8807-E66F9F97B545}" srcOrd="2" destOrd="0" presId="urn:microsoft.com/office/officeart/2005/8/layout/process4"/>
    <dgm:cxn modelId="{388CBB85-433C-4C02-8CB7-E2FE978A1A3E}" type="presParOf" srcId="{7E4360E0-AD96-40D4-8807-E66F9F97B545}" destId="{933DAEAD-94F8-4875-A95F-43AB27C83B6C}" srcOrd="0" destOrd="0" presId="urn:microsoft.com/office/officeart/2005/8/layout/process4"/>
    <dgm:cxn modelId="{08BFE09B-C19E-402E-9940-6D3D6D4ACB4C}" type="presParOf" srcId="{7E4360E0-AD96-40D4-8807-E66F9F97B545}" destId="{76B3DAC1-CC99-4886-996C-1F9B63849911}" srcOrd="1" destOrd="0" presId="urn:microsoft.com/office/officeart/2005/8/layout/process4"/>
    <dgm:cxn modelId="{7CCD0B1C-7640-4C70-8783-31CB619B3D3D}" type="presParOf" srcId="{7E4360E0-AD96-40D4-8807-E66F9F97B545}" destId="{5FA4A0D9-839F-4B6D-8472-1CD21FEE5874}" srcOrd="2" destOrd="0" presId="urn:microsoft.com/office/officeart/2005/8/layout/process4"/>
    <dgm:cxn modelId="{818C5695-9917-4424-881D-D5A5A34948E1}" type="presParOf" srcId="{5FA4A0D9-839F-4B6D-8472-1CD21FEE5874}" destId="{3BBAB25F-4569-4CAB-B75F-16836CF2F0ED}" srcOrd="0" destOrd="0" presId="urn:microsoft.com/office/officeart/2005/8/layout/process4"/>
    <dgm:cxn modelId="{7279238B-A39D-4684-9419-FD3DD5802E19}" type="presParOf" srcId="{5FA4A0D9-839F-4B6D-8472-1CD21FEE5874}" destId="{79A57C90-E54F-4CF7-83E8-D715D05A517F}" srcOrd="1" destOrd="0" presId="urn:microsoft.com/office/officeart/2005/8/layout/process4"/>
    <dgm:cxn modelId="{ACB16A8F-D4A6-414B-A087-851577E251C4}" type="presParOf" srcId="{C101E8CD-4ECE-429F-8FEE-1B520391E0B9}" destId="{FFB1B169-2CEB-49E3-BC2A-D3E314128BB1}" srcOrd="3" destOrd="0" presId="urn:microsoft.com/office/officeart/2005/8/layout/process4"/>
    <dgm:cxn modelId="{0C5F2D35-798E-487F-A944-0CCA8A73E1D1}" type="presParOf" srcId="{C101E8CD-4ECE-429F-8FEE-1B520391E0B9}" destId="{C5DE1A49-EF4B-4050-B320-2CCD68AF9062}" srcOrd="4" destOrd="0" presId="urn:microsoft.com/office/officeart/2005/8/layout/process4"/>
    <dgm:cxn modelId="{8315F66F-336D-499C-8D1D-75D9EF686A9D}" type="presParOf" srcId="{C5DE1A49-EF4B-4050-B320-2CCD68AF9062}" destId="{2DD9DCB6-B54C-47EE-B5E8-8F3FF890CA3F}" srcOrd="0" destOrd="0" presId="urn:microsoft.com/office/officeart/2005/8/layout/process4"/>
    <dgm:cxn modelId="{DA456C0A-E614-4449-B520-6CBD2E5F4E40}" type="presParOf" srcId="{C5DE1A49-EF4B-4050-B320-2CCD68AF9062}" destId="{C37D490C-7FE5-4319-9B1C-FD1156D72AEE}" srcOrd="1" destOrd="0" presId="urn:microsoft.com/office/officeart/2005/8/layout/process4"/>
    <dgm:cxn modelId="{AC462ADC-68DD-4C26-8B31-21A983B94660}" type="presParOf" srcId="{C5DE1A49-EF4B-4050-B320-2CCD68AF9062}" destId="{07DA5721-93DF-46C6-AB68-8D5A972A2258}" srcOrd="2" destOrd="0" presId="urn:microsoft.com/office/officeart/2005/8/layout/process4"/>
    <dgm:cxn modelId="{65F677E3-0EA3-47EB-8ACD-9FD749BD5026}" type="presParOf" srcId="{07DA5721-93DF-46C6-AB68-8D5A972A2258}" destId="{6047569C-11DB-4AAA-854B-85D7EEE2057F}" srcOrd="0" destOrd="0" presId="urn:microsoft.com/office/officeart/2005/8/layout/process4"/>
    <dgm:cxn modelId="{0CD11C2B-9D8E-4577-93BD-B7A09DB82DCD}" type="presParOf" srcId="{07DA5721-93DF-46C6-AB68-8D5A972A2258}" destId="{73E7812E-9454-4D2B-AE12-DEF449FA8F0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C92BE5-55A8-438C-900A-B51A4C93B3E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4E45DB-C77A-4402-AB32-D40565AF75DB}">
      <dgm:prSet phldrT="[Text]"/>
      <dgm:spPr/>
      <dgm:t>
        <a:bodyPr/>
        <a:lstStyle/>
        <a:p>
          <a:r>
            <a:rPr lang="en-US" dirty="0"/>
            <a:t>Social Companions </a:t>
          </a:r>
        </a:p>
      </dgm:t>
    </dgm:pt>
    <dgm:pt modelId="{FCA181FB-E014-4A52-9525-329F4006B568}" type="parTrans" cxnId="{37DCC476-2DA7-40DF-9455-ADEED3DA298A}">
      <dgm:prSet/>
      <dgm:spPr/>
      <dgm:t>
        <a:bodyPr/>
        <a:lstStyle/>
        <a:p>
          <a:endParaRPr lang="en-US"/>
        </a:p>
      </dgm:t>
    </dgm:pt>
    <dgm:pt modelId="{292B499C-7D6E-4F41-8124-61F5682A6659}" type="sibTrans" cxnId="{37DCC476-2DA7-40DF-9455-ADEED3DA298A}">
      <dgm:prSet/>
      <dgm:spPr/>
      <dgm:t>
        <a:bodyPr/>
        <a:lstStyle/>
        <a:p>
          <a:endParaRPr lang="en-US"/>
        </a:p>
      </dgm:t>
    </dgm:pt>
    <dgm:pt modelId="{9790B729-61B6-451E-A792-2581F36C22CE}">
      <dgm:prSet phldrT="[Text]"/>
      <dgm:spPr/>
      <dgm:t>
        <a:bodyPr/>
        <a:lstStyle/>
        <a:p>
          <a:r>
            <a:rPr lang="en-US" dirty="0"/>
            <a:t>Males Social Companions </a:t>
          </a:r>
        </a:p>
      </dgm:t>
    </dgm:pt>
    <dgm:pt modelId="{2672ED0E-9C01-4A8E-B08D-6FA1D88F37A6}" type="parTrans" cxnId="{8AD44D9E-5FB1-4C4D-8318-3F6F2A002C1F}">
      <dgm:prSet/>
      <dgm:spPr/>
      <dgm:t>
        <a:bodyPr/>
        <a:lstStyle/>
        <a:p>
          <a:endParaRPr lang="en-US"/>
        </a:p>
      </dgm:t>
    </dgm:pt>
    <dgm:pt modelId="{6DE75111-478D-4996-9D45-D097802666A9}" type="sibTrans" cxnId="{8AD44D9E-5FB1-4C4D-8318-3F6F2A002C1F}">
      <dgm:prSet/>
      <dgm:spPr/>
      <dgm:t>
        <a:bodyPr/>
        <a:lstStyle/>
        <a:p>
          <a:endParaRPr lang="en-US"/>
        </a:p>
      </dgm:t>
    </dgm:pt>
    <dgm:pt modelId="{B8DF9674-9056-4469-94E0-760FF47308EF}">
      <dgm:prSet phldrT="[Text]"/>
      <dgm:spPr/>
      <dgm:t>
        <a:bodyPr/>
        <a:lstStyle/>
        <a:p>
          <a:r>
            <a:rPr lang="en-US" dirty="0"/>
            <a:t>Female Social Companions </a:t>
          </a:r>
        </a:p>
      </dgm:t>
    </dgm:pt>
    <dgm:pt modelId="{3A28082B-D905-4927-AA6A-00FD811A2C61}" type="parTrans" cxnId="{0F6370DB-8616-4F87-9791-650072DE8B80}">
      <dgm:prSet/>
      <dgm:spPr/>
      <dgm:t>
        <a:bodyPr/>
        <a:lstStyle/>
        <a:p>
          <a:endParaRPr lang="en-US"/>
        </a:p>
      </dgm:t>
    </dgm:pt>
    <dgm:pt modelId="{1D3D3EFF-705D-476F-909D-3B958CD4287B}" type="sibTrans" cxnId="{0F6370DB-8616-4F87-9791-650072DE8B80}">
      <dgm:prSet/>
      <dgm:spPr/>
      <dgm:t>
        <a:bodyPr/>
        <a:lstStyle/>
        <a:p>
          <a:endParaRPr lang="en-US"/>
        </a:p>
      </dgm:t>
    </dgm:pt>
    <dgm:pt modelId="{FBDCFCD9-0D28-4C89-B803-1F97F13C4BD4}" type="pres">
      <dgm:prSet presAssocID="{A3C92BE5-55A8-438C-900A-B51A4C93B3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756075-0447-4762-BB56-DB1B798A9BB9}" type="pres">
      <dgm:prSet presAssocID="{E74E45DB-C77A-4402-AB32-D40565AF75DB}" presName="hierRoot1" presStyleCnt="0">
        <dgm:presLayoutVars>
          <dgm:hierBranch val="init"/>
        </dgm:presLayoutVars>
      </dgm:prSet>
      <dgm:spPr/>
    </dgm:pt>
    <dgm:pt modelId="{C25B62ED-1884-4CCB-8A95-6F9709DC0D68}" type="pres">
      <dgm:prSet presAssocID="{E74E45DB-C77A-4402-AB32-D40565AF75DB}" presName="rootComposite1" presStyleCnt="0"/>
      <dgm:spPr/>
    </dgm:pt>
    <dgm:pt modelId="{DA738C8A-AA5B-4C38-94A5-6A32B8012622}" type="pres">
      <dgm:prSet presAssocID="{E74E45DB-C77A-4402-AB32-D40565AF75DB}" presName="rootText1" presStyleLbl="node0" presStyleIdx="0" presStyleCnt="1">
        <dgm:presLayoutVars>
          <dgm:chPref val="3"/>
        </dgm:presLayoutVars>
      </dgm:prSet>
      <dgm:spPr/>
    </dgm:pt>
    <dgm:pt modelId="{1353575E-127B-4067-ACEE-89855712A8B3}" type="pres">
      <dgm:prSet presAssocID="{E74E45DB-C77A-4402-AB32-D40565AF75DB}" presName="rootConnector1" presStyleLbl="node1" presStyleIdx="0" presStyleCnt="0"/>
      <dgm:spPr/>
    </dgm:pt>
    <dgm:pt modelId="{39BE2DA2-708E-4979-97FC-41AF3A3D62F9}" type="pres">
      <dgm:prSet presAssocID="{E74E45DB-C77A-4402-AB32-D40565AF75DB}" presName="hierChild2" presStyleCnt="0"/>
      <dgm:spPr/>
    </dgm:pt>
    <dgm:pt modelId="{6F106B6A-3A58-43BE-8E52-52D569704BA5}" type="pres">
      <dgm:prSet presAssocID="{2672ED0E-9C01-4A8E-B08D-6FA1D88F37A6}" presName="Name37" presStyleLbl="parChTrans1D2" presStyleIdx="0" presStyleCnt="2"/>
      <dgm:spPr/>
    </dgm:pt>
    <dgm:pt modelId="{6D93FFDC-DC8F-41A7-A82E-749A0B80B6B2}" type="pres">
      <dgm:prSet presAssocID="{9790B729-61B6-451E-A792-2581F36C22CE}" presName="hierRoot2" presStyleCnt="0">
        <dgm:presLayoutVars>
          <dgm:hierBranch val="init"/>
        </dgm:presLayoutVars>
      </dgm:prSet>
      <dgm:spPr/>
    </dgm:pt>
    <dgm:pt modelId="{0C4DD328-F854-4F53-89ED-B5FDC7B58BAA}" type="pres">
      <dgm:prSet presAssocID="{9790B729-61B6-451E-A792-2581F36C22CE}" presName="rootComposite" presStyleCnt="0"/>
      <dgm:spPr/>
    </dgm:pt>
    <dgm:pt modelId="{528580DE-598C-471C-8A0A-6DB3AE705F80}" type="pres">
      <dgm:prSet presAssocID="{9790B729-61B6-451E-A792-2581F36C22CE}" presName="rootText" presStyleLbl="node2" presStyleIdx="0" presStyleCnt="2">
        <dgm:presLayoutVars>
          <dgm:chPref val="3"/>
        </dgm:presLayoutVars>
      </dgm:prSet>
      <dgm:spPr/>
    </dgm:pt>
    <dgm:pt modelId="{A3519DAE-F55C-43CA-8D02-A89AF8C24BD5}" type="pres">
      <dgm:prSet presAssocID="{9790B729-61B6-451E-A792-2581F36C22CE}" presName="rootConnector" presStyleLbl="node2" presStyleIdx="0" presStyleCnt="2"/>
      <dgm:spPr/>
    </dgm:pt>
    <dgm:pt modelId="{9F6834CD-8756-4BCE-A7EB-A5E30B0BABE7}" type="pres">
      <dgm:prSet presAssocID="{9790B729-61B6-451E-A792-2581F36C22CE}" presName="hierChild4" presStyleCnt="0"/>
      <dgm:spPr/>
    </dgm:pt>
    <dgm:pt modelId="{A9AB705B-AAF4-4DFD-AADF-740B8A2F757D}" type="pres">
      <dgm:prSet presAssocID="{9790B729-61B6-451E-A792-2581F36C22CE}" presName="hierChild5" presStyleCnt="0"/>
      <dgm:spPr/>
    </dgm:pt>
    <dgm:pt modelId="{04CB232F-9393-4678-9DA0-456FB78C7D21}" type="pres">
      <dgm:prSet presAssocID="{3A28082B-D905-4927-AA6A-00FD811A2C61}" presName="Name37" presStyleLbl="parChTrans1D2" presStyleIdx="1" presStyleCnt="2"/>
      <dgm:spPr/>
    </dgm:pt>
    <dgm:pt modelId="{5741E76F-E282-4001-ABE3-DACF5B1F7113}" type="pres">
      <dgm:prSet presAssocID="{B8DF9674-9056-4469-94E0-760FF47308EF}" presName="hierRoot2" presStyleCnt="0">
        <dgm:presLayoutVars>
          <dgm:hierBranch val="init"/>
        </dgm:presLayoutVars>
      </dgm:prSet>
      <dgm:spPr/>
    </dgm:pt>
    <dgm:pt modelId="{A00DF336-F71A-481B-8D49-C0033FFE6265}" type="pres">
      <dgm:prSet presAssocID="{B8DF9674-9056-4469-94E0-760FF47308EF}" presName="rootComposite" presStyleCnt="0"/>
      <dgm:spPr/>
    </dgm:pt>
    <dgm:pt modelId="{555B1AC5-8F8A-4EF1-B760-261EDC5910FA}" type="pres">
      <dgm:prSet presAssocID="{B8DF9674-9056-4469-94E0-760FF47308EF}" presName="rootText" presStyleLbl="node2" presStyleIdx="1" presStyleCnt="2">
        <dgm:presLayoutVars>
          <dgm:chPref val="3"/>
        </dgm:presLayoutVars>
      </dgm:prSet>
      <dgm:spPr/>
    </dgm:pt>
    <dgm:pt modelId="{72362B73-A9DE-41BA-8704-B8AFFC962DF7}" type="pres">
      <dgm:prSet presAssocID="{B8DF9674-9056-4469-94E0-760FF47308EF}" presName="rootConnector" presStyleLbl="node2" presStyleIdx="1" presStyleCnt="2"/>
      <dgm:spPr/>
    </dgm:pt>
    <dgm:pt modelId="{952C4145-E49D-4CB9-9766-03FC7D5B2D0C}" type="pres">
      <dgm:prSet presAssocID="{B8DF9674-9056-4469-94E0-760FF47308EF}" presName="hierChild4" presStyleCnt="0"/>
      <dgm:spPr/>
    </dgm:pt>
    <dgm:pt modelId="{C916349E-AEE7-4626-8FE1-B0DFC85BC68C}" type="pres">
      <dgm:prSet presAssocID="{B8DF9674-9056-4469-94E0-760FF47308EF}" presName="hierChild5" presStyleCnt="0"/>
      <dgm:spPr/>
    </dgm:pt>
    <dgm:pt modelId="{19CCCC8F-B1CA-4FD1-A087-FD50C2440D83}" type="pres">
      <dgm:prSet presAssocID="{E74E45DB-C77A-4402-AB32-D40565AF75DB}" presName="hierChild3" presStyleCnt="0"/>
      <dgm:spPr/>
    </dgm:pt>
  </dgm:ptLst>
  <dgm:cxnLst>
    <dgm:cxn modelId="{972EA30E-0240-4220-A52C-2D3FCD9B0F4C}" type="presOf" srcId="{9790B729-61B6-451E-A792-2581F36C22CE}" destId="{528580DE-598C-471C-8A0A-6DB3AE705F80}" srcOrd="0" destOrd="0" presId="urn:microsoft.com/office/officeart/2005/8/layout/orgChart1"/>
    <dgm:cxn modelId="{59CFFE20-72D0-4D62-A0F9-C78D0825EC5D}" type="presOf" srcId="{B8DF9674-9056-4469-94E0-760FF47308EF}" destId="{555B1AC5-8F8A-4EF1-B760-261EDC5910FA}" srcOrd="0" destOrd="0" presId="urn:microsoft.com/office/officeart/2005/8/layout/orgChart1"/>
    <dgm:cxn modelId="{37DCC476-2DA7-40DF-9455-ADEED3DA298A}" srcId="{A3C92BE5-55A8-438C-900A-B51A4C93B3E2}" destId="{E74E45DB-C77A-4402-AB32-D40565AF75DB}" srcOrd="0" destOrd="0" parTransId="{FCA181FB-E014-4A52-9525-329F4006B568}" sibTransId="{292B499C-7D6E-4F41-8124-61F5682A6659}"/>
    <dgm:cxn modelId="{F0B9C576-D98A-422F-9134-A3A5B67B97A8}" type="presOf" srcId="{2672ED0E-9C01-4A8E-B08D-6FA1D88F37A6}" destId="{6F106B6A-3A58-43BE-8E52-52D569704BA5}" srcOrd="0" destOrd="0" presId="urn:microsoft.com/office/officeart/2005/8/layout/orgChart1"/>
    <dgm:cxn modelId="{9E96F283-3311-4F32-B79E-95446516BEE5}" type="presOf" srcId="{E74E45DB-C77A-4402-AB32-D40565AF75DB}" destId="{1353575E-127B-4067-ACEE-89855712A8B3}" srcOrd="1" destOrd="0" presId="urn:microsoft.com/office/officeart/2005/8/layout/orgChart1"/>
    <dgm:cxn modelId="{877D5988-CC97-4552-9EF2-082E546D22CB}" type="presOf" srcId="{9790B729-61B6-451E-A792-2581F36C22CE}" destId="{A3519DAE-F55C-43CA-8D02-A89AF8C24BD5}" srcOrd="1" destOrd="0" presId="urn:microsoft.com/office/officeart/2005/8/layout/orgChart1"/>
    <dgm:cxn modelId="{8AD44D9E-5FB1-4C4D-8318-3F6F2A002C1F}" srcId="{E74E45DB-C77A-4402-AB32-D40565AF75DB}" destId="{9790B729-61B6-451E-A792-2581F36C22CE}" srcOrd="0" destOrd="0" parTransId="{2672ED0E-9C01-4A8E-B08D-6FA1D88F37A6}" sibTransId="{6DE75111-478D-4996-9D45-D097802666A9}"/>
    <dgm:cxn modelId="{5DB672A6-7CD0-4F4C-B2C4-4171B1E4043B}" type="presOf" srcId="{3A28082B-D905-4927-AA6A-00FD811A2C61}" destId="{04CB232F-9393-4678-9DA0-456FB78C7D21}" srcOrd="0" destOrd="0" presId="urn:microsoft.com/office/officeart/2005/8/layout/orgChart1"/>
    <dgm:cxn modelId="{C29345A8-E24F-482B-85E6-8C0126904B60}" type="presOf" srcId="{B8DF9674-9056-4469-94E0-760FF47308EF}" destId="{72362B73-A9DE-41BA-8704-B8AFFC962DF7}" srcOrd="1" destOrd="0" presId="urn:microsoft.com/office/officeart/2005/8/layout/orgChart1"/>
    <dgm:cxn modelId="{0F6370DB-8616-4F87-9791-650072DE8B80}" srcId="{E74E45DB-C77A-4402-AB32-D40565AF75DB}" destId="{B8DF9674-9056-4469-94E0-760FF47308EF}" srcOrd="1" destOrd="0" parTransId="{3A28082B-D905-4927-AA6A-00FD811A2C61}" sibTransId="{1D3D3EFF-705D-476F-909D-3B958CD4287B}"/>
    <dgm:cxn modelId="{3655C0E0-39E5-46C1-9A68-1B6EA4F247DC}" type="presOf" srcId="{E74E45DB-C77A-4402-AB32-D40565AF75DB}" destId="{DA738C8A-AA5B-4C38-94A5-6A32B8012622}" srcOrd="0" destOrd="0" presId="urn:microsoft.com/office/officeart/2005/8/layout/orgChart1"/>
    <dgm:cxn modelId="{775B71EA-857D-40BF-B9BA-54A782D7AEDD}" type="presOf" srcId="{A3C92BE5-55A8-438C-900A-B51A4C93B3E2}" destId="{FBDCFCD9-0D28-4C89-B803-1F97F13C4BD4}" srcOrd="0" destOrd="0" presId="urn:microsoft.com/office/officeart/2005/8/layout/orgChart1"/>
    <dgm:cxn modelId="{A8498895-284D-4740-8E84-2ACBF9A69AAC}" type="presParOf" srcId="{FBDCFCD9-0D28-4C89-B803-1F97F13C4BD4}" destId="{BF756075-0447-4762-BB56-DB1B798A9BB9}" srcOrd="0" destOrd="0" presId="urn:microsoft.com/office/officeart/2005/8/layout/orgChart1"/>
    <dgm:cxn modelId="{51B2F9E9-5804-4717-99B2-5F15E6C4ECF5}" type="presParOf" srcId="{BF756075-0447-4762-BB56-DB1B798A9BB9}" destId="{C25B62ED-1884-4CCB-8A95-6F9709DC0D68}" srcOrd="0" destOrd="0" presId="urn:microsoft.com/office/officeart/2005/8/layout/orgChart1"/>
    <dgm:cxn modelId="{A2447F26-FF41-4955-9D99-033D27C24D0C}" type="presParOf" srcId="{C25B62ED-1884-4CCB-8A95-6F9709DC0D68}" destId="{DA738C8A-AA5B-4C38-94A5-6A32B8012622}" srcOrd="0" destOrd="0" presId="urn:microsoft.com/office/officeart/2005/8/layout/orgChart1"/>
    <dgm:cxn modelId="{F6B2B323-3084-47B1-9AB6-37A412B90B61}" type="presParOf" srcId="{C25B62ED-1884-4CCB-8A95-6F9709DC0D68}" destId="{1353575E-127B-4067-ACEE-89855712A8B3}" srcOrd="1" destOrd="0" presId="urn:microsoft.com/office/officeart/2005/8/layout/orgChart1"/>
    <dgm:cxn modelId="{0FA2813F-3BD1-493E-B38A-327EE31379CF}" type="presParOf" srcId="{BF756075-0447-4762-BB56-DB1B798A9BB9}" destId="{39BE2DA2-708E-4979-97FC-41AF3A3D62F9}" srcOrd="1" destOrd="0" presId="urn:microsoft.com/office/officeart/2005/8/layout/orgChart1"/>
    <dgm:cxn modelId="{4ABFE61E-CA03-4523-A618-66A155AB96FC}" type="presParOf" srcId="{39BE2DA2-708E-4979-97FC-41AF3A3D62F9}" destId="{6F106B6A-3A58-43BE-8E52-52D569704BA5}" srcOrd="0" destOrd="0" presId="urn:microsoft.com/office/officeart/2005/8/layout/orgChart1"/>
    <dgm:cxn modelId="{48669B19-91F1-48B3-876E-6C9C68181F09}" type="presParOf" srcId="{39BE2DA2-708E-4979-97FC-41AF3A3D62F9}" destId="{6D93FFDC-DC8F-41A7-A82E-749A0B80B6B2}" srcOrd="1" destOrd="0" presId="urn:microsoft.com/office/officeart/2005/8/layout/orgChart1"/>
    <dgm:cxn modelId="{2717029D-E990-4549-BD9F-CFFC11830523}" type="presParOf" srcId="{6D93FFDC-DC8F-41A7-A82E-749A0B80B6B2}" destId="{0C4DD328-F854-4F53-89ED-B5FDC7B58BAA}" srcOrd="0" destOrd="0" presId="urn:microsoft.com/office/officeart/2005/8/layout/orgChart1"/>
    <dgm:cxn modelId="{9BF9F7AC-134C-4A33-A3DC-2E148F2EBB7F}" type="presParOf" srcId="{0C4DD328-F854-4F53-89ED-B5FDC7B58BAA}" destId="{528580DE-598C-471C-8A0A-6DB3AE705F80}" srcOrd="0" destOrd="0" presId="urn:microsoft.com/office/officeart/2005/8/layout/orgChart1"/>
    <dgm:cxn modelId="{BD3F86CD-66DE-45D9-931F-311399592570}" type="presParOf" srcId="{0C4DD328-F854-4F53-89ED-B5FDC7B58BAA}" destId="{A3519DAE-F55C-43CA-8D02-A89AF8C24BD5}" srcOrd="1" destOrd="0" presId="urn:microsoft.com/office/officeart/2005/8/layout/orgChart1"/>
    <dgm:cxn modelId="{F5EE2902-C0B7-415C-ABA3-A996BF406246}" type="presParOf" srcId="{6D93FFDC-DC8F-41A7-A82E-749A0B80B6B2}" destId="{9F6834CD-8756-4BCE-A7EB-A5E30B0BABE7}" srcOrd="1" destOrd="0" presId="urn:microsoft.com/office/officeart/2005/8/layout/orgChart1"/>
    <dgm:cxn modelId="{BCB5CECB-8FC3-4BD1-BAD3-411FDEA64799}" type="presParOf" srcId="{6D93FFDC-DC8F-41A7-A82E-749A0B80B6B2}" destId="{A9AB705B-AAF4-4DFD-AADF-740B8A2F757D}" srcOrd="2" destOrd="0" presId="urn:microsoft.com/office/officeart/2005/8/layout/orgChart1"/>
    <dgm:cxn modelId="{A98B5A0F-D1F0-4810-A67E-C77A10535C5D}" type="presParOf" srcId="{39BE2DA2-708E-4979-97FC-41AF3A3D62F9}" destId="{04CB232F-9393-4678-9DA0-456FB78C7D21}" srcOrd="2" destOrd="0" presId="urn:microsoft.com/office/officeart/2005/8/layout/orgChart1"/>
    <dgm:cxn modelId="{924B6704-5778-4A5F-BEA5-FE4418459AF1}" type="presParOf" srcId="{39BE2DA2-708E-4979-97FC-41AF3A3D62F9}" destId="{5741E76F-E282-4001-ABE3-DACF5B1F7113}" srcOrd="3" destOrd="0" presId="urn:microsoft.com/office/officeart/2005/8/layout/orgChart1"/>
    <dgm:cxn modelId="{8302400F-74E3-4108-9240-5C9AA78B671E}" type="presParOf" srcId="{5741E76F-E282-4001-ABE3-DACF5B1F7113}" destId="{A00DF336-F71A-481B-8D49-C0033FFE6265}" srcOrd="0" destOrd="0" presId="urn:microsoft.com/office/officeart/2005/8/layout/orgChart1"/>
    <dgm:cxn modelId="{8EEF6DEB-92E8-4E57-87C1-931396B30A87}" type="presParOf" srcId="{A00DF336-F71A-481B-8D49-C0033FFE6265}" destId="{555B1AC5-8F8A-4EF1-B760-261EDC5910FA}" srcOrd="0" destOrd="0" presId="urn:microsoft.com/office/officeart/2005/8/layout/orgChart1"/>
    <dgm:cxn modelId="{21690DC9-B7E5-4A4C-8A0D-815F28F8ED5B}" type="presParOf" srcId="{A00DF336-F71A-481B-8D49-C0033FFE6265}" destId="{72362B73-A9DE-41BA-8704-B8AFFC962DF7}" srcOrd="1" destOrd="0" presId="urn:microsoft.com/office/officeart/2005/8/layout/orgChart1"/>
    <dgm:cxn modelId="{F1498306-83A0-474A-B781-3B2A80FB584C}" type="presParOf" srcId="{5741E76F-E282-4001-ABE3-DACF5B1F7113}" destId="{952C4145-E49D-4CB9-9766-03FC7D5B2D0C}" srcOrd="1" destOrd="0" presId="urn:microsoft.com/office/officeart/2005/8/layout/orgChart1"/>
    <dgm:cxn modelId="{CC0FC6D2-DB43-4C2C-9A16-AC8087BCF26B}" type="presParOf" srcId="{5741E76F-E282-4001-ABE3-DACF5B1F7113}" destId="{C916349E-AEE7-4626-8FE1-B0DFC85BC68C}" srcOrd="2" destOrd="0" presId="urn:microsoft.com/office/officeart/2005/8/layout/orgChart1"/>
    <dgm:cxn modelId="{8D0E11A0-1A76-4370-9369-0BB3A7D006F9}" type="presParOf" srcId="{BF756075-0447-4762-BB56-DB1B798A9BB9}" destId="{19CCCC8F-B1CA-4FD1-A087-FD50C2440D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AA44E6-4D37-498B-9997-7E14CC5722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18677BF-7715-45DC-A7CE-4EA798E1E9D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6,539</a:t>
          </a:r>
          <a:endParaRPr lang="en-US" dirty="0"/>
        </a:p>
      </dgm:t>
    </dgm:pt>
    <dgm:pt modelId="{28B376F4-6A5B-416A-8B6B-726BB6727ADB}" type="parTrans" cxnId="{2429D27E-6FE7-4E61-84EF-839A9200CCFD}">
      <dgm:prSet/>
      <dgm:spPr/>
      <dgm:t>
        <a:bodyPr/>
        <a:lstStyle/>
        <a:p>
          <a:endParaRPr lang="en-US"/>
        </a:p>
      </dgm:t>
    </dgm:pt>
    <dgm:pt modelId="{DDB7A1C0-7B5F-489F-AC13-C8601315CE11}" type="sibTrans" cxnId="{2429D27E-6FE7-4E61-84EF-839A9200CCFD}">
      <dgm:prSet/>
      <dgm:spPr/>
      <dgm:t>
        <a:bodyPr/>
        <a:lstStyle/>
        <a:p>
          <a:endParaRPr lang="en-US"/>
        </a:p>
      </dgm:t>
    </dgm:pt>
    <dgm:pt modelId="{0FC716B5-8357-4476-AE39-FF68A038E01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201</a:t>
          </a:r>
        </a:p>
      </dgm:t>
    </dgm:pt>
    <dgm:pt modelId="{A7EEB09F-A3AB-494E-83BB-6068E745BD6C}" type="parTrans" cxnId="{E2568994-F08A-4A34-919A-85BE98E8A35D}">
      <dgm:prSet/>
      <dgm:spPr/>
      <dgm:t>
        <a:bodyPr/>
        <a:lstStyle/>
        <a:p>
          <a:endParaRPr lang="en-US"/>
        </a:p>
      </dgm:t>
    </dgm:pt>
    <dgm:pt modelId="{60FCEB45-6136-41D8-8E21-D6C6E0762550}" type="sibTrans" cxnId="{E2568994-F08A-4A34-919A-85BE98E8A35D}">
      <dgm:prSet/>
      <dgm:spPr/>
      <dgm:t>
        <a:bodyPr/>
        <a:lstStyle/>
        <a:p>
          <a:endParaRPr lang="en-US"/>
        </a:p>
      </dgm:t>
    </dgm:pt>
    <dgm:pt modelId="{6BA8953C-C416-4BF6-86D8-4E86F458E51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6,338</a:t>
          </a:r>
          <a:endParaRPr lang="en-US" dirty="0"/>
        </a:p>
      </dgm:t>
    </dgm:pt>
    <dgm:pt modelId="{52EDBBDF-F919-448F-868C-E9D21899772B}" type="parTrans" cxnId="{CBA4C149-DEDE-4F0F-8434-6DF30BEF50EC}">
      <dgm:prSet/>
      <dgm:spPr/>
      <dgm:t>
        <a:bodyPr/>
        <a:lstStyle/>
        <a:p>
          <a:endParaRPr lang="en-US"/>
        </a:p>
      </dgm:t>
    </dgm:pt>
    <dgm:pt modelId="{077E90AE-4AC1-48CB-8B2F-6C1C6007D5E2}" type="sibTrans" cxnId="{CBA4C149-DEDE-4F0F-8434-6DF30BEF50EC}">
      <dgm:prSet/>
      <dgm:spPr/>
      <dgm:t>
        <a:bodyPr/>
        <a:lstStyle/>
        <a:p>
          <a:endParaRPr lang="en-US"/>
        </a:p>
      </dgm:t>
    </dgm:pt>
    <dgm:pt modelId="{FDADE53B-EDA2-4493-AE22-41D6203DEEAA}" type="pres">
      <dgm:prSet presAssocID="{E9AA44E6-4D37-498B-9997-7E14CC5722A0}" presName="CompostProcess" presStyleCnt="0">
        <dgm:presLayoutVars>
          <dgm:dir/>
          <dgm:resizeHandles val="exact"/>
        </dgm:presLayoutVars>
      </dgm:prSet>
      <dgm:spPr/>
    </dgm:pt>
    <dgm:pt modelId="{4A3C7A4C-580A-481F-A72A-3EDEA50E02C3}" type="pres">
      <dgm:prSet presAssocID="{E9AA44E6-4D37-498B-9997-7E14CC5722A0}" presName="arrow" presStyleLbl="bgShp" presStyleIdx="0" presStyleCnt="1"/>
      <dgm:spPr/>
    </dgm:pt>
    <dgm:pt modelId="{738520B9-6075-4EAB-9945-D474E11430C4}" type="pres">
      <dgm:prSet presAssocID="{E9AA44E6-4D37-498B-9997-7E14CC5722A0}" presName="linearProcess" presStyleCnt="0"/>
      <dgm:spPr/>
    </dgm:pt>
    <dgm:pt modelId="{B8093BE6-D938-4FE8-A31D-A46D983F7D93}" type="pres">
      <dgm:prSet presAssocID="{618677BF-7715-45DC-A7CE-4EA798E1E9D0}" presName="textNode" presStyleLbl="node1" presStyleIdx="0" presStyleCnt="3">
        <dgm:presLayoutVars>
          <dgm:bulletEnabled val="1"/>
        </dgm:presLayoutVars>
      </dgm:prSet>
      <dgm:spPr/>
    </dgm:pt>
    <dgm:pt modelId="{34EFA701-5B0F-4C9B-86FC-0E25F6A05C58}" type="pres">
      <dgm:prSet presAssocID="{DDB7A1C0-7B5F-489F-AC13-C8601315CE11}" presName="sibTrans" presStyleCnt="0"/>
      <dgm:spPr/>
    </dgm:pt>
    <dgm:pt modelId="{B90794FD-2B82-4724-A1BD-37344842DEC0}" type="pres">
      <dgm:prSet presAssocID="{0FC716B5-8357-4476-AE39-FF68A038E010}" presName="textNode" presStyleLbl="node1" presStyleIdx="1" presStyleCnt="3">
        <dgm:presLayoutVars>
          <dgm:bulletEnabled val="1"/>
        </dgm:presLayoutVars>
      </dgm:prSet>
      <dgm:spPr/>
    </dgm:pt>
    <dgm:pt modelId="{EE4C60E8-B594-4C98-94FB-03A082778806}" type="pres">
      <dgm:prSet presAssocID="{60FCEB45-6136-41D8-8E21-D6C6E0762550}" presName="sibTrans" presStyleCnt="0"/>
      <dgm:spPr/>
    </dgm:pt>
    <dgm:pt modelId="{1D54E2D7-DF4E-440B-8759-CD7B0367A99D}" type="pres">
      <dgm:prSet presAssocID="{6BA8953C-C416-4BF6-86D8-4E86F458E5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BA4C149-DEDE-4F0F-8434-6DF30BEF50EC}" srcId="{E9AA44E6-4D37-498B-9997-7E14CC5722A0}" destId="{6BA8953C-C416-4BF6-86D8-4E86F458E517}" srcOrd="2" destOrd="0" parTransId="{52EDBBDF-F919-448F-868C-E9D21899772B}" sibTransId="{077E90AE-4AC1-48CB-8B2F-6C1C6007D5E2}"/>
    <dgm:cxn modelId="{2429D27E-6FE7-4E61-84EF-839A9200CCFD}" srcId="{E9AA44E6-4D37-498B-9997-7E14CC5722A0}" destId="{618677BF-7715-45DC-A7CE-4EA798E1E9D0}" srcOrd="0" destOrd="0" parTransId="{28B376F4-6A5B-416A-8B6B-726BB6727ADB}" sibTransId="{DDB7A1C0-7B5F-489F-AC13-C8601315CE11}"/>
    <dgm:cxn modelId="{E2568994-F08A-4A34-919A-85BE98E8A35D}" srcId="{E9AA44E6-4D37-498B-9997-7E14CC5722A0}" destId="{0FC716B5-8357-4476-AE39-FF68A038E010}" srcOrd="1" destOrd="0" parTransId="{A7EEB09F-A3AB-494E-83BB-6068E745BD6C}" sibTransId="{60FCEB45-6136-41D8-8E21-D6C6E0762550}"/>
    <dgm:cxn modelId="{E88EC696-0C8B-42B9-BC99-E3C46D510E54}" type="presOf" srcId="{0FC716B5-8357-4476-AE39-FF68A038E010}" destId="{B90794FD-2B82-4724-A1BD-37344842DEC0}" srcOrd="0" destOrd="0" presId="urn:microsoft.com/office/officeart/2005/8/layout/hProcess9"/>
    <dgm:cxn modelId="{1AC2B3BA-4DF7-4E55-817C-9CC630F8812C}" type="presOf" srcId="{E9AA44E6-4D37-498B-9997-7E14CC5722A0}" destId="{FDADE53B-EDA2-4493-AE22-41D6203DEEAA}" srcOrd="0" destOrd="0" presId="urn:microsoft.com/office/officeart/2005/8/layout/hProcess9"/>
    <dgm:cxn modelId="{31C5EFD7-E429-43A5-9CDE-B84B59AB88AC}" type="presOf" srcId="{6BA8953C-C416-4BF6-86D8-4E86F458E517}" destId="{1D54E2D7-DF4E-440B-8759-CD7B0367A99D}" srcOrd="0" destOrd="0" presId="urn:microsoft.com/office/officeart/2005/8/layout/hProcess9"/>
    <dgm:cxn modelId="{8CF701E6-744E-4FE0-8504-0771C67E19ED}" type="presOf" srcId="{618677BF-7715-45DC-A7CE-4EA798E1E9D0}" destId="{B8093BE6-D938-4FE8-A31D-A46D983F7D93}" srcOrd="0" destOrd="0" presId="urn:microsoft.com/office/officeart/2005/8/layout/hProcess9"/>
    <dgm:cxn modelId="{20055CD6-7701-4BF8-9F78-3D7E0B25369B}" type="presParOf" srcId="{FDADE53B-EDA2-4493-AE22-41D6203DEEAA}" destId="{4A3C7A4C-580A-481F-A72A-3EDEA50E02C3}" srcOrd="0" destOrd="0" presId="urn:microsoft.com/office/officeart/2005/8/layout/hProcess9"/>
    <dgm:cxn modelId="{D353B963-82C6-47C6-8B4B-20E6E3B9EF86}" type="presParOf" srcId="{FDADE53B-EDA2-4493-AE22-41D6203DEEAA}" destId="{738520B9-6075-4EAB-9945-D474E11430C4}" srcOrd="1" destOrd="0" presId="urn:microsoft.com/office/officeart/2005/8/layout/hProcess9"/>
    <dgm:cxn modelId="{66B480B8-2834-4DDA-8305-C4FC35FA9870}" type="presParOf" srcId="{738520B9-6075-4EAB-9945-D474E11430C4}" destId="{B8093BE6-D938-4FE8-A31D-A46D983F7D93}" srcOrd="0" destOrd="0" presId="urn:microsoft.com/office/officeart/2005/8/layout/hProcess9"/>
    <dgm:cxn modelId="{A716B9C7-BA55-4992-82D7-F81605069830}" type="presParOf" srcId="{738520B9-6075-4EAB-9945-D474E11430C4}" destId="{34EFA701-5B0F-4C9B-86FC-0E25F6A05C58}" srcOrd="1" destOrd="0" presId="urn:microsoft.com/office/officeart/2005/8/layout/hProcess9"/>
    <dgm:cxn modelId="{AD5C7286-7AE4-4CE4-AC68-B3B7FFD28914}" type="presParOf" srcId="{738520B9-6075-4EAB-9945-D474E11430C4}" destId="{B90794FD-2B82-4724-A1BD-37344842DEC0}" srcOrd="2" destOrd="0" presId="urn:microsoft.com/office/officeart/2005/8/layout/hProcess9"/>
    <dgm:cxn modelId="{D37CC95D-E9DF-41BF-8B14-3A8BB81A77A4}" type="presParOf" srcId="{738520B9-6075-4EAB-9945-D474E11430C4}" destId="{EE4C60E8-B594-4C98-94FB-03A082778806}" srcOrd="3" destOrd="0" presId="urn:microsoft.com/office/officeart/2005/8/layout/hProcess9"/>
    <dgm:cxn modelId="{66ED512B-460E-4CDD-B6D5-CE247B95BC3B}" type="presParOf" srcId="{738520B9-6075-4EAB-9945-D474E11430C4}" destId="{1D54E2D7-DF4E-440B-8759-CD7B0367A99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AA44E6-4D37-498B-9997-7E14CC5722A0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618677BF-7715-45DC-A7CE-4EA798E1E9D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2,622</a:t>
          </a:r>
        </a:p>
      </dgm:t>
    </dgm:pt>
    <dgm:pt modelId="{28B376F4-6A5B-416A-8B6B-726BB6727ADB}" type="parTrans" cxnId="{2429D27E-6FE7-4E61-84EF-839A9200CCFD}">
      <dgm:prSet/>
      <dgm:spPr/>
      <dgm:t>
        <a:bodyPr/>
        <a:lstStyle/>
        <a:p>
          <a:endParaRPr lang="en-US"/>
        </a:p>
      </dgm:t>
    </dgm:pt>
    <dgm:pt modelId="{DDB7A1C0-7B5F-489F-AC13-C8601315CE11}" type="sibTrans" cxnId="{2429D27E-6FE7-4E61-84EF-839A9200CCFD}">
      <dgm:prSet/>
      <dgm:spPr/>
      <dgm:t>
        <a:bodyPr/>
        <a:lstStyle/>
        <a:p>
          <a:endParaRPr lang="en-US"/>
        </a:p>
      </dgm:t>
    </dgm:pt>
    <dgm:pt modelId="{0FC716B5-8357-4476-AE39-FF68A038E01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70</a:t>
          </a:r>
        </a:p>
      </dgm:t>
    </dgm:pt>
    <dgm:pt modelId="{A7EEB09F-A3AB-494E-83BB-6068E745BD6C}" type="parTrans" cxnId="{E2568994-F08A-4A34-919A-85BE98E8A35D}">
      <dgm:prSet/>
      <dgm:spPr/>
      <dgm:t>
        <a:bodyPr/>
        <a:lstStyle/>
        <a:p>
          <a:endParaRPr lang="en-US"/>
        </a:p>
      </dgm:t>
    </dgm:pt>
    <dgm:pt modelId="{60FCEB45-6136-41D8-8E21-D6C6E0762550}" type="sibTrans" cxnId="{E2568994-F08A-4A34-919A-85BE98E8A35D}">
      <dgm:prSet/>
      <dgm:spPr/>
      <dgm:t>
        <a:bodyPr/>
        <a:lstStyle/>
        <a:p>
          <a:endParaRPr lang="en-US"/>
        </a:p>
      </dgm:t>
    </dgm:pt>
    <dgm:pt modelId="{6BA8953C-C416-4BF6-86D8-4E86F458E51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2,552</a:t>
          </a:r>
        </a:p>
      </dgm:t>
    </dgm:pt>
    <dgm:pt modelId="{52EDBBDF-F919-448F-868C-E9D21899772B}" type="parTrans" cxnId="{CBA4C149-DEDE-4F0F-8434-6DF30BEF50EC}">
      <dgm:prSet/>
      <dgm:spPr/>
      <dgm:t>
        <a:bodyPr/>
        <a:lstStyle/>
        <a:p>
          <a:endParaRPr lang="en-US"/>
        </a:p>
      </dgm:t>
    </dgm:pt>
    <dgm:pt modelId="{077E90AE-4AC1-48CB-8B2F-6C1C6007D5E2}" type="sibTrans" cxnId="{CBA4C149-DEDE-4F0F-8434-6DF30BEF50EC}">
      <dgm:prSet/>
      <dgm:spPr/>
      <dgm:t>
        <a:bodyPr/>
        <a:lstStyle/>
        <a:p>
          <a:endParaRPr lang="en-US"/>
        </a:p>
      </dgm:t>
    </dgm:pt>
    <dgm:pt modelId="{FDADE53B-EDA2-4493-AE22-41D6203DEEAA}" type="pres">
      <dgm:prSet presAssocID="{E9AA44E6-4D37-498B-9997-7E14CC5722A0}" presName="CompostProcess" presStyleCnt="0">
        <dgm:presLayoutVars>
          <dgm:dir/>
          <dgm:resizeHandles val="exact"/>
        </dgm:presLayoutVars>
      </dgm:prSet>
      <dgm:spPr/>
    </dgm:pt>
    <dgm:pt modelId="{4A3C7A4C-580A-481F-A72A-3EDEA50E02C3}" type="pres">
      <dgm:prSet presAssocID="{E9AA44E6-4D37-498B-9997-7E14CC5722A0}" presName="arrow" presStyleLbl="bgShp" presStyleIdx="0" presStyleCnt="1"/>
      <dgm:spPr/>
    </dgm:pt>
    <dgm:pt modelId="{738520B9-6075-4EAB-9945-D474E11430C4}" type="pres">
      <dgm:prSet presAssocID="{E9AA44E6-4D37-498B-9997-7E14CC5722A0}" presName="linearProcess" presStyleCnt="0"/>
      <dgm:spPr/>
    </dgm:pt>
    <dgm:pt modelId="{B8093BE6-D938-4FE8-A31D-A46D983F7D93}" type="pres">
      <dgm:prSet presAssocID="{618677BF-7715-45DC-A7CE-4EA798E1E9D0}" presName="textNode" presStyleLbl="node1" presStyleIdx="0" presStyleCnt="3">
        <dgm:presLayoutVars>
          <dgm:bulletEnabled val="1"/>
        </dgm:presLayoutVars>
      </dgm:prSet>
      <dgm:spPr/>
    </dgm:pt>
    <dgm:pt modelId="{34EFA701-5B0F-4C9B-86FC-0E25F6A05C58}" type="pres">
      <dgm:prSet presAssocID="{DDB7A1C0-7B5F-489F-AC13-C8601315CE11}" presName="sibTrans" presStyleCnt="0"/>
      <dgm:spPr/>
    </dgm:pt>
    <dgm:pt modelId="{B90794FD-2B82-4724-A1BD-37344842DEC0}" type="pres">
      <dgm:prSet presAssocID="{0FC716B5-8357-4476-AE39-FF68A038E010}" presName="textNode" presStyleLbl="node1" presStyleIdx="1" presStyleCnt="3">
        <dgm:presLayoutVars>
          <dgm:bulletEnabled val="1"/>
        </dgm:presLayoutVars>
      </dgm:prSet>
      <dgm:spPr/>
    </dgm:pt>
    <dgm:pt modelId="{EE4C60E8-B594-4C98-94FB-03A082778806}" type="pres">
      <dgm:prSet presAssocID="{60FCEB45-6136-41D8-8E21-D6C6E0762550}" presName="sibTrans" presStyleCnt="0"/>
      <dgm:spPr/>
    </dgm:pt>
    <dgm:pt modelId="{1D54E2D7-DF4E-440B-8759-CD7B0367A99D}" type="pres">
      <dgm:prSet presAssocID="{6BA8953C-C416-4BF6-86D8-4E86F458E5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BA4C149-DEDE-4F0F-8434-6DF30BEF50EC}" srcId="{E9AA44E6-4D37-498B-9997-7E14CC5722A0}" destId="{6BA8953C-C416-4BF6-86D8-4E86F458E517}" srcOrd="2" destOrd="0" parTransId="{52EDBBDF-F919-448F-868C-E9D21899772B}" sibTransId="{077E90AE-4AC1-48CB-8B2F-6C1C6007D5E2}"/>
    <dgm:cxn modelId="{2429D27E-6FE7-4E61-84EF-839A9200CCFD}" srcId="{E9AA44E6-4D37-498B-9997-7E14CC5722A0}" destId="{618677BF-7715-45DC-A7CE-4EA798E1E9D0}" srcOrd="0" destOrd="0" parTransId="{28B376F4-6A5B-416A-8B6B-726BB6727ADB}" sibTransId="{DDB7A1C0-7B5F-489F-AC13-C8601315CE11}"/>
    <dgm:cxn modelId="{E2568994-F08A-4A34-919A-85BE98E8A35D}" srcId="{E9AA44E6-4D37-498B-9997-7E14CC5722A0}" destId="{0FC716B5-8357-4476-AE39-FF68A038E010}" srcOrd="1" destOrd="0" parTransId="{A7EEB09F-A3AB-494E-83BB-6068E745BD6C}" sibTransId="{60FCEB45-6136-41D8-8E21-D6C6E0762550}"/>
    <dgm:cxn modelId="{E88EC696-0C8B-42B9-BC99-E3C46D510E54}" type="presOf" srcId="{0FC716B5-8357-4476-AE39-FF68A038E010}" destId="{B90794FD-2B82-4724-A1BD-37344842DEC0}" srcOrd="0" destOrd="0" presId="urn:microsoft.com/office/officeart/2005/8/layout/hProcess9"/>
    <dgm:cxn modelId="{1AC2B3BA-4DF7-4E55-817C-9CC630F8812C}" type="presOf" srcId="{E9AA44E6-4D37-498B-9997-7E14CC5722A0}" destId="{FDADE53B-EDA2-4493-AE22-41D6203DEEAA}" srcOrd="0" destOrd="0" presId="urn:microsoft.com/office/officeart/2005/8/layout/hProcess9"/>
    <dgm:cxn modelId="{31C5EFD7-E429-43A5-9CDE-B84B59AB88AC}" type="presOf" srcId="{6BA8953C-C416-4BF6-86D8-4E86F458E517}" destId="{1D54E2D7-DF4E-440B-8759-CD7B0367A99D}" srcOrd="0" destOrd="0" presId="urn:microsoft.com/office/officeart/2005/8/layout/hProcess9"/>
    <dgm:cxn modelId="{8CF701E6-744E-4FE0-8504-0771C67E19ED}" type="presOf" srcId="{618677BF-7715-45DC-A7CE-4EA798E1E9D0}" destId="{B8093BE6-D938-4FE8-A31D-A46D983F7D93}" srcOrd="0" destOrd="0" presId="urn:microsoft.com/office/officeart/2005/8/layout/hProcess9"/>
    <dgm:cxn modelId="{20055CD6-7701-4BF8-9F78-3D7E0B25369B}" type="presParOf" srcId="{FDADE53B-EDA2-4493-AE22-41D6203DEEAA}" destId="{4A3C7A4C-580A-481F-A72A-3EDEA50E02C3}" srcOrd="0" destOrd="0" presId="urn:microsoft.com/office/officeart/2005/8/layout/hProcess9"/>
    <dgm:cxn modelId="{D353B963-82C6-47C6-8B4B-20E6E3B9EF86}" type="presParOf" srcId="{FDADE53B-EDA2-4493-AE22-41D6203DEEAA}" destId="{738520B9-6075-4EAB-9945-D474E11430C4}" srcOrd="1" destOrd="0" presId="urn:microsoft.com/office/officeart/2005/8/layout/hProcess9"/>
    <dgm:cxn modelId="{66B480B8-2834-4DDA-8305-C4FC35FA9870}" type="presParOf" srcId="{738520B9-6075-4EAB-9945-D474E11430C4}" destId="{B8093BE6-D938-4FE8-A31D-A46D983F7D93}" srcOrd="0" destOrd="0" presId="urn:microsoft.com/office/officeart/2005/8/layout/hProcess9"/>
    <dgm:cxn modelId="{A716B9C7-BA55-4992-82D7-F81605069830}" type="presParOf" srcId="{738520B9-6075-4EAB-9945-D474E11430C4}" destId="{34EFA701-5B0F-4C9B-86FC-0E25F6A05C58}" srcOrd="1" destOrd="0" presId="urn:microsoft.com/office/officeart/2005/8/layout/hProcess9"/>
    <dgm:cxn modelId="{AD5C7286-7AE4-4CE4-AC68-B3B7FFD28914}" type="presParOf" srcId="{738520B9-6075-4EAB-9945-D474E11430C4}" destId="{B90794FD-2B82-4724-A1BD-37344842DEC0}" srcOrd="2" destOrd="0" presId="urn:microsoft.com/office/officeart/2005/8/layout/hProcess9"/>
    <dgm:cxn modelId="{D37CC95D-E9DF-41BF-8B14-3A8BB81A77A4}" type="presParOf" srcId="{738520B9-6075-4EAB-9945-D474E11430C4}" destId="{EE4C60E8-B594-4C98-94FB-03A082778806}" srcOrd="3" destOrd="0" presId="urn:microsoft.com/office/officeart/2005/8/layout/hProcess9"/>
    <dgm:cxn modelId="{66ED512B-460E-4CDD-B6D5-CE247B95BC3B}" type="presParOf" srcId="{738520B9-6075-4EAB-9945-D474E11430C4}" destId="{1D54E2D7-DF4E-440B-8759-CD7B0367A99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AA44E6-4D37-498B-9997-7E14CC5722A0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618677BF-7715-45DC-A7CE-4EA798E1E9D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3,906</a:t>
          </a:r>
        </a:p>
      </dgm:t>
    </dgm:pt>
    <dgm:pt modelId="{28B376F4-6A5B-416A-8B6B-726BB6727ADB}" type="parTrans" cxnId="{2429D27E-6FE7-4E61-84EF-839A9200CCFD}">
      <dgm:prSet/>
      <dgm:spPr/>
      <dgm:t>
        <a:bodyPr/>
        <a:lstStyle/>
        <a:p>
          <a:endParaRPr lang="en-US"/>
        </a:p>
      </dgm:t>
    </dgm:pt>
    <dgm:pt modelId="{DDB7A1C0-7B5F-489F-AC13-C8601315CE11}" type="sibTrans" cxnId="{2429D27E-6FE7-4E61-84EF-839A9200CCFD}">
      <dgm:prSet/>
      <dgm:spPr/>
      <dgm:t>
        <a:bodyPr/>
        <a:lstStyle/>
        <a:p>
          <a:endParaRPr lang="en-US"/>
        </a:p>
      </dgm:t>
    </dgm:pt>
    <dgm:pt modelId="{0FC716B5-8357-4476-AE39-FF68A038E01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131</a:t>
          </a:r>
        </a:p>
      </dgm:t>
    </dgm:pt>
    <dgm:pt modelId="{A7EEB09F-A3AB-494E-83BB-6068E745BD6C}" type="parTrans" cxnId="{E2568994-F08A-4A34-919A-85BE98E8A35D}">
      <dgm:prSet/>
      <dgm:spPr/>
      <dgm:t>
        <a:bodyPr/>
        <a:lstStyle/>
        <a:p>
          <a:endParaRPr lang="en-US"/>
        </a:p>
      </dgm:t>
    </dgm:pt>
    <dgm:pt modelId="{60FCEB45-6136-41D8-8E21-D6C6E0762550}" type="sibTrans" cxnId="{E2568994-F08A-4A34-919A-85BE98E8A35D}">
      <dgm:prSet/>
      <dgm:spPr/>
      <dgm:t>
        <a:bodyPr/>
        <a:lstStyle/>
        <a:p>
          <a:endParaRPr lang="en-US"/>
        </a:p>
      </dgm:t>
    </dgm:pt>
    <dgm:pt modelId="{6BA8953C-C416-4BF6-86D8-4E86F458E51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effectLst/>
              <a:latin typeface="+mj-lt"/>
            </a:rPr>
            <a:t>3,775</a:t>
          </a:r>
        </a:p>
      </dgm:t>
    </dgm:pt>
    <dgm:pt modelId="{52EDBBDF-F919-448F-868C-E9D21899772B}" type="parTrans" cxnId="{CBA4C149-DEDE-4F0F-8434-6DF30BEF50EC}">
      <dgm:prSet/>
      <dgm:spPr/>
      <dgm:t>
        <a:bodyPr/>
        <a:lstStyle/>
        <a:p>
          <a:endParaRPr lang="en-US"/>
        </a:p>
      </dgm:t>
    </dgm:pt>
    <dgm:pt modelId="{077E90AE-4AC1-48CB-8B2F-6C1C6007D5E2}" type="sibTrans" cxnId="{CBA4C149-DEDE-4F0F-8434-6DF30BEF50EC}">
      <dgm:prSet/>
      <dgm:spPr/>
      <dgm:t>
        <a:bodyPr/>
        <a:lstStyle/>
        <a:p>
          <a:endParaRPr lang="en-US"/>
        </a:p>
      </dgm:t>
    </dgm:pt>
    <dgm:pt modelId="{FDADE53B-EDA2-4493-AE22-41D6203DEEAA}" type="pres">
      <dgm:prSet presAssocID="{E9AA44E6-4D37-498B-9997-7E14CC5722A0}" presName="CompostProcess" presStyleCnt="0">
        <dgm:presLayoutVars>
          <dgm:dir/>
          <dgm:resizeHandles val="exact"/>
        </dgm:presLayoutVars>
      </dgm:prSet>
      <dgm:spPr/>
    </dgm:pt>
    <dgm:pt modelId="{4A3C7A4C-580A-481F-A72A-3EDEA50E02C3}" type="pres">
      <dgm:prSet presAssocID="{E9AA44E6-4D37-498B-9997-7E14CC5722A0}" presName="arrow" presStyleLbl="bgShp" presStyleIdx="0" presStyleCnt="1"/>
      <dgm:spPr/>
    </dgm:pt>
    <dgm:pt modelId="{738520B9-6075-4EAB-9945-D474E11430C4}" type="pres">
      <dgm:prSet presAssocID="{E9AA44E6-4D37-498B-9997-7E14CC5722A0}" presName="linearProcess" presStyleCnt="0"/>
      <dgm:spPr/>
    </dgm:pt>
    <dgm:pt modelId="{B8093BE6-D938-4FE8-A31D-A46D983F7D93}" type="pres">
      <dgm:prSet presAssocID="{618677BF-7715-45DC-A7CE-4EA798E1E9D0}" presName="textNode" presStyleLbl="node1" presStyleIdx="0" presStyleCnt="3">
        <dgm:presLayoutVars>
          <dgm:bulletEnabled val="1"/>
        </dgm:presLayoutVars>
      </dgm:prSet>
      <dgm:spPr/>
    </dgm:pt>
    <dgm:pt modelId="{34EFA701-5B0F-4C9B-86FC-0E25F6A05C58}" type="pres">
      <dgm:prSet presAssocID="{DDB7A1C0-7B5F-489F-AC13-C8601315CE11}" presName="sibTrans" presStyleCnt="0"/>
      <dgm:spPr/>
    </dgm:pt>
    <dgm:pt modelId="{B90794FD-2B82-4724-A1BD-37344842DEC0}" type="pres">
      <dgm:prSet presAssocID="{0FC716B5-8357-4476-AE39-FF68A038E010}" presName="textNode" presStyleLbl="node1" presStyleIdx="1" presStyleCnt="3">
        <dgm:presLayoutVars>
          <dgm:bulletEnabled val="1"/>
        </dgm:presLayoutVars>
      </dgm:prSet>
      <dgm:spPr/>
    </dgm:pt>
    <dgm:pt modelId="{EE4C60E8-B594-4C98-94FB-03A082778806}" type="pres">
      <dgm:prSet presAssocID="{60FCEB45-6136-41D8-8E21-D6C6E0762550}" presName="sibTrans" presStyleCnt="0"/>
      <dgm:spPr/>
    </dgm:pt>
    <dgm:pt modelId="{1D54E2D7-DF4E-440B-8759-CD7B0367A99D}" type="pres">
      <dgm:prSet presAssocID="{6BA8953C-C416-4BF6-86D8-4E86F458E5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BA4C149-DEDE-4F0F-8434-6DF30BEF50EC}" srcId="{E9AA44E6-4D37-498B-9997-7E14CC5722A0}" destId="{6BA8953C-C416-4BF6-86D8-4E86F458E517}" srcOrd="2" destOrd="0" parTransId="{52EDBBDF-F919-448F-868C-E9D21899772B}" sibTransId="{077E90AE-4AC1-48CB-8B2F-6C1C6007D5E2}"/>
    <dgm:cxn modelId="{2429D27E-6FE7-4E61-84EF-839A9200CCFD}" srcId="{E9AA44E6-4D37-498B-9997-7E14CC5722A0}" destId="{618677BF-7715-45DC-A7CE-4EA798E1E9D0}" srcOrd="0" destOrd="0" parTransId="{28B376F4-6A5B-416A-8B6B-726BB6727ADB}" sibTransId="{DDB7A1C0-7B5F-489F-AC13-C8601315CE11}"/>
    <dgm:cxn modelId="{E2568994-F08A-4A34-919A-85BE98E8A35D}" srcId="{E9AA44E6-4D37-498B-9997-7E14CC5722A0}" destId="{0FC716B5-8357-4476-AE39-FF68A038E010}" srcOrd="1" destOrd="0" parTransId="{A7EEB09F-A3AB-494E-83BB-6068E745BD6C}" sibTransId="{60FCEB45-6136-41D8-8E21-D6C6E0762550}"/>
    <dgm:cxn modelId="{E88EC696-0C8B-42B9-BC99-E3C46D510E54}" type="presOf" srcId="{0FC716B5-8357-4476-AE39-FF68A038E010}" destId="{B90794FD-2B82-4724-A1BD-37344842DEC0}" srcOrd="0" destOrd="0" presId="urn:microsoft.com/office/officeart/2005/8/layout/hProcess9"/>
    <dgm:cxn modelId="{1AC2B3BA-4DF7-4E55-817C-9CC630F8812C}" type="presOf" srcId="{E9AA44E6-4D37-498B-9997-7E14CC5722A0}" destId="{FDADE53B-EDA2-4493-AE22-41D6203DEEAA}" srcOrd="0" destOrd="0" presId="urn:microsoft.com/office/officeart/2005/8/layout/hProcess9"/>
    <dgm:cxn modelId="{31C5EFD7-E429-43A5-9CDE-B84B59AB88AC}" type="presOf" srcId="{6BA8953C-C416-4BF6-86D8-4E86F458E517}" destId="{1D54E2D7-DF4E-440B-8759-CD7B0367A99D}" srcOrd="0" destOrd="0" presId="urn:microsoft.com/office/officeart/2005/8/layout/hProcess9"/>
    <dgm:cxn modelId="{8CF701E6-744E-4FE0-8504-0771C67E19ED}" type="presOf" srcId="{618677BF-7715-45DC-A7CE-4EA798E1E9D0}" destId="{B8093BE6-D938-4FE8-A31D-A46D983F7D93}" srcOrd="0" destOrd="0" presId="urn:microsoft.com/office/officeart/2005/8/layout/hProcess9"/>
    <dgm:cxn modelId="{20055CD6-7701-4BF8-9F78-3D7E0B25369B}" type="presParOf" srcId="{FDADE53B-EDA2-4493-AE22-41D6203DEEAA}" destId="{4A3C7A4C-580A-481F-A72A-3EDEA50E02C3}" srcOrd="0" destOrd="0" presId="urn:microsoft.com/office/officeart/2005/8/layout/hProcess9"/>
    <dgm:cxn modelId="{D353B963-82C6-47C6-8B4B-20E6E3B9EF86}" type="presParOf" srcId="{FDADE53B-EDA2-4493-AE22-41D6203DEEAA}" destId="{738520B9-6075-4EAB-9945-D474E11430C4}" srcOrd="1" destOrd="0" presId="urn:microsoft.com/office/officeart/2005/8/layout/hProcess9"/>
    <dgm:cxn modelId="{66B480B8-2834-4DDA-8305-C4FC35FA9870}" type="presParOf" srcId="{738520B9-6075-4EAB-9945-D474E11430C4}" destId="{B8093BE6-D938-4FE8-A31D-A46D983F7D93}" srcOrd="0" destOrd="0" presId="urn:microsoft.com/office/officeart/2005/8/layout/hProcess9"/>
    <dgm:cxn modelId="{A716B9C7-BA55-4992-82D7-F81605069830}" type="presParOf" srcId="{738520B9-6075-4EAB-9945-D474E11430C4}" destId="{34EFA701-5B0F-4C9B-86FC-0E25F6A05C58}" srcOrd="1" destOrd="0" presId="urn:microsoft.com/office/officeart/2005/8/layout/hProcess9"/>
    <dgm:cxn modelId="{AD5C7286-7AE4-4CE4-AC68-B3B7FFD28914}" type="presParOf" srcId="{738520B9-6075-4EAB-9945-D474E11430C4}" destId="{B90794FD-2B82-4724-A1BD-37344842DEC0}" srcOrd="2" destOrd="0" presId="urn:microsoft.com/office/officeart/2005/8/layout/hProcess9"/>
    <dgm:cxn modelId="{D37CC95D-E9DF-41BF-8B14-3A8BB81A77A4}" type="presParOf" srcId="{738520B9-6075-4EAB-9945-D474E11430C4}" destId="{EE4C60E8-B594-4C98-94FB-03A082778806}" srcOrd="3" destOrd="0" presId="urn:microsoft.com/office/officeart/2005/8/layout/hProcess9"/>
    <dgm:cxn modelId="{66ED512B-460E-4CDD-B6D5-CE247B95BC3B}" type="presParOf" srcId="{738520B9-6075-4EAB-9945-D474E11430C4}" destId="{1D54E2D7-DF4E-440B-8759-CD7B0367A99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491567-1D0C-4B99-8169-91313945DDF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6A610-8BE1-4FE2-AE6B-AFDE985433B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Father Named, Not Close</a:t>
          </a:r>
        </a:p>
      </dgm:t>
    </dgm:pt>
    <dgm:pt modelId="{7918CAB9-46EC-4034-BAD9-BBFDA2179E08}" type="parTrans" cxnId="{99BFAEE6-5281-46A9-99F4-65901FA67F5B}">
      <dgm:prSet/>
      <dgm:spPr/>
      <dgm:t>
        <a:bodyPr/>
        <a:lstStyle/>
        <a:p>
          <a:endParaRPr lang="en-US"/>
        </a:p>
      </dgm:t>
    </dgm:pt>
    <dgm:pt modelId="{A48D6070-7333-40F1-BEAE-D77F552554F3}" type="sibTrans" cxnId="{99BFAEE6-5281-46A9-99F4-65901FA67F5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0F8D160-907E-42BD-ADF0-D2D0171AC0C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Father Alive, Not Named</a:t>
          </a:r>
        </a:p>
      </dgm:t>
    </dgm:pt>
    <dgm:pt modelId="{930439D1-93DA-44B7-926D-D52D6767D35E}" type="parTrans" cxnId="{8B51B043-E88B-4525-8377-3BEC7FACA9D6}">
      <dgm:prSet/>
      <dgm:spPr/>
      <dgm:t>
        <a:bodyPr/>
        <a:lstStyle/>
        <a:p>
          <a:endParaRPr lang="en-US"/>
        </a:p>
      </dgm:t>
    </dgm:pt>
    <dgm:pt modelId="{EECA051B-C124-4D30-B3BA-2F063EEA1D20}" type="sibTrans" cxnId="{8B51B043-E88B-4525-8377-3BEC7FACA9D6}">
      <dgm:prSet/>
      <dgm:spPr/>
      <dgm:t>
        <a:bodyPr/>
        <a:lstStyle/>
        <a:p>
          <a:endParaRPr lang="en-US"/>
        </a:p>
      </dgm:t>
    </dgm:pt>
    <dgm:pt modelId="{03D08613-C414-4749-980A-3C5D2AB23D6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Close Father</a:t>
          </a:r>
        </a:p>
      </dgm:t>
    </dgm:pt>
    <dgm:pt modelId="{9DD7F183-8560-4D3D-8A07-F105BF42AE9A}" type="parTrans" cxnId="{D068A1C3-F00A-43F6-A1E9-FD39826F9BA6}">
      <dgm:prSet/>
      <dgm:spPr/>
      <dgm:t>
        <a:bodyPr/>
        <a:lstStyle/>
        <a:p>
          <a:endParaRPr lang="en-US"/>
        </a:p>
      </dgm:t>
    </dgm:pt>
    <dgm:pt modelId="{3B344587-C4B8-4539-B754-75286B64F37F}" type="sibTrans" cxnId="{D068A1C3-F00A-43F6-A1E9-FD39826F9BA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1E6C877-A965-419E-82A7-D0DE28049999}" type="pres">
      <dgm:prSet presAssocID="{71491567-1D0C-4B99-8169-91313945DDFB}" presName="Name0" presStyleCnt="0">
        <dgm:presLayoutVars>
          <dgm:dir/>
          <dgm:resizeHandles val="exact"/>
        </dgm:presLayoutVars>
      </dgm:prSet>
      <dgm:spPr/>
    </dgm:pt>
    <dgm:pt modelId="{5FF2035E-45C1-476A-8E07-6B22FD0C2016}" type="pres">
      <dgm:prSet presAssocID="{4BC6A610-8BE1-4FE2-AE6B-AFDE985433B5}" presName="node" presStyleLbl="node1" presStyleIdx="0" presStyleCnt="3">
        <dgm:presLayoutVars>
          <dgm:bulletEnabled val="1"/>
        </dgm:presLayoutVars>
      </dgm:prSet>
      <dgm:spPr/>
    </dgm:pt>
    <dgm:pt modelId="{8B6E9C70-9845-4219-93A3-7D8070238021}" type="pres">
      <dgm:prSet presAssocID="{A48D6070-7333-40F1-BEAE-D77F552554F3}" presName="sibTrans" presStyleLbl="sibTrans2D1" presStyleIdx="0" presStyleCnt="3"/>
      <dgm:spPr/>
    </dgm:pt>
    <dgm:pt modelId="{D327DEC1-C168-47E2-9612-74909E80B3F1}" type="pres">
      <dgm:prSet presAssocID="{A48D6070-7333-40F1-BEAE-D77F552554F3}" presName="connectorText" presStyleLbl="sibTrans2D1" presStyleIdx="0" presStyleCnt="3"/>
      <dgm:spPr/>
    </dgm:pt>
    <dgm:pt modelId="{72C1BC1F-2317-4A46-B557-99C89E364FB6}" type="pres">
      <dgm:prSet presAssocID="{20F8D160-907E-42BD-ADF0-D2D0171AC0CF}" presName="node" presStyleLbl="node1" presStyleIdx="1" presStyleCnt="3">
        <dgm:presLayoutVars>
          <dgm:bulletEnabled val="1"/>
        </dgm:presLayoutVars>
      </dgm:prSet>
      <dgm:spPr/>
    </dgm:pt>
    <dgm:pt modelId="{9D1F6F90-363B-4B69-BEE5-67C6DAE59E2F}" type="pres">
      <dgm:prSet presAssocID="{EECA051B-C124-4D30-B3BA-2F063EEA1D20}" presName="sibTrans" presStyleLbl="sibTrans2D1" presStyleIdx="1" presStyleCnt="3"/>
      <dgm:spPr/>
    </dgm:pt>
    <dgm:pt modelId="{A71FA576-AB7C-40BD-B6F8-9580D6E89821}" type="pres">
      <dgm:prSet presAssocID="{EECA051B-C124-4D30-B3BA-2F063EEA1D20}" presName="connectorText" presStyleLbl="sibTrans2D1" presStyleIdx="1" presStyleCnt="3"/>
      <dgm:spPr/>
    </dgm:pt>
    <dgm:pt modelId="{86AF4E6C-D6C1-463B-960D-9EBDDBCB46BB}" type="pres">
      <dgm:prSet presAssocID="{03D08613-C414-4749-980A-3C5D2AB23D64}" presName="node" presStyleLbl="node1" presStyleIdx="2" presStyleCnt="3">
        <dgm:presLayoutVars>
          <dgm:bulletEnabled val="1"/>
        </dgm:presLayoutVars>
      </dgm:prSet>
      <dgm:spPr/>
    </dgm:pt>
    <dgm:pt modelId="{2B641D73-B62B-40EA-B57D-7DA9FC4CD60C}" type="pres">
      <dgm:prSet presAssocID="{3B344587-C4B8-4539-B754-75286B64F37F}" presName="sibTrans" presStyleLbl="sibTrans2D1" presStyleIdx="2" presStyleCnt="3"/>
      <dgm:spPr/>
    </dgm:pt>
    <dgm:pt modelId="{85DD462A-FDBE-45D8-BF88-5BC2C8F5CC34}" type="pres">
      <dgm:prSet presAssocID="{3B344587-C4B8-4539-B754-75286B64F37F}" presName="connectorText" presStyleLbl="sibTrans2D1" presStyleIdx="2" presStyleCnt="3"/>
      <dgm:spPr/>
    </dgm:pt>
  </dgm:ptLst>
  <dgm:cxnLst>
    <dgm:cxn modelId="{E4B06212-F283-4AC1-9D40-A605108AA597}" type="presOf" srcId="{A48D6070-7333-40F1-BEAE-D77F552554F3}" destId="{8B6E9C70-9845-4219-93A3-7D8070238021}" srcOrd="0" destOrd="0" presId="urn:microsoft.com/office/officeart/2005/8/layout/cycle7"/>
    <dgm:cxn modelId="{1C82F512-4C23-401B-891B-70BD8D2D37C5}" type="presOf" srcId="{EECA051B-C124-4D30-B3BA-2F063EEA1D20}" destId="{A71FA576-AB7C-40BD-B6F8-9580D6E89821}" srcOrd="1" destOrd="0" presId="urn:microsoft.com/office/officeart/2005/8/layout/cycle7"/>
    <dgm:cxn modelId="{7503043B-38A1-4549-AA36-0BA0D2C3BC98}" type="presOf" srcId="{3B344587-C4B8-4539-B754-75286B64F37F}" destId="{2B641D73-B62B-40EA-B57D-7DA9FC4CD60C}" srcOrd="0" destOrd="0" presId="urn:microsoft.com/office/officeart/2005/8/layout/cycle7"/>
    <dgm:cxn modelId="{0132CF40-AD0F-40B4-83B1-16D4997212DC}" type="presOf" srcId="{20F8D160-907E-42BD-ADF0-D2D0171AC0CF}" destId="{72C1BC1F-2317-4A46-B557-99C89E364FB6}" srcOrd="0" destOrd="0" presId="urn:microsoft.com/office/officeart/2005/8/layout/cycle7"/>
    <dgm:cxn modelId="{5D2D7062-A788-4D4E-920E-4BE39BE394AB}" type="presOf" srcId="{EECA051B-C124-4D30-B3BA-2F063EEA1D20}" destId="{9D1F6F90-363B-4B69-BEE5-67C6DAE59E2F}" srcOrd="0" destOrd="0" presId="urn:microsoft.com/office/officeart/2005/8/layout/cycle7"/>
    <dgm:cxn modelId="{8B51B043-E88B-4525-8377-3BEC7FACA9D6}" srcId="{71491567-1D0C-4B99-8169-91313945DDFB}" destId="{20F8D160-907E-42BD-ADF0-D2D0171AC0CF}" srcOrd="1" destOrd="0" parTransId="{930439D1-93DA-44B7-926D-D52D6767D35E}" sibTransId="{EECA051B-C124-4D30-B3BA-2F063EEA1D20}"/>
    <dgm:cxn modelId="{EDA75148-38C6-4C0A-8187-D8543506081A}" type="presOf" srcId="{3B344587-C4B8-4539-B754-75286B64F37F}" destId="{85DD462A-FDBE-45D8-BF88-5BC2C8F5CC34}" srcOrd="1" destOrd="0" presId="urn:microsoft.com/office/officeart/2005/8/layout/cycle7"/>
    <dgm:cxn modelId="{60956A80-51A4-4DFF-A197-06FBBE8F9E0A}" type="presOf" srcId="{4BC6A610-8BE1-4FE2-AE6B-AFDE985433B5}" destId="{5FF2035E-45C1-476A-8E07-6B22FD0C2016}" srcOrd="0" destOrd="0" presId="urn:microsoft.com/office/officeart/2005/8/layout/cycle7"/>
    <dgm:cxn modelId="{3D7096BA-8213-4E2B-9822-1E607FBDA629}" type="presOf" srcId="{03D08613-C414-4749-980A-3C5D2AB23D64}" destId="{86AF4E6C-D6C1-463B-960D-9EBDDBCB46BB}" srcOrd="0" destOrd="0" presId="urn:microsoft.com/office/officeart/2005/8/layout/cycle7"/>
    <dgm:cxn modelId="{D068A1C3-F00A-43F6-A1E9-FD39826F9BA6}" srcId="{71491567-1D0C-4B99-8169-91313945DDFB}" destId="{03D08613-C414-4749-980A-3C5D2AB23D64}" srcOrd="2" destOrd="0" parTransId="{9DD7F183-8560-4D3D-8A07-F105BF42AE9A}" sibTransId="{3B344587-C4B8-4539-B754-75286B64F37F}"/>
    <dgm:cxn modelId="{65B704DF-5C61-4A36-AD31-BCEA9E753CAE}" type="presOf" srcId="{71491567-1D0C-4B99-8169-91313945DDFB}" destId="{11E6C877-A965-419E-82A7-D0DE28049999}" srcOrd="0" destOrd="0" presId="urn:microsoft.com/office/officeart/2005/8/layout/cycle7"/>
    <dgm:cxn modelId="{99BFAEE6-5281-46A9-99F4-65901FA67F5B}" srcId="{71491567-1D0C-4B99-8169-91313945DDFB}" destId="{4BC6A610-8BE1-4FE2-AE6B-AFDE985433B5}" srcOrd="0" destOrd="0" parTransId="{7918CAB9-46EC-4034-BAD9-BBFDA2179E08}" sibTransId="{A48D6070-7333-40F1-BEAE-D77F552554F3}"/>
    <dgm:cxn modelId="{E2F0A1E9-9563-4C3F-8F1A-0B1F22E01CD0}" type="presOf" srcId="{A48D6070-7333-40F1-BEAE-D77F552554F3}" destId="{D327DEC1-C168-47E2-9612-74909E80B3F1}" srcOrd="1" destOrd="0" presId="urn:microsoft.com/office/officeart/2005/8/layout/cycle7"/>
    <dgm:cxn modelId="{B72FDF7A-8D1E-4A04-9A39-71CFE58B487D}" type="presParOf" srcId="{11E6C877-A965-419E-82A7-D0DE28049999}" destId="{5FF2035E-45C1-476A-8E07-6B22FD0C2016}" srcOrd="0" destOrd="0" presId="urn:microsoft.com/office/officeart/2005/8/layout/cycle7"/>
    <dgm:cxn modelId="{092F0A0B-2518-453A-AE04-D0EBE6F61CDD}" type="presParOf" srcId="{11E6C877-A965-419E-82A7-D0DE28049999}" destId="{8B6E9C70-9845-4219-93A3-7D8070238021}" srcOrd="1" destOrd="0" presId="urn:microsoft.com/office/officeart/2005/8/layout/cycle7"/>
    <dgm:cxn modelId="{366B8431-2814-4733-99DC-1E55F610A4D6}" type="presParOf" srcId="{8B6E9C70-9845-4219-93A3-7D8070238021}" destId="{D327DEC1-C168-47E2-9612-74909E80B3F1}" srcOrd="0" destOrd="0" presId="urn:microsoft.com/office/officeart/2005/8/layout/cycle7"/>
    <dgm:cxn modelId="{348CC4DE-C6FB-4E1E-80B2-C759A3CAC2AD}" type="presParOf" srcId="{11E6C877-A965-419E-82A7-D0DE28049999}" destId="{72C1BC1F-2317-4A46-B557-99C89E364FB6}" srcOrd="2" destOrd="0" presId="urn:microsoft.com/office/officeart/2005/8/layout/cycle7"/>
    <dgm:cxn modelId="{10E44016-B865-4787-BB9F-BD636013E1EA}" type="presParOf" srcId="{11E6C877-A965-419E-82A7-D0DE28049999}" destId="{9D1F6F90-363B-4B69-BEE5-67C6DAE59E2F}" srcOrd="3" destOrd="0" presId="urn:microsoft.com/office/officeart/2005/8/layout/cycle7"/>
    <dgm:cxn modelId="{EFC91086-4FEC-4571-825B-DD8EF76B519B}" type="presParOf" srcId="{9D1F6F90-363B-4B69-BEE5-67C6DAE59E2F}" destId="{A71FA576-AB7C-40BD-B6F8-9580D6E89821}" srcOrd="0" destOrd="0" presId="urn:microsoft.com/office/officeart/2005/8/layout/cycle7"/>
    <dgm:cxn modelId="{7E48DD77-8FAA-4B51-9AB5-FA9EA433B6AD}" type="presParOf" srcId="{11E6C877-A965-419E-82A7-D0DE28049999}" destId="{86AF4E6C-D6C1-463B-960D-9EBDDBCB46BB}" srcOrd="4" destOrd="0" presId="urn:microsoft.com/office/officeart/2005/8/layout/cycle7"/>
    <dgm:cxn modelId="{ACA50020-7F57-464A-B519-2742334664FA}" type="presParOf" srcId="{11E6C877-A965-419E-82A7-D0DE28049999}" destId="{2B641D73-B62B-40EA-B57D-7DA9FC4CD60C}" srcOrd="5" destOrd="0" presId="urn:microsoft.com/office/officeart/2005/8/layout/cycle7"/>
    <dgm:cxn modelId="{AB99E597-DD46-4A32-86A3-C17BC574A272}" type="presParOf" srcId="{2B641D73-B62B-40EA-B57D-7DA9FC4CD60C}" destId="{85DD462A-FDBE-45D8-BF88-5BC2C8F5CC3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874D-54A8-4E1B-891D-CB0FAA6C0797}">
      <dsp:nvSpPr>
        <dsp:cNvPr id="0" name=""/>
        <dsp:cNvSpPr/>
      </dsp:nvSpPr>
      <dsp:spPr>
        <a:xfrm>
          <a:off x="2806660" y="2278"/>
          <a:ext cx="1250011" cy="812507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Secure Base</a:t>
          </a:r>
        </a:p>
      </dsp:txBody>
      <dsp:txXfrm>
        <a:off x="2846323" y="41941"/>
        <a:ext cx="1170685" cy="733181"/>
      </dsp:txXfrm>
    </dsp:sp>
    <dsp:sp modelId="{8ED178FF-6A53-4292-BBEE-CE651C9FF99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2416572" y="206571"/>
              </a:moveTo>
              <a:arcTo wR="1623949" hR="1623949" stAng="17952881" swAng="121241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2C9F0-62E2-4F15-A255-A2D8BFF1CB86}">
      <dsp:nvSpPr>
        <dsp:cNvPr id="0" name=""/>
        <dsp:cNvSpPr/>
      </dsp:nvSpPr>
      <dsp:spPr>
        <a:xfrm>
          <a:off x="4351128" y="1124399"/>
          <a:ext cx="1250011" cy="8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 the World</a:t>
          </a:r>
        </a:p>
      </dsp:txBody>
      <dsp:txXfrm>
        <a:off x="4390791" y="1164062"/>
        <a:ext cx="1170685" cy="733181"/>
      </dsp:txXfrm>
    </dsp:sp>
    <dsp:sp modelId="{CCF0968A-01BE-425A-92B3-F984DD28DC84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244013" y="1736228"/>
              </a:moveTo>
              <a:arcTo wR="1623949" hR="1623949" stAng="21837873" swAng="13604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5EEEB-BF99-4370-A412-632CA06D1A18}">
      <dsp:nvSpPr>
        <dsp:cNvPr id="0" name=""/>
        <dsp:cNvSpPr/>
      </dsp:nvSpPr>
      <dsp:spPr>
        <a:xfrm>
          <a:off x="3761194" y="2940031"/>
          <a:ext cx="1250011" cy="8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Meet new people</a:t>
          </a:r>
        </a:p>
      </dsp:txBody>
      <dsp:txXfrm>
        <a:off x="3800857" y="2979694"/>
        <a:ext cx="1170685" cy="733181"/>
      </dsp:txXfrm>
    </dsp:sp>
    <dsp:sp modelId="{869D5EA8-9059-4DA2-8A93-89F8E1F5016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823465" y="3235596"/>
              </a:moveTo>
              <a:arcTo wR="1623949" hR="1623949" stAng="4976574" swAng="8468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572DE-E35A-48CC-8A5A-4EE710820D3B}">
      <dsp:nvSpPr>
        <dsp:cNvPr id="0" name=""/>
        <dsp:cNvSpPr/>
      </dsp:nvSpPr>
      <dsp:spPr>
        <a:xfrm>
          <a:off x="1852126" y="2940031"/>
          <a:ext cx="1250011" cy="8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Experience rejection or failure</a:t>
          </a:r>
        </a:p>
      </dsp:txBody>
      <dsp:txXfrm>
        <a:off x="1891789" y="2979694"/>
        <a:ext cx="1170685" cy="733181"/>
      </dsp:txXfrm>
    </dsp:sp>
    <dsp:sp modelId="{450D1040-7CC9-4D13-950A-CC0E6439DB59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72370" y="2352050"/>
              </a:moveTo>
              <a:arcTo wR="1623949" hR="1623949" stAng="9201721" swAng="13604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F0F4-ED38-4E92-B432-6EF0A3940BBE}">
      <dsp:nvSpPr>
        <dsp:cNvPr id="0" name=""/>
        <dsp:cNvSpPr/>
      </dsp:nvSpPr>
      <dsp:spPr>
        <a:xfrm>
          <a:off x="1262192" y="1124399"/>
          <a:ext cx="1250011" cy="8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Seek Reassurance</a:t>
          </a:r>
        </a:p>
      </dsp:txBody>
      <dsp:txXfrm>
        <a:off x="1301855" y="1164062"/>
        <a:ext cx="1170685" cy="733181"/>
      </dsp:txXfrm>
    </dsp:sp>
    <dsp:sp modelId="{EEE2EDCE-3149-446E-90FD-621E48BB0893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90531" y="567591"/>
              </a:moveTo>
              <a:arcTo wR="1623949" hR="1623949" stAng="13234701" swAng="121241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3529E-1922-49A8-B267-E4C2CFA6B798}">
      <dsp:nvSpPr>
        <dsp:cNvPr id="0" name=""/>
        <dsp:cNvSpPr/>
      </dsp:nvSpPr>
      <dsp:spPr>
        <a:xfrm>
          <a:off x="0" y="3141053"/>
          <a:ext cx="5673144" cy="1030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More Robust Social Network With More People That Are Like The Father</a:t>
          </a:r>
          <a:r>
            <a:rPr lang="en-US" sz="1700" kern="1200" baseline="30000" dirty="0"/>
            <a:t>4</a:t>
          </a:r>
        </a:p>
      </dsp:txBody>
      <dsp:txXfrm>
        <a:off x="0" y="3141053"/>
        <a:ext cx="5673144" cy="1030963"/>
      </dsp:txXfrm>
    </dsp:sp>
    <dsp:sp modelId="{76B3DAC1-CC99-4886-996C-1F9B63849911}">
      <dsp:nvSpPr>
        <dsp:cNvPr id="0" name=""/>
        <dsp:cNvSpPr/>
      </dsp:nvSpPr>
      <dsp:spPr>
        <a:xfrm rot="10800000">
          <a:off x="0" y="1570895"/>
          <a:ext cx="5673144" cy="15856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Parental Socialization             Parent Community Capital </a:t>
          </a:r>
        </a:p>
      </dsp:txBody>
      <dsp:txXfrm rot="-10800000">
        <a:off x="0" y="1570895"/>
        <a:ext cx="5673144" cy="556553"/>
      </dsp:txXfrm>
    </dsp:sp>
    <dsp:sp modelId="{3BBAB25F-4569-4CAB-B75F-16836CF2F0ED}">
      <dsp:nvSpPr>
        <dsp:cNvPr id="0" name=""/>
        <dsp:cNvSpPr/>
      </dsp:nvSpPr>
      <dsp:spPr>
        <a:xfrm>
          <a:off x="0" y="2127449"/>
          <a:ext cx="2836572" cy="474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Social Skills He Teaches Are Good For Acquiring Friends Like Him </a:t>
          </a:r>
        </a:p>
      </dsp:txBody>
      <dsp:txXfrm>
        <a:off x="0" y="2127449"/>
        <a:ext cx="2836572" cy="474101"/>
      </dsp:txXfrm>
    </dsp:sp>
    <dsp:sp modelId="{79A57C90-E54F-4CF7-83E8-D715D05A517F}">
      <dsp:nvSpPr>
        <dsp:cNvPr id="0" name=""/>
        <dsp:cNvSpPr/>
      </dsp:nvSpPr>
      <dsp:spPr>
        <a:xfrm>
          <a:off x="2836572" y="2127449"/>
          <a:ext cx="2836572" cy="474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People he Introduces Children to Are Like Him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836572" y="2127449"/>
        <a:ext cx="2836572" cy="474101"/>
      </dsp:txXfrm>
    </dsp:sp>
    <dsp:sp modelId="{C37D490C-7FE5-4319-9B1C-FD1156D72AEE}">
      <dsp:nvSpPr>
        <dsp:cNvPr id="0" name=""/>
        <dsp:cNvSpPr/>
      </dsp:nvSpPr>
      <dsp:spPr>
        <a:xfrm rot="10800000">
          <a:off x="0" y="0"/>
          <a:ext cx="5673144" cy="15856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 Father</a:t>
          </a:r>
        </a:p>
      </dsp:txBody>
      <dsp:txXfrm rot="-10800000">
        <a:off x="0" y="0"/>
        <a:ext cx="5673144" cy="556553"/>
      </dsp:txXfrm>
    </dsp:sp>
    <dsp:sp modelId="{6047569C-11DB-4AAA-854B-85D7EEE2057F}">
      <dsp:nvSpPr>
        <dsp:cNvPr id="0" name=""/>
        <dsp:cNvSpPr/>
      </dsp:nvSpPr>
      <dsp:spPr>
        <a:xfrm>
          <a:off x="0" y="557291"/>
          <a:ext cx="2836572" cy="474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Introduces to People He Knows</a:t>
          </a:r>
        </a:p>
      </dsp:txBody>
      <dsp:txXfrm>
        <a:off x="0" y="557291"/>
        <a:ext cx="2836572" cy="474101"/>
      </dsp:txXfrm>
    </dsp:sp>
    <dsp:sp modelId="{73E7812E-9454-4D2B-AE12-DEF449FA8F0F}">
      <dsp:nvSpPr>
        <dsp:cNvPr id="0" name=""/>
        <dsp:cNvSpPr/>
      </dsp:nvSpPr>
      <dsp:spPr>
        <a:xfrm>
          <a:off x="2836572" y="557291"/>
          <a:ext cx="2836572" cy="474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Introduces to Social Skills</a:t>
          </a:r>
        </a:p>
      </dsp:txBody>
      <dsp:txXfrm>
        <a:off x="2836572" y="557291"/>
        <a:ext cx="2836572" cy="474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232F-9393-4678-9DA0-456FB78C7D21}">
      <dsp:nvSpPr>
        <dsp:cNvPr id="0" name=""/>
        <dsp:cNvSpPr/>
      </dsp:nvSpPr>
      <dsp:spPr>
        <a:xfrm>
          <a:off x="1928879" y="1820992"/>
          <a:ext cx="1055573" cy="36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98"/>
              </a:lnTo>
              <a:lnTo>
                <a:pt x="1055573" y="183198"/>
              </a:lnTo>
              <a:lnTo>
                <a:pt x="1055573" y="3663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06B6A-3A58-43BE-8E52-52D569704BA5}">
      <dsp:nvSpPr>
        <dsp:cNvPr id="0" name=""/>
        <dsp:cNvSpPr/>
      </dsp:nvSpPr>
      <dsp:spPr>
        <a:xfrm>
          <a:off x="873305" y="1820992"/>
          <a:ext cx="1055573" cy="366397"/>
        </a:xfrm>
        <a:custGeom>
          <a:avLst/>
          <a:gdLst/>
          <a:ahLst/>
          <a:cxnLst/>
          <a:rect l="0" t="0" r="0" b="0"/>
          <a:pathLst>
            <a:path>
              <a:moveTo>
                <a:pt x="1055573" y="0"/>
              </a:moveTo>
              <a:lnTo>
                <a:pt x="1055573" y="183198"/>
              </a:lnTo>
              <a:lnTo>
                <a:pt x="0" y="183198"/>
              </a:lnTo>
              <a:lnTo>
                <a:pt x="0" y="36639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38C8A-AA5B-4C38-94A5-6A32B8012622}">
      <dsp:nvSpPr>
        <dsp:cNvPr id="0" name=""/>
        <dsp:cNvSpPr/>
      </dsp:nvSpPr>
      <dsp:spPr>
        <a:xfrm>
          <a:off x="1056503" y="948617"/>
          <a:ext cx="1744750" cy="8723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Social Companions </a:t>
          </a:r>
        </a:p>
      </dsp:txBody>
      <dsp:txXfrm>
        <a:off x="1056503" y="948617"/>
        <a:ext cx="1744750" cy="872375"/>
      </dsp:txXfrm>
    </dsp:sp>
    <dsp:sp modelId="{528580DE-598C-471C-8A0A-6DB3AE705F80}">
      <dsp:nvSpPr>
        <dsp:cNvPr id="0" name=""/>
        <dsp:cNvSpPr/>
      </dsp:nvSpPr>
      <dsp:spPr>
        <a:xfrm>
          <a:off x="930" y="2187390"/>
          <a:ext cx="1744750" cy="8723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Males Social Companions </a:t>
          </a:r>
        </a:p>
      </dsp:txBody>
      <dsp:txXfrm>
        <a:off x="930" y="2187390"/>
        <a:ext cx="1744750" cy="872375"/>
      </dsp:txXfrm>
    </dsp:sp>
    <dsp:sp modelId="{555B1AC5-8F8A-4EF1-B760-261EDC5910FA}">
      <dsp:nvSpPr>
        <dsp:cNvPr id="0" name=""/>
        <dsp:cNvSpPr/>
      </dsp:nvSpPr>
      <dsp:spPr>
        <a:xfrm>
          <a:off x="2112077" y="2187390"/>
          <a:ext cx="1744750" cy="8723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Female Social Companions </a:t>
          </a:r>
        </a:p>
      </dsp:txBody>
      <dsp:txXfrm>
        <a:off x="2112077" y="2187390"/>
        <a:ext cx="1744750" cy="872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C7A4C-580A-481F-A72A-3EDEA50E02C3}">
      <dsp:nvSpPr>
        <dsp:cNvPr id="0" name=""/>
        <dsp:cNvSpPr/>
      </dsp:nvSpPr>
      <dsp:spPr>
        <a:xfrm>
          <a:off x="608492" y="0"/>
          <a:ext cx="6896251" cy="13398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3BE6-D938-4FE8-A31D-A46D983F7D93}">
      <dsp:nvSpPr>
        <dsp:cNvPr id="0" name=""/>
        <dsp:cNvSpPr/>
      </dsp:nvSpPr>
      <dsp:spPr>
        <a:xfrm>
          <a:off x="47142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6,539</a:t>
          </a:r>
          <a:endParaRPr lang="en-US" sz="2300" kern="1200" dirty="0"/>
        </a:p>
      </dsp:txBody>
      <dsp:txXfrm>
        <a:off x="73305" y="428126"/>
        <a:ext cx="2381645" cy="483625"/>
      </dsp:txXfrm>
    </dsp:sp>
    <dsp:sp modelId="{B90794FD-2B82-4724-A1BD-37344842DEC0}">
      <dsp:nvSpPr>
        <dsp:cNvPr id="0" name=""/>
        <dsp:cNvSpPr/>
      </dsp:nvSpPr>
      <dsp:spPr>
        <a:xfrm>
          <a:off x="2839632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201</a:t>
          </a:r>
        </a:p>
      </dsp:txBody>
      <dsp:txXfrm>
        <a:off x="2865795" y="428126"/>
        <a:ext cx="2381645" cy="483625"/>
      </dsp:txXfrm>
    </dsp:sp>
    <dsp:sp modelId="{1D54E2D7-DF4E-440B-8759-CD7B0367A99D}">
      <dsp:nvSpPr>
        <dsp:cNvPr id="0" name=""/>
        <dsp:cNvSpPr/>
      </dsp:nvSpPr>
      <dsp:spPr>
        <a:xfrm>
          <a:off x="5632123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6,338</a:t>
          </a:r>
          <a:endParaRPr lang="en-US" sz="2300" kern="1200" dirty="0"/>
        </a:p>
      </dsp:txBody>
      <dsp:txXfrm>
        <a:off x="5658286" y="428126"/>
        <a:ext cx="2381645" cy="483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C7A4C-580A-481F-A72A-3EDEA50E02C3}">
      <dsp:nvSpPr>
        <dsp:cNvPr id="0" name=""/>
        <dsp:cNvSpPr/>
      </dsp:nvSpPr>
      <dsp:spPr>
        <a:xfrm>
          <a:off x="608492" y="0"/>
          <a:ext cx="6896251" cy="1339879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3BE6-D938-4FE8-A31D-A46D983F7D93}">
      <dsp:nvSpPr>
        <dsp:cNvPr id="0" name=""/>
        <dsp:cNvSpPr/>
      </dsp:nvSpPr>
      <dsp:spPr>
        <a:xfrm>
          <a:off x="47142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2,622</a:t>
          </a:r>
        </a:p>
      </dsp:txBody>
      <dsp:txXfrm>
        <a:off x="73305" y="428126"/>
        <a:ext cx="2381645" cy="483625"/>
      </dsp:txXfrm>
    </dsp:sp>
    <dsp:sp modelId="{B90794FD-2B82-4724-A1BD-37344842DEC0}">
      <dsp:nvSpPr>
        <dsp:cNvPr id="0" name=""/>
        <dsp:cNvSpPr/>
      </dsp:nvSpPr>
      <dsp:spPr>
        <a:xfrm>
          <a:off x="2839632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70</a:t>
          </a:r>
        </a:p>
      </dsp:txBody>
      <dsp:txXfrm>
        <a:off x="2865795" y="428126"/>
        <a:ext cx="2381645" cy="483625"/>
      </dsp:txXfrm>
    </dsp:sp>
    <dsp:sp modelId="{1D54E2D7-DF4E-440B-8759-CD7B0367A99D}">
      <dsp:nvSpPr>
        <dsp:cNvPr id="0" name=""/>
        <dsp:cNvSpPr/>
      </dsp:nvSpPr>
      <dsp:spPr>
        <a:xfrm>
          <a:off x="5632123" y="401963"/>
          <a:ext cx="2433971" cy="535951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2,552</a:t>
          </a:r>
        </a:p>
      </dsp:txBody>
      <dsp:txXfrm>
        <a:off x="5658286" y="428126"/>
        <a:ext cx="2381645" cy="48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C7A4C-580A-481F-A72A-3EDEA50E02C3}">
      <dsp:nvSpPr>
        <dsp:cNvPr id="0" name=""/>
        <dsp:cNvSpPr/>
      </dsp:nvSpPr>
      <dsp:spPr>
        <a:xfrm>
          <a:off x="608492" y="0"/>
          <a:ext cx="6896251" cy="133988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3BE6-D938-4FE8-A31D-A46D983F7D93}">
      <dsp:nvSpPr>
        <dsp:cNvPr id="0" name=""/>
        <dsp:cNvSpPr/>
      </dsp:nvSpPr>
      <dsp:spPr>
        <a:xfrm>
          <a:off x="47142" y="401964"/>
          <a:ext cx="2433971" cy="53595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3,906</a:t>
          </a:r>
        </a:p>
      </dsp:txBody>
      <dsp:txXfrm>
        <a:off x="73305" y="428127"/>
        <a:ext cx="2381645" cy="483626"/>
      </dsp:txXfrm>
    </dsp:sp>
    <dsp:sp modelId="{B90794FD-2B82-4724-A1BD-37344842DEC0}">
      <dsp:nvSpPr>
        <dsp:cNvPr id="0" name=""/>
        <dsp:cNvSpPr/>
      </dsp:nvSpPr>
      <dsp:spPr>
        <a:xfrm>
          <a:off x="2839632" y="401964"/>
          <a:ext cx="2433971" cy="53595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131</a:t>
          </a:r>
        </a:p>
      </dsp:txBody>
      <dsp:txXfrm>
        <a:off x="2865795" y="428127"/>
        <a:ext cx="2381645" cy="483626"/>
      </dsp:txXfrm>
    </dsp:sp>
    <dsp:sp modelId="{1D54E2D7-DF4E-440B-8759-CD7B0367A99D}">
      <dsp:nvSpPr>
        <dsp:cNvPr id="0" name=""/>
        <dsp:cNvSpPr/>
      </dsp:nvSpPr>
      <dsp:spPr>
        <a:xfrm>
          <a:off x="5632123" y="401964"/>
          <a:ext cx="2433971" cy="53595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effectLst/>
              <a:latin typeface="+mj-lt"/>
            </a:rPr>
            <a:t>3,775</a:t>
          </a:r>
        </a:p>
      </dsp:txBody>
      <dsp:txXfrm>
        <a:off x="5658286" y="428127"/>
        <a:ext cx="2381645" cy="483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035E-45C1-476A-8E07-6B22FD0C2016}">
      <dsp:nvSpPr>
        <dsp:cNvPr id="0" name=""/>
        <dsp:cNvSpPr/>
      </dsp:nvSpPr>
      <dsp:spPr>
        <a:xfrm>
          <a:off x="1931143" y="59"/>
          <a:ext cx="1820158" cy="91007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Father Named, Not Close</a:t>
          </a:r>
        </a:p>
      </dsp:txBody>
      <dsp:txXfrm>
        <a:off x="1957798" y="26714"/>
        <a:ext cx="1766848" cy="856769"/>
      </dsp:txXfrm>
    </dsp:sp>
    <dsp:sp modelId="{8B6E9C70-9845-4219-93A3-7D8070238021}">
      <dsp:nvSpPr>
        <dsp:cNvPr id="0" name=""/>
        <dsp:cNvSpPr/>
      </dsp:nvSpPr>
      <dsp:spPr>
        <a:xfrm rot="3600000">
          <a:off x="3117690" y="1599477"/>
          <a:ext cx="952379" cy="318527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13248" y="1663182"/>
        <a:ext cx="761263" cy="191117"/>
      </dsp:txXfrm>
    </dsp:sp>
    <dsp:sp modelId="{72C1BC1F-2317-4A46-B557-99C89E364FB6}">
      <dsp:nvSpPr>
        <dsp:cNvPr id="0" name=""/>
        <dsp:cNvSpPr/>
      </dsp:nvSpPr>
      <dsp:spPr>
        <a:xfrm>
          <a:off x="3436459" y="2607343"/>
          <a:ext cx="1820158" cy="91007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Father Alive, Not Named</a:t>
          </a:r>
        </a:p>
      </dsp:txBody>
      <dsp:txXfrm>
        <a:off x="3463114" y="2633998"/>
        <a:ext cx="1766848" cy="856769"/>
      </dsp:txXfrm>
    </dsp:sp>
    <dsp:sp modelId="{9D1F6F90-363B-4B69-BEE5-67C6DAE59E2F}">
      <dsp:nvSpPr>
        <dsp:cNvPr id="0" name=""/>
        <dsp:cNvSpPr/>
      </dsp:nvSpPr>
      <dsp:spPr>
        <a:xfrm rot="10800000">
          <a:off x="2365032" y="2903119"/>
          <a:ext cx="952379" cy="31852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460590" y="2966824"/>
        <a:ext cx="761263" cy="191117"/>
      </dsp:txXfrm>
    </dsp:sp>
    <dsp:sp modelId="{86AF4E6C-D6C1-463B-960D-9EBDDBCB46BB}">
      <dsp:nvSpPr>
        <dsp:cNvPr id="0" name=""/>
        <dsp:cNvSpPr/>
      </dsp:nvSpPr>
      <dsp:spPr>
        <a:xfrm>
          <a:off x="425827" y="2607343"/>
          <a:ext cx="1820158" cy="910079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 Father</a:t>
          </a:r>
        </a:p>
      </dsp:txBody>
      <dsp:txXfrm>
        <a:off x="452482" y="2633998"/>
        <a:ext cx="1766848" cy="856769"/>
      </dsp:txXfrm>
    </dsp:sp>
    <dsp:sp modelId="{2B641D73-B62B-40EA-B57D-7DA9FC4CD60C}">
      <dsp:nvSpPr>
        <dsp:cNvPr id="0" name=""/>
        <dsp:cNvSpPr/>
      </dsp:nvSpPr>
      <dsp:spPr>
        <a:xfrm rot="18000000">
          <a:off x="1612374" y="1599477"/>
          <a:ext cx="952379" cy="318527"/>
        </a:xfrm>
        <a:prstGeom prst="left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07932" y="1663182"/>
        <a:ext cx="761263" cy="191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F0BD80-55B5-497B-8AB6-CC2CE0CD80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78FC4-761A-4010-8B3B-861296B84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B4B9-BC0F-4FA6-AE4F-67D1BEE2F42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EAC11-27CA-4C79-BCD9-30F6AAB69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9E73A-C257-4478-9B8E-FF712FB2D8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1B73-A607-42A2-933B-6C3240018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9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585788" y="403225"/>
            <a:ext cx="10772776" cy="606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7627" y="6540650"/>
            <a:ext cx="9165946" cy="43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5129709" y="7048248"/>
            <a:ext cx="4253865" cy="18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475" tIns="49225" rIns="98475" bIns="49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476db7e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5788" y="403225"/>
            <a:ext cx="10772776" cy="6061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476db7e1_1_6:notes"/>
          <p:cNvSpPr txBox="1">
            <a:spLocks noGrp="1"/>
          </p:cNvSpPr>
          <p:nvPr>
            <p:ph type="body" idx="1"/>
          </p:nvPr>
        </p:nvSpPr>
        <p:spPr>
          <a:xfrm>
            <a:off x="217627" y="6540650"/>
            <a:ext cx="9165900" cy="431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d4476db7e1_1_6:notes"/>
          <p:cNvSpPr txBox="1">
            <a:spLocks noGrp="1"/>
          </p:cNvSpPr>
          <p:nvPr>
            <p:ph type="sldNum" idx="12"/>
          </p:nvPr>
        </p:nvSpPr>
        <p:spPr>
          <a:xfrm>
            <a:off x="5438775" y="6948488"/>
            <a:ext cx="4160700" cy="366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70680" y="1304501"/>
            <a:ext cx="10863072" cy="16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70681" y="16324"/>
            <a:ext cx="10860919" cy="9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1343610"/>
            <a:ext cx="12192000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84717" y="1706886"/>
            <a:ext cx="5509683" cy="415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4717" y="751152"/>
            <a:ext cx="112223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6197412" y="1706886"/>
            <a:ext cx="5509683" cy="415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and Content">
  <p:cSld name="Sub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1343610"/>
            <a:ext cx="12192000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84719" y="2072643"/>
            <a:ext cx="11222567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84719" y="1528235"/>
            <a:ext cx="1122256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ubtitle and Content">
  <p:cSld name="Two Sub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1343610"/>
            <a:ext cx="12192000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84717" y="2072643"/>
            <a:ext cx="5510784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4717" y="1528235"/>
            <a:ext cx="551078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3"/>
          </p:nvPr>
        </p:nvSpPr>
        <p:spPr>
          <a:xfrm>
            <a:off x="6196499" y="2072643"/>
            <a:ext cx="5510784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4"/>
          </p:nvPr>
        </p:nvSpPr>
        <p:spPr>
          <a:xfrm>
            <a:off x="6196499" y="1528235"/>
            <a:ext cx="551078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anel Image">
  <p:cSld name="Three Panel Imag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>
            <a:spLocks noGrp="1"/>
          </p:cNvSpPr>
          <p:nvPr>
            <p:ph type="pic" idx="2"/>
          </p:nvPr>
        </p:nvSpPr>
        <p:spPr>
          <a:xfrm>
            <a:off x="4161397" y="1343607"/>
            <a:ext cx="3879273" cy="47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3"/>
          </p:nvPr>
        </p:nvSpPr>
        <p:spPr>
          <a:xfrm>
            <a:off x="8088341" y="1343607"/>
            <a:ext cx="4100945" cy="47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>
            <a:spLocks noGrp="1"/>
          </p:cNvSpPr>
          <p:nvPr>
            <p:ph type="pic" idx="4"/>
          </p:nvPr>
        </p:nvSpPr>
        <p:spPr>
          <a:xfrm>
            <a:off x="4" y="1343607"/>
            <a:ext cx="4100945" cy="47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4719" y="75115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akeaway (right)">
  <p:cSld name="Image and Takeaway (right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2" y="1343610"/>
            <a:ext cx="8035636" cy="47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093330" y="1344089"/>
            <a:ext cx="4098679" cy="47349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45700" rIns="27430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6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84719" y="75115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akeaway (right)">
  <p:cSld name="Content and Takeaway (right)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3" y="1343609"/>
            <a:ext cx="8071103" cy="4731904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071103" y="1341122"/>
            <a:ext cx="4133088" cy="473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274300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484719" y="1706880"/>
            <a:ext cx="7586133" cy="415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keaway (bottom)">
  <p:cSld name="Takeaway (bottom)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1343607"/>
            <a:ext cx="12192000" cy="3808764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0" y="5210831"/>
            <a:ext cx="12192000" cy="868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84719" y="1706881"/>
            <a:ext cx="11222567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and Takeaway">
  <p:cSld name="Subtitle and Takeawa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0" y="1343607"/>
            <a:ext cx="12192000" cy="3808764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0" y="5210831"/>
            <a:ext cx="12192000" cy="868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484719" y="2072641"/>
            <a:ext cx="11222567" cy="293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3"/>
          </p:nvPr>
        </p:nvSpPr>
        <p:spPr>
          <a:xfrm>
            <a:off x="484719" y="1528235"/>
            <a:ext cx="10979149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akeaway (left)">
  <p:cSld name="Content and Takeaway (left)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3452092" y="1343610"/>
            <a:ext cx="8739909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1" y="1343610"/>
            <a:ext cx="3408219" cy="4735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137150" rIns="91425" bIns="1828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>
                <a:solidFill>
                  <a:schemeClr val="lt1"/>
                </a:solidFill>
              </a:defRPr>
            </a:lvl3pPr>
            <a:lvl4pPr marL="1828800" lvl="3" indent="-32003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>
                <a:solidFill>
                  <a:schemeClr val="dk1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3599145" y="2072640"/>
            <a:ext cx="8108139" cy="389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3"/>
          </p:nvPr>
        </p:nvSpPr>
        <p:spPr>
          <a:xfrm>
            <a:off x="3599148" y="1528235"/>
            <a:ext cx="800230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Collage">
  <p:cSld name="Photo Colla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>
            <a:spLocks noGrp="1"/>
          </p:cNvSpPr>
          <p:nvPr>
            <p:ph type="pic" idx="2"/>
          </p:nvPr>
        </p:nvSpPr>
        <p:spPr>
          <a:xfrm>
            <a:off x="6151420" y="1343610"/>
            <a:ext cx="2992581" cy="473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3"/>
          </p:nvPr>
        </p:nvSpPr>
        <p:spPr>
          <a:xfrm>
            <a:off x="1" y="3777427"/>
            <a:ext cx="3020291" cy="2303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>
            <a:spLocks noGrp="1"/>
          </p:cNvSpPr>
          <p:nvPr>
            <p:ph type="pic" idx="4"/>
          </p:nvPr>
        </p:nvSpPr>
        <p:spPr>
          <a:xfrm>
            <a:off x="0" y="1343610"/>
            <a:ext cx="6096000" cy="237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5"/>
          </p:nvPr>
        </p:nvSpPr>
        <p:spPr>
          <a:xfrm>
            <a:off x="9188724" y="3777426"/>
            <a:ext cx="2992581" cy="23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6"/>
          </p:nvPr>
        </p:nvSpPr>
        <p:spPr>
          <a:xfrm>
            <a:off x="9186295" y="1343610"/>
            <a:ext cx="2992581" cy="237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>
            <a:spLocks noGrp="1"/>
          </p:cNvSpPr>
          <p:nvPr>
            <p:ph type="pic" idx="7"/>
          </p:nvPr>
        </p:nvSpPr>
        <p:spPr>
          <a:xfrm>
            <a:off x="3075709" y="3777426"/>
            <a:ext cx="3020291" cy="23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670560" y="2240280"/>
            <a:ext cx="10861040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670560" y="4572000"/>
            <a:ext cx="1086104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1" y="1686740"/>
            <a:ext cx="11673417" cy="276999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007CC3"/>
              </a:gs>
              <a:gs pos="100000">
                <a:srgbClr val="007CC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" y="4018777"/>
            <a:ext cx="11673417" cy="276999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007CC3"/>
              </a:gs>
              <a:gs pos="100000">
                <a:srgbClr val="007CC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0;p8">
            <a:extLst>
              <a:ext uri="{FF2B5EF4-FFF2-40B4-BE49-F238E27FC236}">
                <a16:creationId xmlns:a16="http://schemas.microsoft.com/office/drawing/2014/main" id="{EDEB2D0B-5685-4B9E-9A0D-87F171EBC82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to">
  <p:cSld name="Single Phot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>
            <a:spLocks noGrp="1"/>
          </p:cNvSpPr>
          <p:nvPr>
            <p:ph type="pic" idx="2"/>
          </p:nvPr>
        </p:nvSpPr>
        <p:spPr>
          <a:xfrm>
            <a:off x="0" y="1343610"/>
            <a:ext cx="12192000" cy="47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hoto w/Label">
  <p:cSld name="Two Photo w/Labe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0" y="1343610"/>
            <a:ext cx="12192000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2318712" y="1564919"/>
            <a:ext cx="3685309" cy="34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>
            <a:spLocks noGrp="1"/>
          </p:cNvSpPr>
          <p:nvPr>
            <p:ph type="pic" idx="3"/>
          </p:nvPr>
        </p:nvSpPr>
        <p:spPr>
          <a:xfrm>
            <a:off x="6206836" y="1564919"/>
            <a:ext cx="3685309" cy="34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2318717" y="4979926"/>
            <a:ext cx="3684924" cy="8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4"/>
          </p:nvPr>
        </p:nvSpPr>
        <p:spPr>
          <a:xfrm>
            <a:off x="6207230" y="4979926"/>
            <a:ext cx="3684924" cy="8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hotos and Takeaway">
  <p:cSld name="Two Photos and Takeawa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5" y="1343610"/>
            <a:ext cx="4045527" cy="47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>
            <a:spLocks noGrp="1"/>
          </p:cNvSpPr>
          <p:nvPr>
            <p:ph type="pic" idx="3"/>
          </p:nvPr>
        </p:nvSpPr>
        <p:spPr>
          <a:xfrm>
            <a:off x="8146478" y="1343610"/>
            <a:ext cx="4045527" cy="47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084320" y="1341122"/>
            <a:ext cx="4023360" cy="473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Content (right)">
  <p:cSld name="Photo and Content (right)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1" y="1343610"/>
            <a:ext cx="8005944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>
            <a:spLocks noGrp="1"/>
          </p:cNvSpPr>
          <p:nvPr>
            <p:ph type="pic" idx="2"/>
          </p:nvPr>
        </p:nvSpPr>
        <p:spPr>
          <a:xfrm>
            <a:off x="8064402" y="1343225"/>
            <a:ext cx="4128655" cy="381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8064399" y="5160729"/>
            <a:ext cx="4128128" cy="918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3"/>
          </p:nvPr>
        </p:nvSpPr>
        <p:spPr>
          <a:xfrm>
            <a:off x="484719" y="1706886"/>
            <a:ext cx="7521228" cy="4230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Content (left)">
  <p:cSld name="Photo and Content (left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4186697" y="1343610"/>
            <a:ext cx="8005304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>
            <a:spLocks noGrp="1"/>
          </p:cNvSpPr>
          <p:nvPr>
            <p:ph type="pic" idx="2"/>
          </p:nvPr>
        </p:nvSpPr>
        <p:spPr>
          <a:xfrm>
            <a:off x="-409" y="1343226"/>
            <a:ext cx="4128655" cy="382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-413" y="5164667"/>
            <a:ext cx="412812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3"/>
          </p:nvPr>
        </p:nvSpPr>
        <p:spPr>
          <a:xfrm>
            <a:off x="4300604" y="1706886"/>
            <a:ext cx="7406681" cy="42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- Title Only">
  <p:cSld name="Plain - 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70680" y="1307592"/>
            <a:ext cx="5159751" cy="13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6366590" y="1307592"/>
            <a:ext cx="5159751" cy="13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55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70681" y="155806"/>
            <a:ext cx="10860919" cy="9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Google Shape;30;p8">
            <a:extLst>
              <a:ext uri="{FF2B5EF4-FFF2-40B4-BE49-F238E27FC236}">
                <a16:creationId xmlns:a16="http://schemas.microsoft.com/office/drawing/2014/main" id="{6EC915D8-9B48-4178-B12C-368C29D7DA35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;p8">
            <a:extLst>
              <a:ext uri="{FF2B5EF4-FFF2-40B4-BE49-F238E27FC236}">
                <a16:creationId xmlns:a16="http://schemas.microsoft.com/office/drawing/2014/main" id="{C4B64ED7-E754-4454-ACAC-96D1CE1A33F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8"/>
          <p:cNvPicPr preferRelativeResize="0"/>
          <p:nvPr/>
        </p:nvPicPr>
        <p:blipFill>
          <a:blip r:embed="rId2"/>
          <a:srcRect t="15921" b="15921"/>
          <a:stretch/>
        </p:blipFill>
        <p:spPr>
          <a:xfrm>
            <a:off x="0" y="0"/>
            <a:ext cx="12192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8"/>
          <p:cNvPicPr preferRelativeResize="0"/>
          <p:nvPr/>
        </p:nvPicPr>
        <p:blipFill>
          <a:blip r:embed="rId3"/>
          <a:srcRect/>
          <a:stretch/>
        </p:blipFill>
        <p:spPr>
          <a:xfrm>
            <a:off x="10197885" y="5811864"/>
            <a:ext cx="1668650" cy="8937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762000" y="5947241"/>
            <a:ext cx="993245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762000" y="5525054"/>
            <a:ext cx="9932459" cy="35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62002" y="2324100"/>
            <a:ext cx="992191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t="6250" b="6250"/>
          <a:stretch/>
        </p:blipFill>
        <p:spPr>
          <a:xfrm>
            <a:off x="0" y="0"/>
            <a:ext cx="12192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62001" y="5947241"/>
            <a:ext cx="9932459" cy="3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3"/>
          </p:nvPr>
        </p:nvSpPr>
        <p:spPr>
          <a:xfrm>
            <a:off x="762001" y="5469638"/>
            <a:ext cx="9932459" cy="4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24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62005" y="2324100"/>
            <a:ext cx="992191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Google Shape;30;p8">
            <a:extLst>
              <a:ext uri="{FF2B5EF4-FFF2-40B4-BE49-F238E27FC236}">
                <a16:creationId xmlns:a16="http://schemas.microsoft.com/office/drawing/2014/main" id="{F33D534A-90B9-4CC6-AC34-7DB04898A5BA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_3">
  <p:cSld name="Section Slide_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5811520"/>
            <a:ext cx="12192000" cy="1046480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62005" y="2396404"/>
            <a:ext cx="992191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11379200" y="6416676"/>
            <a:ext cx="1109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rgbClr val="716F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>
              <a:solidFill>
                <a:srgbClr val="716F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0;p8">
            <a:extLst>
              <a:ext uri="{FF2B5EF4-FFF2-40B4-BE49-F238E27FC236}">
                <a16:creationId xmlns:a16="http://schemas.microsoft.com/office/drawing/2014/main" id="{F40A844E-B2F4-4578-9BDB-D620C79A7D39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1343611"/>
            <a:ext cx="12192000" cy="472889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343610"/>
            <a:ext cx="12192000" cy="4735459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4717" y="1706886"/>
            <a:ext cx="11222376" cy="415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–"/>
              <a:defRPr/>
            </a:lvl2pPr>
            <a:lvl3pPr marL="1371600" lvl="2" indent="-33146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–"/>
              <a:defRPr/>
            </a:lvl4pPr>
            <a:lvl5pPr marL="2286000" lvl="4" indent="-33147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84717" y="751152"/>
            <a:ext cx="112223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1.gif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70681" y="155806"/>
            <a:ext cx="10860919" cy="9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70681" y="1307319"/>
            <a:ext cx="10860919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" y="910452"/>
            <a:ext cx="11673417" cy="276999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007CC3"/>
              </a:gs>
              <a:gs pos="100000">
                <a:srgbClr val="007CC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30;p8">
            <a:extLst>
              <a:ext uri="{FF2B5EF4-FFF2-40B4-BE49-F238E27FC236}">
                <a16:creationId xmlns:a16="http://schemas.microsoft.com/office/drawing/2014/main" id="{8010F8FD-5223-4358-BFD2-D47B2B15B049}"/>
              </a:ext>
            </a:extLst>
          </p:cNvPr>
          <p:cNvPicPr preferRelativeResize="0"/>
          <p:nvPr userDrawn="1"/>
        </p:nvPicPr>
        <p:blipFill>
          <a:blip r:embed="rId7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16">
          <p15:clr>
            <a:srgbClr val="F26B43"/>
          </p15:clr>
        </p15:guide>
        <p15:guide id="3" pos="726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11379200" y="6416676"/>
            <a:ext cx="1109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rgbClr val="716F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>
              <a:solidFill>
                <a:srgbClr val="716F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84717" y="1706886"/>
            <a:ext cx="11222376" cy="415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86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4350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4350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4350" algn="l" rtl="0">
              <a:lnSpc>
                <a:spcPct val="9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Char char="•"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84719" y="751042"/>
            <a:ext cx="112225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" name="Google Shape;30;p8">
            <a:extLst>
              <a:ext uri="{FF2B5EF4-FFF2-40B4-BE49-F238E27FC236}">
                <a16:creationId xmlns:a16="http://schemas.microsoft.com/office/drawing/2014/main" id="{2087A3B1-7F10-4DDA-8C30-A7F0B68B514C}"/>
              </a:ext>
            </a:extLst>
          </p:cNvPr>
          <p:cNvPicPr preferRelativeResize="0"/>
          <p:nvPr userDrawn="1"/>
        </p:nvPicPr>
        <p:blipFill>
          <a:blip r:embed="rId24"/>
          <a:srcRect/>
          <a:stretch/>
        </p:blipFill>
        <p:spPr>
          <a:xfrm>
            <a:off x="10146225" y="5910018"/>
            <a:ext cx="1668650" cy="8937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476db7e1_1_6"/>
          <p:cNvSpPr txBox="1">
            <a:spLocks noGrp="1"/>
          </p:cNvSpPr>
          <p:nvPr>
            <p:ph type="body" idx="1"/>
          </p:nvPr>
        </p:nvSpPr>
        <p:spPr>
          <a:xfrm>
            <a:off x="762000" y="5957573"/>
            <a:ext cx="9932400" cy="29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Christopher Soria</a:t>
            </a:r>
            <a:endParaRPr dirty="0"/>
          </a:p>
        </p:txBody>
      </p:sp>
      <p:sp>
        <p:nvSpPr>
          <p:cNvPr id="158" name="Google Shape;158;gd4476db7e1_1_6"/>
          <p:cNvSpPr txBox="1">
            <a:spLocks noGrp="1"/>
          </p:cNvSpPr>
          <p:nvPr>
            <p:ph type="body" idx="3"/>
          </p:nvPr>
        </p:nvSpPr>
        <p:spPr>
          <a:xfrm>
            <a:off x="762000" y="5525054"/>
            <a:ext cx="9932400" cy="35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How a Subjectively Close Father Might Influence Adult Social Networks</a:t>
            </a:r>
            <a:endParaRPr dirty="0"/>
          </a:p>
        </p:txBody>
      </p:sp>
      <p:sp>
        <p:nvSpPr>
          <p:cNvPr id="159" name="Google Shape;159;gd4476db7e1_1_6"/>
          <p:cNvSpPr txBox="1">
            <a:spLocks noGrp="1"/>
          </p:cNvSpPr>
          <p:nvPr>
            <p:ph type="title"/>
          </p:nvPr>
        </p:nvSpPr>
        <p:spPr>
          <a:xfrm>
            <a:off x="707247" y="3796996"/>
            <a:ext cx="99219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Father Connection and Support in Adulthood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878B67-33E4-47B0-8DFD-CD066716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4098436" cy="5287940"/>
          </a:xfrm>
        </p:spPr>
        <p:txBody>
          <a:bodyPr/>
          <a:lstStyle/>
          <a:p>
            <a:r>
              <a:rPr lang="en-US" dirty="0"/>
              <a:t>Respondents were then asked to describe the people they named</a:t>
            </a:r>
          </a:p>
          <a:p>
            <a:r>
              <a:rPr lang="en-US" dirty="0"/>
              <a:t>Is the person you named a parent? What is their gender? </a:t>
            </a:r>
          </a:p>
          <a:p>
            <a:r>
              <a:rPr lang="en-US" dirty="0"/>
              <a:t>Were they someone they felt “especially close to?”</a:t>
            </a:r>
          </a:p>
          <a:p>
            <a:r>
              <a:rPr lang="en-US" dirty="0"/>
              <a:t>Is your father still alive? </a:t>
            </a:r>
          </a:p>
          <a:p>
            <a:r>
              <a:rPr lang="en-US" dirty="0"/>
              <a:t>Fathers are whomever the respondent considers to be “father.”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F8672-F092-4EEC-9953-2405A749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Conceptualization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2A2F140-B9B0-416E-A53A-7741980C5D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4064581"/>
                  </p:ext>
                </p:extLst>
              </p:nvPr>
            </p:nvGraphicFramePr>
            <p:xfrm>
              <a:off x="5080716" y="1506828"/>
              <a:ext cx="6632620" cy="4713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2A2F140-B9B0-416E-A53A-7741980C5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0716" y="1506828"/>
                <a:ext cx="6632620" cy="471366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6EC7AB-5999-438C-8403-AD7FC448C18D}"/>
              </a:ext>
            </a:extLst>
          </p:cNvPr>
          <p:cNvSpPr txBox="1"/>
          <p:nvPr/>
        </p:nvSpPr>
        <p:spPr>
          <a:xfrm>
            <a:off x="5863108" y="2061001"/>
            <a:ext cx="5067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Who Reported Having a Father Who Was Alive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9A9AE-F38C-4D91-BC37-038C7569776F}"/>
              </a:ext>
            </a:extLst>
          </p:cNvPr>
          <p:cNvSpPr txBox="1"/>
          <p:nvPr/>
        </p:nvSpPr>
        <p:spPr>
          <a:xfrm>
            <a:off x="6613302" y="3117672"/>
            <a:ext cx="356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Their Father in the Study—Present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A14B-20B3-4967-98B1-DD4C4DB64D6E}"/>
              </a:ext>
            </a:extLst>
          </p:cNvPr>
          <p:cNvSpPr txBox="1"/>
          <p:nvPr/>
        </p:nvSpPr>
        <p:spPr>
          <a:xfrm>
            <a:off x="7730544" y="4174343"/>
            <a:ext cx="133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“Close” Father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0BBC-6B75-4E0A-9FBE-231BE899B1C0}"/>
              </a:ext>
            </a:extLst>
          </p:cNvPr>
          <p:cNvSpPr txBox="1"/>
          <p:nvPr/>
        </p:nvSpPr>
        <p:spPr>
          <a:xfrm>
            <a:off x="7547936" y="5131879"/>
            <a:ext cx="169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“Close” Father</a:t>
            </a:r>
          </a:p>
        </p:txBody>
      </p:sp>
    </p:spTree>
    <p:extLst>
      <p:ext uri="{BB962C8B-B14F-4D97-AF65-F5344CB8AC3E}">
        <p14:creationId xmlns:p14="http://schemas.microsoft.com/office/powerpoint/2010/main" val="27541942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3620C3-0560-42EE-9690-3B525881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90145-10BA-407E-942B-F5125C18266D}"/>
              </a:ext>
            </a:extLst>
          </p:cNvPr>
          <p:cNvSpPr/>
          <p:nvPr/>
        </p:nvSpPr>
        <p:spPr>
          <a:xfrm>
            <a:off x="1413059" y="188934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48D2C-097B-4691-906A-E4195B8E71D4}"/>
              </a:ext>
            </a:extLst>
          </p:cNvPr>
          <p:cNvSpPr/>
          <p:nvPr/>
        </p:nvSpPr>
        <p:spPr>
          <a:xfrm>
            <a:off x="5547177" y="18983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73177-2C08-4909-8D0A-64CEFF37AA5C}"/>
              </a:ext>
            </a:extLst>
          </p:cNvPr>
          <p:cNvSpPr/>
          <p:nvPr/>
        </p:nvSpPr>
        <p:spPr>
          <a:xfrm>
            <a:off x="9681296" y="18983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A425B-7FF0-438C-9561-F546699FC2D9}"/>
              </a:ext>
            </a:extLst>
          </p:cNvPr>
          <p:cNvSpPr txBox="1"/>
          <p:nvPr/>
        </p:nvSpPr>
        <p:spPr>
          <a:xfrm>
            <a:off x="437880" y="2987893"/>
            <a:ext cx="2981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who named a father and also described him as being “especially close”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375EF-2C32-4045-A9C2-3256CD77EC95}"/>
              </a:ext>
            </a:extLst>
          </p:cNvPr>
          <p:cNvSpPr txBox="1"/>
          <p:nvPr/>
        </p:nvSpPr>
        <p:spPr>
          <a:xfrm>
            <a:off x="4341140" y="2987892"/>
            <a:ext cx="2981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who named a father but did not describe him as being “especially close”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517CD-987E-4C35-B2AF-6F10815059C9}"/>
              </a:ext>
            </a:extLst>
          </p:cNvPr>
          <p:cNvSpPr txBox="1"/>
          <p:nvPr/>
        </p:nvSpPr>
        <p:spPr>
          <a:xfrm>
            <a:off x="8475261" y="2987891"/>
            <a:ext cx="2981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People who did not name a father in their network, but reported that he was still alive.</a:t>
            </a:r>
          </a:p>
        </p:txBody>
      </p:sp>
      <p:pic>
        <p:nvPicPr>
          <p:cNvPr id="17" name="Graphic 16" descr="Two Men">
            <a:extLst>
              <a:ext uri="{FF2B5EF4-FFF2-40B4-BE49-F238E27FC236}">
                <a16:creationId xmlns:a16="http://schemas.microsoft.com/office/drawing/2014/main" id="{AD366EE9-75B7-46BF-9BD0-4EEC5147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05" y="4455775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5D02424B-D2E9-41A4-8480-0E16729B3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5278" y="4455775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EE1F285-20AE-4B3A-BB7E-0F9B4307F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1865" y="4455775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4B0CD98A-5C7C-4419-BBF2-91BD6BEF1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328" y="4455775"/>
            <a:ext cx="914400" cy="914400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83D15482-72FD-4FE6-B276-983660A79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1485" y="3985066"/>
            <a:ext cx="592737" cy="592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A030B3-1F71-41EA-B781-D61BCC8B8048}"/>
              </a:ext>
            </a:extLst>
          </p:cNvPr>
          <p:cNvSpPr txBox="1"/>
          <p:nvPr/>
        </p:nvSpPr>
        <p:spPr>
          <a:xfrm>
            <a:off x="1133341" y="5673144"/>
            <a:ext cx="91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n=198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D9576-F674-4453-840D-2FC21F4E17E3}"/>
              </a:ext>
            </a:extLst>
          </p:cNvPr>
          <p:cNvSpPr txBox="1"/>
          <p:nvPr/>
        </p:nvSpPr>
        <p:spPr>
          <a:xfrm>
            <a:off x="5374668" y="5673143"/>
            <a:ext cx="91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n=147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9C106-D9E3-4B1F-9030-25EEA621169A}"/>
              </a:ext>
            </a:extLst>
          </p:cNvPr>
          <p:cNvSpPr txBox="1"/>
          <p:nvPr/>
        </p:nvSpPr>
        <p:spPr>
          <a:xfrm>
            <a:off x="9681296" y="5673142"/>
            <a:ext cx="91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n=247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092A5C-D866-495E-9B54-84D330023299}"/>
              </a:ext>
            </a:extLst>
          </p:cNvPr>
          <p:cNvSpPr txBox="1"/>
          <p:nvPr/>
        </p:nvSpPr>
        <p:spPr>
          <a:xfrm>
            <a:off x="5374667" y="6283888"/>
            <a:ext cx="91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N= 592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A94936-7465-4437-9963-A0FA2C238908}"/>
              </a:ext>
            </a:extLst>
          </p:cNvPr>
          <p:cNvSpPr/>
          <p:nvPr/>
        </p:nvSpPr>
        <p:spPr>
          <a:xfrm>
            <a:off x="325464" y="2882685"/>
            <a:ext cx="2981459" cy="3098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0414C-F592-4C1E-82B3-06C42600BB84}"/>
              </a:ext>
            </a:extLst>
          </p:cNvPr>
          <p:cNvSpPr/>
          <p:nvPr/>
        </p:nvSpPr>
        <p:spPr>
          <a:xfrm>
            <a:off x="4052256" y="2882685"/>
            <a:ext cx="2981459" cy="3098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F90B64-0AA2-4E99-91E7-8B9AF195159C}"/>
              </a:ext>
            </a:extLst>
          </p:cNvPr>
          <p:cNvSpPr/>
          <p:nvPr/>
        </p:nvSpPr>
        <p:spPr>
          <a:xfrm>
            <a:off x="8445998" y="2781582"/>
            <a:ext cx="2981459" cy="3098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A7D5EF-2593-414F-8F43-2B1D849D228D}"/>
              </a:ext>
            </a:extLst>
          </p:cNvPr>
          <p:cNvSpPr/>
          <p:nvPr/>
        </p:nvSpPr>
        <p:spPr>
          <a:xfrm>
            <a:off x="5449491" y="6136438"/>
            <a:ext cx="764751" cy="616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9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B2058-98B9-4BA8-9B5A-1D2C5430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79" y="1304501"/>
            <a:ext cx="5425321" cy="5015732"/>
          </a:xfrm>
        </p:spPr>
        <p:txBody>
          <a:bodyPr/>
          <a:lstStyle/>
          <a:p>
            <a:r>
              <a:rPr lang="en-US" dirty="0"/>
              <a:t>Each respondent was asked name-eliciting questions based on what types of activities they engaged in with people in their lives. </a:t>
            </a:r>
          </a:p>
          <a:p>
            <a:r>
              <a:rPr lang="en-US" dirty="0"/>
              <a:t>The total amount of people the respondent named as someone they engaged in </a:t>
            </a:r>
            <a:r>
              <a:rPr lang="en-US" b="1" dirty="0"/>
              <a:t>social</a:t>
            </a:r>
            <a:r>
              <a:rPr lang="en-US" dirty="0"/>
              <a:t> activity with, </a:t>
            </a:r>
            <a:r>
              <a:rPr lang="en-US" b="1" dirty="0"/>
              <a:t>confided</a:t>
            </a:r>
            <a:r>
              <a:rPr lang="en-US" dirty="0"/>
              <a:t> in and received </a:t>
            </a:r>
            <a:r>
              <a:rPr lang="en-US" b="1" dirty="0"/>
              <a:t>advice</a:t>
            </a:r>
            <a:r>
              <a:rPr lang="en-US" dirty="0"/>
              <a:t> from to create three respective dependent variables. </a:t>
            </a:r>
          </a:p>
          <a:p>
            <a:pPr lvl="1"/>
            <a:r>
              <a:rPr lang="en-US" dirty="0"/>
              <a:t>Males and Females broken out onto their own lists</a:t>
            </a:r>
          </a:p>
          <a:p>
            <a:r>
              <a:rPr lang="en-US" dirty="0"/>
              <a:t>Parents removed from these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BEF57-1FD1-4E69-B84B-DA3D31BF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E7E37F-9B78-4372-9D76-C6E6AEF55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265759"/>
              </p:ext>
            </p:extLst>
          </p:nvPr>
        </p:nvGraphicFramePr>
        <p:xfrm>
          <a:off x="6893590" y="1808175"/>
          <a:ext cx="3857758" cy="400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B067E-C722-491D-9EB8-4D065A274DD2}"/>
              </a:ext>
            </a:extLst>
          </p:cNvPr>
          <p:cNvSpPr txBox="1"/>
          <p:nvPr/>
        </p:nvSpPr>
        <p:spPr>
          <a:xfrm>
            <a:off x="7642509" y="1993063"/>
            <a:ext cx="245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Example, Social Companions </a:t>
            </a:r>
            <a:r>
              <a:rPr lang="en-US" sz="1800" baseline="300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911B3-99D9-48E4-B522-B29D0A939D85}"/>
              </a:ext>
            </a:extLst>
          </p:cNvPr>
          <p:cNvSpPr txBox="1"/>
          <p:nvPr/>
        </p:nvSpPr>
        <p:spPr>
          <a:xfrm>
            <a:off x="852406" y="6392712"/>
            <a:ext cx="9293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 The same was done for confidants and advice giving ties. The result was 6 dependent variables (Confidants, Male Confidants, Female Confidants, Social Companions , Male Social Companions , Female Social Companions , Advice-Givers, Male Advice-Givers, Female Advice-Givers.</a:t>
            </a:r>
          </a:p>
        </p:txBody>
      </p:sp>
    </p:spTree>
    <p:extLst>
      <p:ext uri="{BB962C8B-B14F-4D97-AF65-F5344CB8AC3E}">
        <p14:creationId xmlns:p14="http://schemas.microsoft.com/office/powerpoint/2010/main" val="34963504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813659-E1E4-48B3-8A19-E99EEC9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Variables cont.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F99E57A-364B-411B-B569-734793BBD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891364"/>
              </p:ext>
            </p:extLst>
          </p:nvPr>
        </p:nvGraphicFramePr>
        <p:xfrm>
          <a:off x="1790164" y="1854558"/>
          <a:ext cx="8113237" cy="133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8648DD-3174-4DAC-9717-A1C066F39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215846"/>
              </p:ext>
            </p:extLst>
          </p:nvPr>
        </p:nvGraphicFramePr>
        <p:xfrm>
          <a:off x="1790163" y="3612047"/>
          <a:ext cx="8113237" cy="133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BBEB378-F212-4773-9B1C-1CB139E08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414730"/>
              </p:ext>
            </p:extLst>
          </p:nvPr>
        </p:nvGraphicFramePr>
        <p:xfrm>
          <a:off x="1790162" y="5331803"/>
          <a:ext cx="8113237" cy="133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06C6C3-A51A-49E9-AEA4-C297AB389A80}"/>
              </a:ext>
            </a:extLst>
          </p:cNvPr>
          <p:cNvSpPr txBox="1"/>
          <p:nvPr/>
        </p:nvSpPr>
        <p:spPr>
          <a:xfrm>
            <a:off x="2434107" y="1595490"/>
            <a:ext cx="136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Social Companions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39819-1B9F-49E7-A658-695A7FA70CC7}"/>
              </a:ext>
            </a:extLst>
          </p:cNvPr>
          <p:cNvSpPr txBox="1"/>
          <p:nvPr/>
        </p:nvSpPr>
        <p:spPr>
          <a:xfrm>
            <a:off x="4816470" y="1595489"/>
            <a:ext cx="206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Parental Social Companions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2DFDA3-E0B0-4CBB-B96D-E5FE5A0201EA}"/>
              </a:ext>
            </a:extLst>
          </p:cNvPr>
          <p:cNvSpPr txBox="1"/>
          <p:nvPr/>
        </p:nvSpPr>
        <p:spPr>
          <a:xfrm>
            <a:off x="7216460" y="1595491"/>
            <a:ext cx="28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Companions  Beyond The Parents</a:t>
            </a: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706A4A76-F2D5-4955-9482-B8C6B7FF6F92}"/>
              </a:ext>
            </a:extLst>
          </p:cNvPr>
          <p:cNvSpPr/>
          <p:nvPr/>
        </p:nvSpPr>
        <p:spPr>
          <a:xfrm>
            <a:off x="4056845" y="1593994"/>
            <a:ext cx="630384" cy="30777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C5CB8372-5952-4BC9-A1A6-0E30FD5D30B0}"/>
              </a:ext>
            </a:extLst>
          </p:cNvPr>
          <p:cNvSpPr/>
          <p:nvPr/>
        </p:nvSpPr>
        <p:spPr>
          <a:xfrm>
            <a:off x="6649789" y="1593994"/>
            <a:ext cx="566671" cy="3077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5BAC6-B95B-42EC-8560-339360D962CB}"/>
              </a:ext>
            </a:extLst>
          </p:cNvPr>
          <p:cNvSpPr txBox="1"/>
          <p:nvPr/>
        </p:nvSpPr>
        <p:spPr>
          <a:xfrm>
            <a:off x="2062199" y="3304270"/>
            <a:ext cx="151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Social Companions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91B55-9192-4659-BF2D-D13A2AF29F91}"/>
              </a:ext>
            </a:extLst>
          </p:cNvPr>
          <p:cNvSpPr txBox="1"/>
          <p:nvPr/>
        </p:nvSpPr>
        <p:spPr>
          <a:xfrm>
            <a:off x="4816470" y="3262886"/>
            <a:ext cx="2060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Social Companions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136A5-890E-40BF-94E5-3D3C2C5D14AE}"/>
              </a:ext>
            </a:extLst>
          </p:cNvPr>
          <p:cNvSpPr txBox="1"/>
          <p:nvPr/>
        </p:nvSpPr>
        <p:spPr>
          <a:xfrm>
            <a:off x="7332826" y="3245109"/>
            <a:ext cx="237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Companions  Beyond Fathers</a:t>
            </a: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EB5469C7-A3C4-45E6-914E-9BDC0C440932}"/>
              </a:ext>
            </a:extLst>
          </p:cNvPr>
          <p:cNvSpPr/>
          <p:nvPr/>
        </p:nvSpPr>
        <p:spPr>
          <a:xfrm>
            <a:off x="4056845" y="3261391"/>
            <a:ext cx="630384" cy="307777"/>
          </a:xfrm>
          <a:prstGeom prst="mathMin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80632D2B-1EC7-452D-A237-EA005E71FE91}"/>
              </a:ext>
            </a:extLst>
          </p:cNvPr>
          <p:cNvSpPr/>
          <p:nvPr/>
        </p:nvSpPr>
        <p:spPr>
          <a:xfrm>
            <a:off x="6649789" y="3261391"/>
            <a:ext cx="566671" cy="307777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969644-8D2C-4B2D-AD0A-6765AF1CEA88}"/>
              </a:ext>
            </a:extLst>
          </p:cNvPr>
          <p:cNvSpPr txBox="1"/>
          <p:nvPr/>
        </p:nvSpPr>
        <p:spPr>
          <a:xfrm>
            <a:off x="1965042" y="4992049"/>
            <a:ext cx="17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Social Companions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60882A-6DEC-4404-9DAF-7ADE79440041}"/>
              </a:ext>
            </a:extLst>
          </p:cNvPr>
          <p:cNvSpPr txBox="1"/>
          <p:nvPr/>
        </p:nvSpPr>
        <p:spPr>
          <a:xfrm>
            <a:off x="4816017" y="4992049"/>
            <a:ext cx="17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Mother Social Companions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C488EE-0CF8-459D-8CA6-B92B612A2F5F}"/>
              </a:ext>
            </a:extLst>
          </p:cNvPr>
          <p:cNvSpPr txBox="1"/>
          <p:nvPr/>
        </p:nvSpPr>
        <p:spPr>
          <a:xfrm>
            <a:off x="7332826" y="4995519"/>
            <a:ext cx="250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Companions  Beyond Mothers</a:t>
            </a: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9D4E1A2A-A73D-44EF-A291-627BAE2C540A}"/>
              </a:ext>
            </a:extLst>
          </p:cNvPr>
          <p:cNvSpPr/>
          <p:nvPr/>
        </p:nvSpPr>
        <p:spPr>
          <a:xfrm>
            <a:off x="4056845" y="4997080"/>
            <a:ext cx="630384" cy="307777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56DEB0BB-E1F1-4B9B-921E-F324536E83B7}"/>
              </a:ext>
            </a:extLst>
          </p:cNvPr>
          <p:cNvSpPr/>
          <p:nvPr/>
        </p:nvSpPr>
        <p:spPr>
          <a:xfrm>
            <a:off x="6649788" y="4990553"/>
            <a:ext cx="566671" cy="307777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986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33A711-88F3-4AC9-A582-35E27328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Variable Structure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5C15452-CAFB-4DE7-A129-AF0B303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1246974"/>
            <a:ext cx="6329743" cy="5090111"/>
          </a:xfrm>
        </p:spPr>
        <p:txBody>
          <a:bodyPr/>
          <a:lstStyle/>
          <a:p>
            <a:r>
              <a:rPr lang="en-US" dirty="0"/>
              <a:t>General Linear Model</a:t>
            </a:r>
          </a:p>
          <a:p>
            <a:pPr lvl="1"/>
            <a:r>
              <a:rPr lang="en-US" dirty="0"/>
              <a:t>In SPSS, known as the UNIANOVA</a:t>
            </a:r>
          </a:p>
          <a:p>
            <a:r>
              <a:rPr lang="en-US" dirty="0"/>
              <a:t>Close Father is categorical</a:t>
            </a:r>
          </a:p>
          <a:p>
            <a:pPr lvl="1"/>
            <a:r>
              <a:rPr lang="en-US" dirty="0"/>
              <a:t>Close Father</a:t>
            </a:r>
          </a:p>
          <a:p>
            <a:pPr lvl="1"/>
            <a:r>
              <a:rPr lang="en-US" dirty="0"/>
              <a:t>Father Named, Not Close</a:t>
            </a:r>
          </a:p>
          <a:p>
            <a:pPr lvl="1"/>
            <a:r>
              <a:rPr lang="en-US" dirty="0"/>
              <a:t>Father Alive, Not Named</a:t>
            </a:r>
          </a:p>
          <a:p>
            <a:r>
              <a:rPr lang="en-US" dirty="0"/>
              <a:t>Controlled for Race, Income, Education,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Weighted the sample</a:t>
            </a:r>
          </a:p>
          <a:p>
            <a:r>
              <a:rPr lang="en-US" dirty="0"/>
              <a:t>Controlled for physical distance from Father</a:t>
            </a:r>
          </a:p>
          <a:p>
            <a:r>
              <a:rPr lang="en-US" dirty="0"/>
              <a:t>Controlled for network altering events</a:t>
            </a:r>
            <a:r>
              <a:rPr lang="en-US" baseline="30000" dirty="0"/>
              <a:t>1,2,3,4,5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D840B4-7F74-441C-BB23-3C2825AB4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087682"/>
              </p:ext>
            </p:extLst>
          </p:nvPr>
        </p:nvGraphicFramePr>
        <p:xfrm>
          <a:off x="6509555" y="1415273"/>
          <a:ext cx="5682445" cy="351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79ACB97-E7AF-46DB-8924-DF01746814B7}"/>
              </a:ext>
            </a:extLst>
          </p:cNvPr>
          <p:cNvSpPr/>
          <p:nvPr/>
        </p:nvSpPr>
        <p:spPr>
          <a:xfrm>
            <a:off x="8829182" y="4197581"/>
            <a:ext cx="1043189" cy="59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2841E-73D9-4D93-87D3-6E5FB599CCDE}"/>
              </a:ext>
            </a:extLst>
          </p:cNvPr>
          <p:cNvSpPr txBox="1"/>
          <p:nvPr/>
        </p:nvSpPr>
        <p:spPr>
          <a:xfrm>
            <a:off x="852407" y="6322235"/>
            <a:ext cx="909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Back, </a:t>
            </a:r>
            <a:r>
              <a:rPr lang="en-US" dirty="0" err="1"/>
              <a:t>Schmukle</a:t>
            </a:r>
            <a:r>
              <a:rPr lang="en-US" dirty="0"/>
              <a:t>, &amp; </a:t>
            </a:r>
            <a:r>
              <a:rPr lang="en-US" dirty="0" err="1"/>
              <a:t>Egloff</a:t>
            </a:r>
            <a:r>
              <a:rPr lang="en-US" dirty="0"/>
              <a:t>, 2008 2. Shaver, Furman, &amp; Buhrmester,1985 3. Bost, Cox, </a:t>
            </a:r>
            <a:r>
              <a:rPr lang="en-US" dirty="0" err="1"/>
              <a:t>Burchinal</a:t>
            </a:r>
            <a:r>
              <a:rPr lang="en-US" dirty="0"/>
              <a:t>, &amp; Payne, 2002 4. Power &amp; Parke,1984 5. D. R. Brown &amp; Gary, 1985 </a:t>
            </a:r>
          </a:p>
        </p:txBody>
      </p:sp>
    </p:spTree>
    <p:extLst>
      <p:ext uri="{BB962C8B-B14F-4D97-AF65-F5344CB8AC3E}">
        <p14:creationId xmlns:p14="http://schemas.microsoft.com/office/powerpoint/2010/main" val="41261966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974-14EA-4888-A7E1-BC0065D69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E89E-93EB-4C71-8FCA-4936BB52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4572000"/>
            <a:ext cx="10861040" cy="369332"/>
          </a:xfrm>
        </p:spPr>
        <p:txBody>
          <a:bodyPr/>
          <a:lstStyle/>
          <a:p>
            <a:r>
              <a:rPr lang="en-US" dirty="0"/>
              <a:t>Descriptive, General Models, Sex-Specific Models</a:t>
            </a:r>
          </a:p>
        </p:txBody>
      </p:sp>
    </p:spTree>
    <p:extLst>
      <p:ext uri="{BB962C8B-B14F-4D97-AF65-F5344CB8AC3E}">
        <p14:creationId xmlns:p14="http://schemas.microsoft.com/office/powerpoint/2010/main" val="26082873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14E4D-62A4-4A82-AF49-4F2510AD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Models: Social Companions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F7AD3-921F-4AA7-8579-B231C3020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86441"/>
              </p:ext>
            </p:extLst>
          </p:nvPr>
        </p:nvGraphicFramePr>
        <p:xfrm>
          <a:off x="2770567" y="1868564"/>
          <a:ext cx="6650867" cy="4989436"/>
        </p:xfrm>
        <a:graphic>
          <a:graphicData uri="http://schemas.openxmlformats.org/drawingml/2006/table">
            <a:tbl>
              <a:tblPr/>
              <a:tblGrid>
                <a:gridCol w="2850375">
                  <a:extLst>
                    <a:ext uri="{9D8B030D-6E8A-4147-A177-3AD203B41FA5}">
                      <a16:colId xmlns:a16="http://schemas.microsoft.com/office/drawing/2014/main" val="3648349966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3678446429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130791277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881431218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3969082842"/>
                    </a:ext>
                  </a:extLst>
                </a:gridCol>
              </a:tblGrid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95 % CI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83693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Father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75222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1">
                        <a:effectLst/>
                        <a:latin typeface="+mn-lt"/>
                      </a:endParaRP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1641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Father Close 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0.628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n-lt"/>
                        </a:rPr>
                        <a:t>0.319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.002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1.26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9510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(.049)**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89146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Father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-0.319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+mn-lt"/>
                        </a:rPr>
                        <a:t>0.286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-.882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>
                          <a:effectLst/>
                          <a:latin typeface="+mn-lt"/>
                        </a:rPr>
                        <a:t>.244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63335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n-lt"/>
                        </a:rPr>
                        <a:t>(.266)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40283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Mother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14326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63227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Mother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n-lt"/>
                        </a:rPr>
                        <a:t>-0.013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n-lt"/>
                        </a:rPr>
                        <a:t>0.295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-.592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>
                          <a:effectLst/>
                          <a:latin typeface="+mn-lt"/>
                        </a:rPr>
                        <a:t>.566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04060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(.964)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53500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Mother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-0.195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n-lt"/>
                        </a:rPr>
                        <a:t>0.325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-.833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>
                          <a:effectLst/>
                          <a:latin typeface="+mn-lt"/>
                        </a:rPr>
                        <a:t>.442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37538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(.548)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219722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-0.458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0.210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-.871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-.044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96826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>
                          <a:effectLst/>
                          <a:latin typeface="+mn-lt"/>
                        </a:rPr>
                        <a:t>(.03)**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271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3093689-9454-410C-8866-B610EE4EB389}"/>
              </a:ext>
            </a:extLst>
          </p:cNvPr>
          <p:cNvSpPr/>
          <p:nvPr/>
        </p:nvSpPr>
        <p:spPr>
          <a:xfrm>
            <a:off x="2699197" y="3960486"/>
            <a:ext cx="6793606" cy="20262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174D-A126-41BC-BC71-25CF794E1EBB}"/>
              </a:ext>
            </a:extLst>
          </p:cNvPr>
          <p:cNvSpPr/>
          <p:nvPr/>
        </p:nvSpPr>
        <p:spPr>
          <a:xfrm>
            <a:off x="2699197" y="2172469"/>
            <a:ext cx="6793606" cy="17880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350F7-1761-41D2-BFA7-6DDF123C1D00}"/>
              </a:ext>
            </a:extLst>
          </p:cNvPr>
          <p:cNvSpPr txBox="1"/>
          <p:nvPr/>
        </p:nvSpPr>
        <p:spPr>
          <a:xfrm>
            <a:off x="394904" y="1160678"/>
            <a:ext cx="1122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Close Father category is significant in relation to people who named a father but didn’t consider him “especially close.”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EBA971-B7B9-4DDE-91E5-D1BCE763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11186"/>
              </p:ext>
            </p:extLst>
          </p:nvPr>
        </p:nvGraphicFramePr>
        <p:xfrm>
          <a:off x="9620518" y="4973624"/>
          <a:ext cx="2571482" cy="869324"/>
        </p:xfrm>
        <a:graphic>
          <a:graphicData uri="http://schemas.openxmlformats.org/drawingml/2006/table">
            <a:tbl>
              <a:tblPr/>
              <a:tblGrid>
                <a:gridCol w="2571482">
                  <a:extLst>
                    <a:ext uri="{9D8B030D-6E8A-4147-A177-3AD203B41FA5}">
                      <a16:colId xmlns:a16="http://schemas.microsoft.com/office/drawing/2014/main" val="2298678995"/>
                    </a:ext>
                  </a:extLst>
                </a:gridCol>
              </a:tblGrid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 dirty="0">
                          <a:effectLst/>
                          <a:latin typeface="Times New Roman" panose="02020603050405020304" pitchFamily="18" charset="0"/>
                        </a:rPr>
                        <a:t>Note: P Values *** p&lt;0.01, ** p&lt;0.05, * p&lt;0.1</a:t>
                      </a:r>
                    </a:p>
                  </a:txBody>
                  <a:tcPr marL="7571" marR="7571" marT="5048" marB="504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93136"/>
                  </a:ext>
                </a:extLst>
              </a:tr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</a:rPr>
                        <a:t>Weighted Least Squares Regression - Weighted by wt_w1_dem_95_inf</a:t>
                      </a:r>
                    </a:p>
                  </a:txBody>
                  <a:tcPr marL="0" marR="0" marT="5048" marB="50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10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403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31534-09BA-4A5A-B6A0-8DC458B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Models: Social Companions  cont.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635B5-F90F-450A-9F15-AD6A72667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029310"/>
              </p:ext>
            </p:extLst>
          </p:nvPr>
        </p:nvGraphicFramePr>
        <p:xfrm>
          <a:off x="2733820" y="1571252"/>
          <a:ext cx="5251003" cy="480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44D29F-ADD6-4B4B-9635-42933A9833D0}"/>
              </a:ext>
            </a:extLst>
          </p:cNvPr>
          <p:cNvSpPr txBox="1"/>
          <p:nvPr/>
        </p:nvSpPr>
        <p:spPr>
          <a:xfrm>
            <a:off x="4715920" y="6433180"/>
            <a:ext cx="186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Overall Sample</a:t>
            </a:r>
            <a:r>
              <a:rPr lang="en-US" sz="1800" dirty="0">
                <a:latin typeface="+mn-lt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5.63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DE409-5FC2-4036-A356-3D60B9DE3C49}"/>
              </a:ext>
            </a:extLst>
          </p:cNvPr>
          <p:cNvSpPr txBox="1"/>
          <p:nvPr/>
        </p:nvSpPr>
        <p:spPr>
          <a:xfrm>
            <a:off x="2780180" y="1173275"/>
            <a:ext cx="663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in the “Father Close” category have more Social Companions  than average </a:t>
            </a:r>
          </a:p>
        </p:txBody>
      </p:sp>
    </p:spTree>
    <p:extLst>
      <p:ext uri="{BB962C8B-B14F-4D97-AF65-F5344CB8AC3E}">
        <p14:creationId xmlns:p14="http://schemas.microsoft.com/office/powerpoint/2010/main" val="40592803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14E4D-62A4-4A82-AF49-4F2510AD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Social Companions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F7AD3-921F-4AA7-8579-B231C3020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56010"/>
              </p:ext>
            </p:extLst>
          </p:nvPr>
        </p:nvGraphicFramePr>
        <p:xfrm>
          <a:off x="2770567" y="1868564"/>
          <a:ext cx="6650867" cy="4989436"/>
        </p:xfrm>
        <a:graphic>
          <a:graphicData uri="http://schemas.openxmlformats.org/drawingml/2006/table">
            <a:tbl>
              <a:tblPr/>
              <a:tblGrid>
                <a:gridCol w="2850375">
                  <a:extLst>
                    <a:ext uri="{9D8B030D-6E8A-4147-A177-3AD203B41FA5}">
                      <a16:colId xmlns:a16="http://schemas.microsoft.com/office/drawing/2014/main" val="3648349966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3678446429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130791277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881431218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3969082842"/>
                    </a:ext>
                  </a:extLst>
                </a:gridCol>
              </a:tblGrid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95 % CI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83693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Father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75222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1">
                        <a:effectLst/>
                        <a:latin typeface="+mn-lt"/>
                      </a:endParaRP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1641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Father Close 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0.667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0.219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.237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1.098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9510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(&lt;.01)***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89146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Father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-0.319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+mn-lt"/>
                        </a:rPr>
                        <a:t>0.197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-.460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.313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63335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(.710)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40283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Mother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14326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63227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Mother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0.094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0.203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-.304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.492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04060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(.644)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53500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Mother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0.030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0.223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-.409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.468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37538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(.895)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219722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1.234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0.415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.950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1.518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96826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(&lt;.01)***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271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3093689-9454-410C-8866-B610EE4EB389}"/>
              </a:ext>
            </a:extLst>
          </p:cNvPr>
          <p:cNvSpPr/>
          <p:nvPr/>
        </p:nvSpPr>
        <p:spPr>
          <a:xfrm>
            <a:off x="2699197" y="3960486"/>
            <a:ext cx="6793606" cy="20262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174D-A126-41BC-BC71-25CF794E1EBB}"/>
              </a:ext>
            </a:extLst>
          </p:cNvPr>
          <p:cNvSpPr/>
          <p:nvPr/>
        </p:nvSpPr>
        <p:spPr>
          <a:xfrm>
            <a:off x="2699197" y="2172469"/>
            <a:ext cx="6793606" cy="17880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EBA971-B7B9-4DDE-91E5-D1BCE763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79761"/>
              </p:ext>
            </p:extLst>
          </p:nvPr>
        </p:nvGraphicFramePr>
        <p:xfrm>
          <a:off x="9564173" y="4973624"/>
          <a:ext cx="2571482" cy="869324"/>
        </p:xfrm>
        <a:graphic>
          <a:graphicData uri="http://schemas.openxmlformats.org/drawingml/2006/table">
            <a:tbl>
              <a:tblPr/>
              <a:tblGrid>
                <a:gridCol w="2571482">
                  <a:extLst>
                    <a:ext uri="{9D8B030D-6E8A-4147-A177-3AD203B41FA5}">
                      <a16:colId xmlns:a16="http://schemas.microsoft.com/office/drawing/2014/main" val="2298678995"/>
                    </a:ext>
                  </a:extLst>
                </a:gridCol>
              </a:tblGrid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 dirty="0">
                          <a:effectLst/>
                          <a:latin typeface="Times New Roman" panose="02020603050405020304" pitchFamily="18" charset="0"/>
                        </a:rPr>
                        <a:t>Note: P Values *** p&lt;0.01, ** p&lt;0.05, * p&lt;0.1</a:t>
                      </a:r>
                    </a:p>
                  </a:txBody>
                  <a:tcPr marL="7571" marR="7571" marT="5048" marB="504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93136"/>
                  </a:ext>
                </a:extLst>
              </a:tr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</a:rPr>
                        <a:t>Weighted Least Squares Regression - Weighted by wt_w1_dem_95_inf</a:t>
                      </a:r>
                    </a:p>
                  </a:txBody>
                  <a:tcPr marL="0" marR="0" marT="5048" marB="50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1008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D48814-B475-4FB0-B795-66677884D680}"/>
              </a:ext>
            </a:extLst>
          </p:cNvPr>
          <p:cNvSpPr txBox="1"/>
          <p:nvPr/>
        </p:nvSpPr>
        <p:spPr>
          <a:xfrm>
            <a:off x="1783410" y="1231233"/>
            <a:ext cx="862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in the “Father Close” category have more male Social Companions compared to people who named a father but don’t consider him close</a:t>
            </a:r>
          </a:p>
        </p:txBody>
      </p:sp>
    </p:spTree>
    <p:extLst>
      <p:ext uri="{BB962C8B-B14F-4D97-AF65-F5344CB8AC3E}">
        <p14:creationId xmlns:p14="http://schemas.microsoft.com/office/powerpoint/2010/main" val="286507621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31534-09BA-4A5A-B6A0-8DC458B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Social Companions cont.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635B5-F90F-450A-9F15-AD6A72667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392342"/>
              </p:ext>
            </p:extLst>
          </p:nvPr>
        </p:nvGraphicFramePr>
        <p:xfrm>
          <a:off x="3095200" y="1524856"/>
          <a:ext cx="5251003" cy="480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44D29F-ADD6-4B4B-9635-42933A9833D0}"/>
              </a:ext>
            </a:extLst>
          </p:cNvPr>
          <p:cNvSpPr txBox="1"/>
          <p:nvPr/>
        </p:nvSpPr>
        <p:spPr>
          <a:xfrm>
            <a:off x="4948511" y="6279062"/>
            <a:ext cx="186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Overall Sample</a:t>
            </a:r>
            <a:r>
              <a:rPr lang="en-US" sz="1800" dirty="0">
                <a:latin typeface="+mn-lt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2.38</a:t>
            </a:r>
            <a:r>
              <a:rPr lang="en-US" sz="1800" dirty="0"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DE409-5FC2-4036-A356-3D60B9DE3C49}"/>
              </a:ext>
            </a:extLst>
          </p:cNvPr>
          <p:cNvSpPr txBox="1"/>
          <p:nvPr/>
        </p:nvSpPr>
        <p:spPr>
          <a:xfrm>
            <a:off x="2172375" y="1217079"/>
            <a:ext cx="862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Respondents in the “Father Close” category have more male Social Companions  than average </a:t>
            </a:r>
          </a:p>
        </p:txBody>
      </p:sp>
    </p:spTree>
    <p:extLst>
      <p:ext uri="{BB962C8B-B14F-4D97-AF65-F5344CB8AC3E}">
        <p14:creationId xmlns:p14="http://schemas.microsoft.com/office/powerpoint/2010/main" val="2111729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DB3A-B6C6-41C4-9CBB-9E5050C2B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4FD6-2685-4687-9A20-35ED0CB4D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4572000"/>
            <a:ext cx="10861040" cy="369332"/>
          </a:xfrm>
        </p:spPr>
        <p:txBody>
          <a:bodyPr/>
          <a:lstStyle/>
          <a:p>
            <a:r>
              <a:rPr lang="en-US" dirty="0"/>
              <a:t>Literature Review, Hypotheses, Theory</a:t>
            </a:r>
          </a:p>
        </p:txBody>
      </p:sp>
    </p:spTree>
    <p:extLst>
      <p:ext uri="{BB962C8B-B14F-4D97-AF65-F5344CB8AC3E}">
        <p14:creationId xmlns:p14="http://schemas.microsoft.com/office/powerpoint/2010/main" val="37099098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14E4D-62A4-4A82-AF49-4F2510AD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Social Companions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F7AD3-921F-4AA7-8579-B231C3020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0122"/>
              </p:ext>
            </p:extLst>
          </p:nvPr>
        </p:nvGraphicFramePr>
        <p:xfrm>
          <a:off x="2770567" y="1868564"/>
          <a:ext cx="6650867" cy="4989436"/>
        </p:xfrm>
        <a:graphic>
          <a:graphicData uri="http://schemas.openxmlformats.org/drawingml/2006/table">
            <a:tbl>
              <a:tblPr/>
              <a:tblGrid>
                <a:gridCol w="2850375">
                  <a:extLst>
                    <a:ext uri="{9D8B030D-6E8A-4147-A177-3AD203B41FA5}">
                      <a16:colId xmlns:a16="http://schemas.microsoft.com/office/drawing/2014/main" val="3648349966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3678446429"/>
                    </a:ext>
                  </a:extLst>
                </a:gridCol>
                <a:gridCol w="1266834">
                  <a:extLst>
                    <a:ext uri="{9D8B030D-6E8A-4147-A177-3AD203B41FA5}">
                      <a16:colId xmlns:a16="http://schemas.microsoft.com/office/drawing/2014/main" val="130791277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881431218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3969082842"/>
                    </a:ext>
                  </a:extLst>
                </a:gridCol>
              </a:tblGrid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Std. Error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95 % CI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83693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effectLst/>
                          <a:latin typeface="+mn-lt"/>
                        </a:rPr>
                        <a:t>Father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75222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1">
                        <a:effectLst/>
                        <a:latin typeface="+mn-lt"/>
                      </a:endParaRP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1641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Father Close 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-0.042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0.230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-.492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.409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9510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(.857)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89146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Father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-0.256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+mn-lt"/>
                        </a:rPr>
                        <a:t>0.206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-.661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.149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63335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(.214)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402833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Mother Not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14326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63227"/>
                  </a:ext>
                </a:extLst>
              </a:tr>
              <a:tr h="38964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Mother Close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-0.116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0.212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-.533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.301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04060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(.584)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53500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Mother Not Named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-0.229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0.234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-.688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.230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37538"/>
                  </a:ext>
                </a:extLst>
              </a:tr>
              <a:tr h="264977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(.895)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219722"/>
                  </a:ext>
                </a:extLst>
              </a:tr>
              <a:tr h="52305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800" b="0" dirty="0">
                        <a:effectLst/>
                        <a:latin typeface="+mn-lt"/>
                      </a:endParaRPr>
                    </a:p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-1.680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0.151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-1.98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 dirty="0">
                          <a:effectLst/>
                          <a:latin typeface="+mn-lt"/>
                        </a:rPr>
                        <a:t>1.382</a:t>
                      </a: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696826"/>
                  </a:ext>
                </a:extLst>
              </a:tr>
              <a:tr h="265512">
                <a:tc>
                  <a:txBody>
                    <a:bodyPr/>
                    <a:lstStyle/>
                    <a:p>
                      <a:pPr rtl="0" fontAlgn="b"/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dirty="0">
                          <a:effectLst/>
                          <a:latin typeface="+mn-lt"/>
                        </a:rPr>
                        <a:t>(&lt;.01)***</a:t>
                      </a:r>
                    </a:p>
                  </a:txBody>
                  <a:tcPr marL="5501" marR="5501" marT="3667" marB="36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5501" marR="5501" marT="3667" marB="36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271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3093689-9454-410C-8866-B610EE4EB389}"/>
              </a:ext>
            </a:extLst>
          </p:cNvPr>
          <p:cNvSpPr/>
          <p:nvPr/>
        </p:nvSpPr>
        <p:spPr>
          <a:xfrm>
            <a:off x="2699197" y="3960486"/>
            <a:ext cx="6793606" cy="20262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174D-A126-41BC-BC71-25CF794E1EBB}"/>
              </a:ext>
            </a:extLst>
          </p:cNvPr>
          <p:cNvSpPr/>
          <p:nvPr/>
        </p:nvSpPr>
        <p:spPr>
          <a:xfrm>
            <a:off x="2699197" y="2172469"/>
            <a:ext cx="6793606" cy="17880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350F7-1761-41D2-BFA7-6DDF123C1D00}"/>
              </a:ext>
            </a:extLst>
          </p:cNvPr>
          <p:cNvSpPr txBox="1"/>
          <p:nvPr/>
        </p:nvSpPr>
        <p:spPr>
          <a:xfrm>
            <a:off x="1107876" y="1242121"/>
            <a:ext cx="99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Close Father variable produces no significant results when using female social companions as a dependent variable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EBA971-B7B9-4DDE-91E5-D1BCE763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37685"/>
              </p:ext>
            </p:extLst>
          </p:nvPr>
        </p:nvGraphicFramePr>
        <p:xfrm>
          <a:off x="9620518" y="4973624"/>
          <a:ext cx="2571482" cy="869324"/>
        </p:xfrm>
        <a:graphic>
          <a:graphicData uri="http://schemas.openxmlformats.org/drawingml/2006/table">
            <a:tbl>
              <a:tblPr/>
              <a:tblGrid>
                <a:gridCol w="2571482">
                  <a:extLst>
                    <a:ext uri="{9D8B030D-6E8A-4147-A177-3AD203B41FA5}">
                      <a16:colId xmlns:a16="http://schemas.microsoft.com/office/drawing/2014/main" val="2298678995"/>
                    </a:ext>
                  </a:extLst>
                </a:gridCol>
              </a:tblGrid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 dirty="0">
                          <a:effectLst/>
                          <a:latin typeface="Times New Roman" panose="02020603050405020304" pitchFamily="18" charset="0"/>
                        </a:rPr>
                        <a:t>Note: P Values *** p&lt;0.01, ** p&lt;0.05, * p&lt;0.1</a:t>
                      </a:r>
                    </a:p>
                  </a:txBody>
                  <a:tcPr marL="7571" marR="7571" marT="5048" marB="504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93136"/>
                  </a:ext>
                </a:extLst>
              </a:tr>
              <a:tr h="43466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</a:rPr>
                        <a:t>Weighted Least Squares Regression - Weighted by wt_w1_dem_95_inf</a:t>
                      </a:r>
                    </a:p>
                  </a:txBody>
                  <a:tcPr marL="0" marR="0" marT="5048" marB="50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10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536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31534-09BA-4A5A-B6A0-8DC458B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Social Companions  cont.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635B5-F90F-450A-9F15-AD6A72667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667873"/>
              </p:ext>
            </p:extLst>
          </p:nvPr>
        </p:nvGraphicFramePr>
        <p:xfrm>
          <a:off x="3062348" y="1506094"/>
          <a:ext cx="5251003" cy="4807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44D29F-ADD6-4B4B-9635-42933A9833D0}"/>
              </a:ext>
            </a:extLst>
          </p:cNvPr>
          <p:cNvSpPr txBox="1"/>
          <p:nvPr/>
        </p:nvSpPr>
        <p:spPr>
          <a:xfrm>
            <a:off x="4901579" y="6260300"/>
            <a:ext cx="186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Overall Sample</a:t>
            </a:r>
            <a:r>
              <a:rPr lang="en-US" sz="1800" dirty="0">
                <a:latin typeface="+mn-lt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3.24</a:t>
            </a:r>
            <a:r>
              <a:rPr lang="en-US" sz="1800" dirty="0"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E7335-C952-40C0-8E12-22A525BB6AB8}"/>
              </a:ext>
            </a:extLst>
          </p:cNvPr>
          <p:cNvSpPr txBox="1"/>
          <p:nvPr/>
        </p:nvSpPr>
        <p:spPr>
          <a:xfrm>
            <a:off x="1107876" y="1198317"/>
            <a:ext cx="99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Close Father variable produces no significant results when using female social companions as a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864416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974-14EA-4888-A7E1-BC0065D69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E89E-93EB-4C71-8FCA-4936BB52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4572000"/>
            <a:ext cx="10861040" cy="369332"/>
          </a:xfrm>
        </p:spPr>
        <p:txBody>
          <a:bodyPr/>
          <a:lstStyle/>
          <a:p>
            <a:r>
              <a:rPr lang="en-US" dirty="0"/>
              <a:t>Summary, Essential vs Important, Theoretical implications, Discussion </a:t>
            </a:r>
          </a:p>
        </p:txBody>
      </p:sp>
    </p:spTree>
    <p:extLst>
      <p:ext uri="{BB962C8B-B14F-4D97-AF65-F5344CB8AC3E}">
        <p14:creationId xmlns:p14="http://schemas.microsoft.com/office/powerpoint/2010/main" val="30223872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AAC24-6A65-42E4-BA3C-6F6695CB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10863072" cy="4015458"/>
          </a:xfrm>
        </p:spPr>
        <p:txBody>
          <a:bodyPr/>
          <a:lstStyle/>
          <a:p>
            <a:r>
              <a:rPr lang="en-US" dirty="0"/>
              <a:t>Close Fathers are associated with more male Social Companions </a:t>
            </a:r>
          </a:p>
          <a:p>
            <a:pPr lvl="1"/>
            <a:r>
              <a:rPr lang="en-US" dirty="0"/>
              <a:t>Subjective closeness, not presence</a:t>
            </a:r>
          </a:p>
          <a:p>
            <a:pPr lvl="1"/>
            <a:r>
              <a:rPr lang="en-US" dirty="0"/>
              <a:t>Beyond physical distance</a:t>
            </a:r>
          </a:p>
          <a:p>
            <a:pPr lvl="1"/>
            <a:r>
              <a:rPr lang="en-US" dirty="0"/>
              <a:t>Beyond the mother</a:t>
            </a:r>
          </a:p>
          <a:p>
            <a:r>
              <a:rPr lang="en-US" dirty="0"/>
              <a:t>Fathers are essential or important?</a:t>
            </a:r>
          </a:p>
          <a:p>
            <a:pPr lvl="1"/>
            <a:r>
              <a:rPr lang="en-US" dirty="0"/>
              <a:t>The father produces unique outcomes relative to the mother</a:t>
            </a:r>
          </a:p>
          <a:p>
            <a:r>
              <a:rPr lang="en-US" dirty="0"/>
              <a:t>Close Fathers are also associated with more male confidants</a:t>
            </a:r>
          </a:p>
          <a:p>
            <a:pPr lvl="1"/>
            <a:r>
              <a:rPr lang="en-US" dirty="0"/>
              <a:t>Close Mothers are associated with more female confidants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DBF4C-CC87-438B-AC90-544C25E5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16262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AAC24-6A65-42E4-BA3C-6F6695CB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10863072" cy="3883627"/>
          </a:xfrm>
        </p:spPr>
        <p:txBody>
          <a:bodyPr/>
          <a:lstStyle/>
          <a:p>
            <a:r>
              <a:rPr lang="en-US" dirty="0"/>
              <a:t>Direction of the association?</a:t>
            </a:r>
          </a:p>
          <a:p>
            <a:r>
              <a:rPr lang="en-US" dirty="0"/>
              <a:t>What is it about closeness?</a:t>
            </a:r>
          </a:p>
          <a:p>
            <a:r>
              <a:rPr lang="en-US" dirty="0"/>
              <a:t>Theoretical framework: Social Capital works best</a:t>
            </a:r>
          </a:p>
          <a:p>
            <a:pPr lvl="1"/>
            <a:r>
              <a:rPr lang="en-US" dirty="0"/>
              <a:t>The Father passes down unique social capital</a:t>
            </a:r>
          </a:p>
          <a:p>
            <a:pPr lvl="2"/>
            <a:r>
              <a:rPr lang="en-US" dirty="0"/>
              <a:t>Stronger social networks, better outcomes</a:t>
            </a:r>
            <a:r>
              <a:rPr lang="en-US" baseline="30000" dirty="0"/>
              <a:t>1,2,3,4</a:t>
            </a:r>
          </a:p>
          <a:p>
            <a:pPr lvl="1"/>
            <a:r>
              <a:rPr lang="en-US" dirty="0"/>
              <a:t>Father-Specific Parent Community Capital</a:t>
            </a:r>
            <a:r>
              <a:rPr lang="en-US" baseline="30000" dirty="0"/>
              <a:t>5</a:t>
            </a:r>
          </a:p>
          <a:p>
            <a:pPr lvl="1"/>
            <a:r>
              <a:rPr lang="en-US" dirty="0"/>
              <a:t>Father-Specific Parental Socialization Capital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2DBF4C-CC87-438B-AC90-544C25E5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Discussion/Limitations/Future Research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65C94-0E56-4850-B9BF-EF16E9093DAC}"/>
              </a:ext>
            </a:extLst>
          </p:cNvPr>
          <p:cNvSpPr txBox="1"/>
          <p:nvPr/>
        </p:nvSpPr>
        <p:spPr>
          <a:xfrm>
            <a:off x="328527" y="5875157"/>
            <a:ext cx="613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to: Mao-Mei Liu, Claude Fischer, Leora Lawton, Stephanie Child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00B652-5A44-4D41-8143-911550A7F46E}"/>
              </a:ext>
            </a:extLst>
          </p:cNvPr>
          <p:cNvCxnSpPr/>
          <p:nvPr/>
        </p:nvCxnSpPr>
        <p:spPr>
          <a:xfrm>
            <a:off x="328527" y="5798501"/>
            <a:ext cx="9653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902AF4-759F-47EB-825A-1938B0063BBD}"/>
              </a:ext>
            </a:extLst>
          </p:cNvPr>
          <p:cNvSpPr txBox="1"/>
          <p:nvPr/>
        </p:nvSpPr>
        <p:spPr>
          <a:xfrm>
            <a:off x="542069" y="5240835"/>
            <a:ext cx="10645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Hold-</a:t>
            </a:r>
            <a:r>
              <a:rPr lang="en-US" dirty="0" err="1"/>
              <a:t>Lunstad</a:t>
            </a:r>
            <a:r>
              <a:rPr lang="en-US" dirty="0"/>
              <a:t> et al, 2015 2. Child, Lawton, 2019 3. Gee, Jones, Burke, 2017 4. Phelps, </a:t>
            </a:r>
            <a:r>
              <a:rPr lang="en-US" dirty="0" err="1"/>
              <a:t>Heidl</a:t>
            </a:r>
            <a:r>
              <a:rPr lang="en-US" dirty="0"/>
              <a:t>, Wadhwa, 2012 5. McPherson, et al, 2001 </a:t>
            </a:r>
          </a:p>
        </p:txBody>
      </p:sp>
    </p:spTree>
    <p:extLst>
      <p:ext uri="{BB962C8B-B14F-4D97-AF65-F5344CB8AC3E}">
        <p14:creationId xmlns:p14="http://schemas.microsoft.com/office/powerpoint/2010/main" val="3080153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AA0FF3-61D0-4C24-AB1B-296EB026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7331612" cy="4825937"/>
          </a:xfrm>
        </p:spPr>
        <p:txBody>
          <a:bodyPr/>
          <a:lstStyle/>
          <a:p>
            <a:r>
              <a:rPr lang="en-US" b="1" dirty="0"/>
              <a:t>Essential Father Hypothesis</a:t>
            </a:r>
            <a:r>
              <a:rPr lang="en-US" dirty="0"/>
              <a:t>: A father, because of his gender, makes unique contributions that a mother does not. </a:t>
            </a:r>
          </a:p>
          <a:p>
            <a:r>
              <a:rPr lang="en-US" b="1" dirty="0"/>
              <a:t>Important Father Hypothesis</a:t>
            </a:r>
            <a:r>
              <a:rPr lang="en-US" dirty="0"/>
              <a:t>: A father can significantly affect child outcomes but can be “replaced” by a female figure. </a:t>
            </a:r>
          </a:p>
          <a:p>
            <a:r>
              <a:rPr lang="en-US" dirty="0"/>
              <a:t>From both perspectives, positive father contributions need not come from a biological father.</a:t>
            </a:r>
            <a:r>
              <a:rPr lang="en-US" baseline="30000" dirty="0"/>
              <a:t>1</a:t>
            </a:r>
          </a:p>
          <a:p>
            <a:r>
              <a:rPr lang="en-US" dirty="0"/>
              <a:t>From both perspectives, the father effect is direct, not explained as the consequence of factors such as his contribution to income.</a:t>
            </a:r>
            <a:r>
              <a:rPr lang="en-US" baseline="30000" dirty="0"/>
              <a:t>2,3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740B2-958E-497D-839D-7B1F3EFD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 Are Fathers Essential?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DB2B3-701E-438A-A4DA-FBBF3CA16850}"/>
              </a:ext>
            </a:extLst>
          </p:cNvPr>
          <p:cNvSpPr txBox="1"/>
          <p:nvPr/>
        </p:nvSpPr>
        <p:spPr>
          <a:xfrm>
            <a:off x="852406" y="6463888"/>
            <a:ext cx="1091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King, Thorsen, Amato, 2014 2. </a:t>
            </a:r>
            <a:r>
              <a:rPr lang="en-US" dirty="0" err="1"/>
              <a:t>Biblarz</a:t>
            </a:r>
            <a:r>
              <a:rPr lang="en-US" dirty="0"/>
              <a:t> &amp; Raftery, 1999 3. </a:t>
            </a:r>
            <a:r>
              <a:rPr lang="de-DE" dirty="0"/>
              <a:t>Hannighofer, Foran, Hahlweg, Zimmermann,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2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69F42B-A535-4E43-8EC5-8B87492C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10863072" cy="3525581"/>
          </a:xfrm>
        </p:spPr>
        <p:txBody>
          <a:bodyPr/>
          <a:lstStyle/>
          <a:p>
            <a:r>
              <a:rPr lang="en-US" dirty="0"/>
              <a:t>Father presence produces positive outcomes</a:t>
            </a:r>
            <a:r>
              <a:rPr lang="en-US" baseline="30000" dirty="0"/>
              <a:t>1,2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Quality of Presence</a:t>
            </a:r>
          </a:p>
          <a:p>
            <a:pPr lvl="1"/>
            <a:r>
              <a:rPr lang="en-US" dirty="0"/>
              <a:t>Direct and/or a unique impact on children by the father is scarce.</a:t>
            </a:r>
            <a:endParaRPr lang="en-US" baseline="30000" dirty="0">
              <a:highlight>
                <a:srgbClr val="FFFF00"/>
              </a:highlight>
            </a:endParaRPr>
          </a:p>
          <a:p>
            <a:r>
              <a:rPr lang="en-US" dirty="0"/>
              <a:t>The father is crucial to socialization and personality development</a:t>
            </a:r>
          </a:p>
          <a:p>
            <a:pPr lvl="1"/>
            <a:r>
              <a:rPr lang="en-US" dirty="0"/>
              <a:t>But why and how?</a:t>
            </a:r>
            <a:r>
              <a:rPr lang="en-US" baseline="30000" dirty="0"/>
              <a:t>3,4</a:t>
            </a:r>
          </a:p>
          <a:p>
            <a:r>
              <a:rPr lang="en-US" dirty="0"/>
              <a:t>Lots of research on children, less on adults</a:t>
            </a:r>
            <a:r>
              <a:rPr lang="en-US" baseline="30000" dirty="0"/>
              <a:t>5</a:t>
            </a:r>
          </a:p>
          <a:p>
            <a:r>
              <a:rPr lang="en-US" dirty="0"/>
              <a:t>Fatherhood impact on children’s personal networks</a:t>
            </a:r>
            <a:r>
              <a:rPr lang="en-US" baseline="30000" dirty="0"/>
              <a:t>6</a:t>
            </a:r>
          </a:p>
          <a:p>
            <a:pPr marL="114300" indent="0">
              <a:buNone/>
            </a:pPr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4A30C-D4C8-4AEF-A5B5-4D31BEB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Fatherhood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3413A-7369-4CFE-ABC7-6A337CFD4EDB}"/>
              </a:ext>
            </a:extLst>
          </p:cNvPr>
          <p:cNvSpPr txBox="1"/>
          <p:nvPr/>
        </p:nvSpPr>
        <p:spPr>
          <a:xfrm>
            <a:off x="852406" y="6343438"/>
            <a:ext cx="8614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Brown et al., 2009 2. Mitchel et al., 2007 3. Lamb, 2010 4. </a:t>
            </a:r>
            <a:r>
              <a:rPr lang="en-US" dirty="0" err="1"/>
              <a:t>Pleck</a:t>
            </a:r>
            <a:r>
              <a:rPr lang="en-US" dirty="0"/>
              <a:t>, 2007 5. </a:t>
            </a:r>
            <a:r>
              <a:rPr lang="en-US" dirty="0" err="1"/>
              <a:t>Sharabany</a:t>
            </a:r>
            <a:r>
              <a:rPr lang="en-US" dirty="0"/>
              <a:t>, </a:t>
            </a:r>
            <a:r>
              <a:rPr lang="en-US" dirty="0" err="1"/>
              <a:t>Scher</a:t>
            </a:r>
            <a:r>
              <a:rPr lang="en-US" dirty="0"/>
              <a:t> &amp; </a:t>
            </a:r>
            <a:r>
              <a:rPr lang="en-US" dirty="0" err="1"/>
              <a:t>GalKruz</a:t>
            </a:r>
            <a:r>
              <a:rPr lang="en-US" dirty="0"/>
              <a:t>, 2006 6. Roopnarine et al, 2006</a:t>
            </a:r>
          </a:p>
        </p:txBody>
      </p:sp>
    </p:spTree>
    <p:extLst>
      <p:ext uri="{BB962C8B-B14F-4D97-AF65-F5344CB8AC3E}">
        <p14:creationId xmlns:p14="http://schemas.microsoft.com/office/powerpoint/2010/main" val="23508214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6157E-6209-47BE-9216-3B6898DD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1" y="1304501"/>
            <a:ext cx="6978522" cy="5703613"/>
          </a:xfrm>
        </p:spPr>
        <p:txBody>
          <a:bodyPr/>
          <a:lstStyle/>
          <a:p>
            <a:r>
              <a:rPr lang="en-US" dirty="0"/>
              <a:t>If the individual feels “attached” to a figure (loved, secure), they are more likely to behave in a confident way, explore their environment and interact with others in their community.</a:t>
            </a:r>
            <a:r>
              <a:rPr lang="en-US" baseline="30000" dirty="0"/>
              <a:t>1,2,3</a:t>
            </a:r>
          </a:p>
          <a:p>
            <a:pPr lvl="1"/>
            <a:r>
              <a:rPr lang="en-US" dirty="0"/>
              <a:t>“secure base” </a:t>
            </a:r>
          </a:p>
          <a:p>
            <a:r>
              <a:rPr lang="en-US" dirty="0"/>
              <a:t>Infants who achieve secure attachment with their parents are more likely to establish relationships with others.</a:t>
            </a:r>
            <a:r>
              <a:rPr lang="en-US" baseline="30000" dirty="0"/>
              <a:t>4</a:t>
            </a:r>
          </a:p>
          <a:p>
            <a:r>
              <a:rPr lang="en-US" dirty="0"/>
              <a:t>Attachment behaviors continue to exist throughout the life course.</a:t>
            </a:r>
            <a:r>
              <a:rPr lang="en-US" baseline="30000" dirty="0"/>
              <a:t>5,6</a:t>
            </a:r>
          </a:p>
          <a:p>
            <a:r>
              <a:rPr lang="en-US" dirty="0"/>
              <a:t>Parental attachment and its significance in adults is an area which requires further research.</a:t>
            </a:r>
            <a:r>
              <a:rPr lang="en-US" baseline="30000" dirty="0"/>
              <a:t>7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2BB83-E000-4565-8C73-1DD3A1F2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Attachment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5346E-13E2-454E-8442-5C22FF7179DF}"/>
              </a:ext>
            </a:extLst>
          </p:cNvPr>
          <p:cNvSpPr txBox="1"/>
          <p:nvPr/>
        </p:nvSpPr>
        <p:spPr>
          <a:xfrm>
            <a:off x="852406" y="6463888"/>
            <a:ext cx="1091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1-3. Bowlby, 1969, 1980, 1988 4. Benoit, 2004 5-6. Fraley &amp; </a:t>
            </a:r>
            <a:r>
              <a:rPr lang="en-US" dirty="0" err="1"/>
              <a:t>Spieker</a:t>
            </a:r>
            <a:r>
              <a:rPr lang="en-US" dirty="0"/>
              <a:t>, 2003a, 2003b 7. Fraley &amp; Shaver, 2000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52C76A3-1090-4FBF-8C2E-9FBD2AB9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060240"/>
              </p:ext>
            </p:extLst>
          </p:nvPr>
        </p:nvGraphicFramePr>
        <p:xfrm>
          <a:off x="6001556" y="2147768"/>
          <a:ext cx="6863332" cy="380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320E00E-ABA3-40C1-A82E-8D2786D5C6E4}"/>
              </a:ext>
            </a:extLst>
          </p:cNvPr>
          <p:cNvSpPr/>
          <p:nvPr/>
        </p:nvSpPr>
        <p:spPr>
          <a:xfrm rot="4080849">
            <a:off x="9442930" y="4473990"/>
            <a:ext cx="624625" cy="4423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1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B2DB54-0D49-4F30-9714-D95D3DF4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4872547" cy="5681555"/>
          </a:xfrm>
        </p:spPr>
        <p:txBody>
          <a:bodyPr/>
          <a:lstStyle/>
          <a:p>
            <a:r>
              <a:rPr lang="en-US" dirty="0"/>
              <a:t>Operates at the level of the family and involves the passing down of behaviors which promote cognitive-social development-- among other things.</a:t>
            </a:r>
            <a:r>
              <a:rPr lang="en-US" baseline="30000" dirty="0"/>
              <a:t>1</a:t>
            </a:r>
          </a:p>
          <a:p>
            <a:r>
              <a:rPr lang="en-US" dirty="0"/>
              <a:t>Positive engagement and warmth from the parent are both likely to lead to social capital.</a:t>
            </a:r>
            <a:r>
              <a:rPr lang="en-US" baseline="30000" dirty="0"/>
              <a:t>2</a:t>
            </a:r>
          </a:p>
          <a:p>
            <a:r>
              <a:rPr lang="en-US" dirty="0"/>
              <a:t> “Parental socialization social capital” vs “parental community social capital.”</a:t>
            </a:r>
            <a:r>
              <a:rPr lang="en-US" baseline="30000" dirty="0"/>
              <a:t>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78CC9-CDCB-4CB6-8BE6-A99F9AFC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Social Capital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1897F-9224-4DB7-9CCB-A1AE25CCBA1C}"/>
              </a:ext>
            </a:extLst>
          </p:cNvPr>
          <p:cNvSpPr txBox="1"/>
          <p:nvPr/>
        </p:nvSpPr>
        <p:spPr>
          <a:xfrm>
            <a:off x="852406" y="6463888"/>
            <a:ext cx="1091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Coleman, 1988 3. </a:t>
            </a:r>
            <a:r>
              <a:rPr lang="en-US" dirty="0" err="1"/>
              <a:t>Entwisle</a:t>
            </a:r>
            <a:r>
              <a:rPr lang="en-US" dirty="0"/>
              <a:t> &amp; Astone,1994 3. </a:t>
            </a:r>
            <a:r>
              <a:rPr lang="en-US" dirty="0" err="1"/>
              <a:t>Pleck</a:t>
            </a:r>
            <a:r>
              <a:rPr lang="en-US" dirty="0"/>
              <a:t>, 2010 4. McPherson, et al, 2001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0D1E1E-BBCE-47B4-865C-38DA73D24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09222"/>
              </p:ext>
            </p:extLst>
          </p:nvPr>
        </p:nvGraphicFramePr>
        <p:xfrm>
          <a:off x="5858456" y="1622738"/>
          <a:ext cx="5673144" cy="417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2203C0-58CB-4540-9B90-0ED4B63EC265}"/>
              </a:ext>
            </a:extLst>
          </p:cNvPr>
          <p:cNvSpPr/>
          <p:nvPr/>
        </p:nvSpPr>
        <p:spPr>
          <a:xfrm>
            <a:off x="5686023" y="1455313"/>
            <a:ext cx="6149662" cy="1708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A274AA-4592-4C7A-83DA-E0A6FABCC9C4}"/>
              </a:ext>
            </a:extLst>
          </p:cNvPr>
          <p:cNvSpPr/>
          <p:nvPr/>
        </p:nvSpPr>
        <p:spPr>
          <a:xfrm>
            <a:off x="5578389" y="3163910"/>
            <a:ext cx="6149662" cy="1552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03866-81FC-4B5D-BA19-2983A44E06FB}"/>
              </a:ext>
            </a:extLst>
          </p:cNvPr>
          <p:cNvSpPr/>
          <p:nvPr/>
        </p:nvSpPr>
        <p:spPr>
          <a:xfrm>
            <a:off x="5381938" y="4705082"/>
            <a:ext cx="6149662" cy="1079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5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86001-ACEC-4374-95D5-8294D236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10863072" cy="1711238"/>
          </a:xfrm>
        </p:spPr>
        <p:txBody>
          <a:bodyPr/>
          <a:lstStyle/>
          <a:p>
            <a:r>
              <a:rPr lang="en-US" dirty="0"/>
              <a:t>Hypothesis 1: A Close Father is associated with a higher number of total social companions</a:t>
            </a:r>
          </a:p>
          <a:p>
            <a:r>
              <a:rPr lang="en-US" dirty="0"/>
              <a:t>Hypothesis 2: A Close Father is associated only with a higher number of male social companions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9EEA4-C789-4890-9D29-8758C986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Hypotheses</a:t>
            </a:r>
          </a:p>
        </p:txBody>
      </p:sp>
    </p:spTree>
    <p:extLst>
      <p:ext uri="{BB962C8B-B14F-4D97-AF65-F5344CB8AC3E}">
        <p14:creationId xmlns:p14="http://schemas.microsoft.com/office/powerpoint/2010/main" val="11671823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DB3A-B6C6-41C4-9CBB-9E5050C2B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4FD6-2685-4687-9A20-35ED0CB4D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4572000"/>
            <a:ext cx="10861040" cy="661720"/>
          </a:xfrm>
        </p:spPr>
        <p:txBody>
          <a:bodyPr/>
          <a:lstStyle/>
          <a:p>
            <a:r>
              <a:rPr lang="en-US" dirty="0" err="1"/>
              <a:t>UCNets</a:t>
            </a:r>
            <a:r>
              <a:rPr lang="en-US" dirty="0"/>
              <a:t>, Social Companions , Father Conceptualization, Dependent Variables, Model/Variable Structure</a:t>
            </a:r>
          </a:p>
        </p:txBody>
      </p:sp>
    </p:spTree>
    <p:extLst>
      <p:ext uri="{BB962C8B-B14F-4D97-AF65-F5344CB8AC3E}">
        <p14:creationId xmlns:p14="http://schemas.microsoft.com/office/powerpoint/2010/main" val="1431225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F1891F-5FFA-48E6-A837-3ED6B8CE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2"/>
            <a:ext cx="10863072" cy="3075858"/>
          </a:xfrm>
        </p:spPr>
        <p:txBody>
          <a:bodyPr/>
          <a:lstStyle/>
          <a:p>
            <a:r>
              <a:rPr lang="en-US" dirty="0"/>
              <a:t>The UC Berkeley Social Networks Study, or “</a:t>
            </a:r>
            <a:r>
              <a:rPr lang="en-US" dirty="0" err="1"/>
              <a:t>UCNets</a:t>
            </a:r>
            <a:r>
              <a:rPr lang="en-US" dirty="0"/>
              <a:t>” is a five-year panel study funded by the National Institute on Aging.</a:t>
            </a:r>
          </a:p>
          <a:p>
            <a:r>
              <a:rPr lang="en-US" dirty="0"/>
              <a:t>Responses were collected in 2015. The survey collected data on 1159 people in two cohorts – 21-30 year-olds and 50-70 year-olds living in the S.F. Bay Area. </a:t>
            </a:r>
          </a:p>
          <a:p>
            <a:r>
              <a:rPr lang="en-US" dirty="0"/>
              <a:t>Data on social networks was collected by asking respondents name-eliciting questions on the types of relationships they had.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1DDCE-D451-4630-95B3-86F07E60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UCNets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7F550-6C7D-41B9-B992-3C737DCB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82" y="4662630"/>
            <a:ext cx="286702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69126-620D-4161-B357-794376EE2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21" y="4478917"/>
            <a:ext cx="2064301" cy="206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33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001606-AEE5-4E49-AE0C-67821446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680" y="1304501"/>
            <a:ext cx="10860919" cy="4300152"/>
          </a:xfrm>
        </p:spPr>
        <p:txBody>
          <a:bodyPr/>
          <a:lstStyle/>
          <a:p>
            <a:r>
              <a:rPr lang="en-US" dirty="0"/>
              <a:t>Respondents were asked how often they engaged in certain activities.</a:t>
            </a:r>
          </a:p>
          <a:p>
            <a:pPr lvl="1"/>
            <a:r>
              <a:rPr lang="en-US" dirty="0"/>
              <a:t>Social activities, confide in others, seek advice from others, ask for help,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Each respondent was asked name-eliciting questions based on what types of activities they engaged in with people in their lives.</a:t>
            </a:r>
          </a:p>
          <a:p>
            <a:r>
              <a:rPr lang="en-US" b="1" dirty="0"/>
              <a:t>Social Companion</a:t>
            </a:r>
            <a:r>
              <a:rPr lang="en-US" dirty="0"/>
              <a:t>: People to go out to concerts, plays, clubs, sports, or other events with.</a:t>
            </a:r>
          </a:p>
          <a:p>
            <a:r>
              <a:rPr lang="en-US" b="1" dirty="0"/>
              <a:t>Confidant: </a:t>
            </a:r>
            <a:r>
              <a:rPr lang="en-US" dirty="0"/>
              <a:t>People to discuss personal matters that come up, like issues about relationships, important things in life, difficult experiences.</a:t>
            </a:r>
          </a:p>
          <a:p>
            <a:r>
              <a:rPr lang="en-US" b="1" dirty="0"/>
              <a:t>Advice Giver: </a:t>
            </a:r>
            <a:r>
              <a:rPr lang="en-US" dirty="0"/>
              <a:t>People you have to make important decisions – for example, about taking a job, family issues, or health problems.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896B5-707D-43E5-847B-2CE17BAD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81800-5486-46F2-8F14-0D80455A52FD}"/>
              </a:ext>
            </a:extLst>
          </p:cNvPr>
          <p:cNvSpPr/>
          <p:nvPr/>
        </p:nvSpPr>
        <p:spPr>
          <a:xfrm>
            <a:off x="618186" y="3032271"/>
            <a:ext cx="11043634" cy="79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6A35B-E252-4934-96C6-309366A99D44}"/>
              </a:ext>
            </a:extLst>
          </p:cNvPr>
          <p:cNvSpPr/>
          <p:nvPr/>
        </p:nvSpPr>
        <p:spPr>
          <a:xfrm>
            <a:off x="770586" y="3993621"/>
            <a:ext cx="11043634" cy="79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36B92-3173-4777-98E3-64C8961F3761}"/>
              </a:ext>
            </a:extLst>
          </p:cNvPr>
          <p:cNvSpPr/>
          <p:nvPr/>
        </p:nvSpPr>
        <p:spPr>
          <a:xfrm>
            <a:off x="670680" y="4839530"/>
            <a:ext cx="11043634" cy="79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0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1.10.03 Amgen Template">
  <a:themeElements>
    <a:clrScheme name="Amgen Theme">
      <a:dk1>
        <a:srgbClr val="000000"/>
      </a:dk1>
      <a:lt1>
        <a:srgbClr val="FFFFFF"/>
      </a:lt1>
      <a:dk2>
        <a:srgbClr val="777777"/>
      </a:dk2>
      <a:lt2>
        <a:srgbClr val="C0C0C0"/>
      </a:lt2>
      <a:accent1>
        <a:srgbClr val="007CC2"/>
      </a:accent1>
      <a:accent2>
        <a:srgbClr val="FCC30C"/>
      </a:accent2>
      <a:accent3>
        <a:srgbClr val="42865C"/>
      </a:accent3>
      <a:accent4>
        <a:srgbClr val="C0362C"/>
      </a:accent4>
      <a:accent5>
        <a:srgbClr val="003161"/>
      </a:accent5>
      <a:accent6>
        <a:srgbClr val="81B5E2"/>
      </a:accent6>
      <a:hlink>
        <a:srgbClr val="007CC2"/>
      </a:hlink>
      <a:folHlink>
        <a:srgbClr val="81B5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6 Amgen Corporate Template_16x9_INTERNAL">
  <a:themeElements>
    <a:clrScheme name="AmgenColors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2DBCB6"/>
      </a:hlink>
      <a:folHlink>
        <a:srgbClr val="B2A9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mgen">
      <a:dk1>
        <a:srgbClr val="000000"/>
      </a:dk1>
      <a:lt1>
        <a:srgbClr val="FFFFFF"/>
      </a:lt1>
      <a:dk2>
        <a:srgbClr val="868686"/>
      </a:dk2>
      <a:lt2>
        <a:srgbClr val="2DBCB6"/>
      </a:lt2>
      <a:accent1>
        <a:srgbClr val="00A3C4"/>
      </a:accent1>
      <a:accent2>
        <a:srgbClr val="F3CC63"/>
      </a:accent2>
      <a:accent3>
        <a:srgbClr val="95CB6E"/>
      </a:accent3>
      <a:accent4>
        <a:srgbClr val="D14D2A"/>
      </a:accent4>
      <a:accent5>
        <a:srgbClr val="EC951A"/>
      </a:accent5>
      <a:accent6>
        <a:srgbClr val="0063C3"/>
      </a:accent6>
      <a:hlink>
        <a:srgbClr val="00A3C4"/>
      </a:hlink>
      <a:folHlink>
        <a:srgbClr val="2DBC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E8F7980-6AB9-47C6-854A-A8E82018138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1851</Words>
  <Application>Microsoft Office PowerPoint</Application>
  <PresentationFormat>Widescreen</PresentationFormat>
  <Paragraphs>307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11.10.03 Amgen Template</vt:lpstr>
      <vt:lpstr>2016 Amgen Corporate Template_16x9_INTERNAL</vt:lpstr>
      <vt:lpstr>Father Connection and Support in Adulthood</vt:lpstr>
      <vt:lpstr>Introduction</vt:lpstr>
      <vt:lpstr>Literature Review: Fatherhood Research</vt:lpstr>
      <vt:lpstr>Theory: Attachment Theory</vt:lpstr>
      <vt:lpstr>Theory: Social Capital</vt:lpstr>
      <vt:lpstr>Study Hypotheses</vt:lpstr>
      <vt:lpstr>Methods</vt:lpstr>
      <vt:lpstr>UCNets</vt:lpstr>
      <vt:lpstr>Social Network</vt:lpstr>
      <vt:lpstr>Father Conceptualization</vt:lpstr>
      <vt:lpstr>Independent Variables</vt:lpstr>
      <vt:lpstr>Dependent Variables</vt:lpstr>
      <vt:lpstr>Dependent Variables cont.</vt:lpstr>
      <vt:lpstr>Model and Variable Structure</vt:lpstr>
      <vt:lpstr>Results</vt:lpstr>
      <vt:lpstr>General Models: Social Companions</vt:lpstr>
      <vt:lpstr>General Models: Social Companions  cont.</vt:lpstr>
      <vt:lpstr>Male Social Companions</vt:lpstr>
      <vt:lpstr>Male Social Companions cont.</vt:lpstr>
      <vt:lpstr>Female Social Companions</vt:lpstr>
      <vt:lpstr>Female Social Companions  cont.</vt:lpstr>
      <vt:lpstr>Conclusion</vt:lpstr>
      <vt:lpstr>Summary</vt:lpstr>
      <vt:lpstr>Discussion/Limitations/Future Research </vt:lpstr>
      <vt:lpstr>Hypotheses: Are Fathers Essential?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Father Connection and Support in Adulthood</dc:title>
  <dc:creator>Christopher Soria</dc:creator>
  <cp:lastModifiedBy>Christopher Soria</cp:lastModifiedBy>
  <cp:revision>92</cp:revision>
  <dcterms:created xsi:type="dcterms:W3CDTF">2011-10-03T21:15:16Z</dcterms:created>
  <dcterms:modified xsi:type="dcterms:W3CDTF">2021-05-08T14:59:12Z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0x010100A61895BDB9A670468EC689B9FEE20D4300684415630E2F7A4D98E21C0B8CB1F4F4009084E69EF871A44099302130BD14962F</vt:lpwstr>
  </property>
  <property fmtid="{D5CDD505-2E9C-101B-9397-08002B2CF9AE}" pid="3" name="docIndexRef">
    <vt:lpwstr>c15098dd-4f75-4d72-903e-4e01bccbe257</vt:lpwstr>
  </property>
  <property fmtid="{D5CDD505-2E9C-101B-9397-08002B2CF9AE}" pid="4" name="bjSaver">
    <vt:lpwstr>mxiyLdjSBZM5jNyhxMrw89iAy6W2s+78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6" name="bjDocumentLabelXML-0">
    <vt:lpwstr>ames.com/2008/01/sie/internal/label"&gt;&lt;element uid="9036a7a1-5a4f-48d3-b24b-dfdab053dac9" value="" /&gt;&lt;element uid="03e9b10b-a1f9-4a88-9630-476473f62285" value="" /&gt;&lt;element uid="7349a702-6462-4442-88eb-c64cd513835c" value="" /&gt;&lt;/sisl&gt;</vt:lpwstr>
  </property>
  <property fmtid="{D5CDD505-2E9C-101B-9397-08002B2CF9AE}" pid="7" name="bjDocumentSecurityLabel">
    <vt:lpwstr>Internal Use Only - General Business</vt:lpwstr>
  </property>
</Properties>
</file>