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2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69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74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2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9B5035-ED50-A44D-870C-4432B00FF40A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EEBF898-2476-674F-8322-1C0A6E2685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>
              <a:bevelB w="38100" h="38100" prst="relaxedInset"/>
            </a:sp3d>
          </a:bodyPr>
          <a:lstStyle/>
          <a:p>
            <a:pPr algn="l"/>
            <a:r>
              <a:rPr lang="en-US" sz="6600" b="1" dirty="0" err="1" smtClean="0">
                <a:latin typeface="Century Gothic"/>
                <a:cs typeface="Century Gothic"/>
              </a:rPr>
              <a:t>AccPrac</a:t>
            </a:r>
            <a:endParaRPr lang="en-US" sz="6600" b="1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84535"/>
            <a:ext cx="3689628" cy="14732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Century Gothic"/>
                <a:cs typeface="Century Gothic"/>
              </a:rPr>
              <a:t>The easy way to develop a new accent at your own pace.</a:t>
            </a:r>
            <a:endParaRPr lang="en-US" sz="1800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78" y="763928"/>
            <a:ext cx="3047037" cy="60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169" y="3225514"/>
            <a:ext cx="566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494949"/>
                </a:solidFill>
                <a:latin typeface="Century Gothic"/>
                <a:cs typeface="Century Gothic"/>
              </a:rPr>
              <a:t>Guided Practice</a:t>
            </a:r>
            <a:endParaRPr lang="en-US" sz="54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93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7" y="423417"/>
            <a:ext cx="3217290" cy="6434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2" y="413411"/>
            <a:ext cx="3241522" cy="64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8145" y="3304711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&gt;&gt;&gt;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030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7" y="423417"/>
            <a:ext cx="3217290" cy="6434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2" y="413411"/>
            <a:ext cx="3241522" cy="64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8145" y="3304711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&gt;&gt;&gt;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576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7" y="423417"/>
            <a:ext cx="3217290" cy="6434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2" y="413411"/>
            <a:ext cx="3241522" cy="64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8145" y="3304711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&gt;&gt;&gt;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99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7" y="423417"/>
            <a:ext cx="3217290" cy="6434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2" y="413411"/>
            <a:ext cx="3241522" cy="64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8145" y="3304711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&gt;&gt;&gt;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869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62" y="423417"/>
            <a:ext cx="3217290" cy="6434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627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784" y="3225514"/>
            <a:ext cx="4588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494949"/>
                </a:solidFill>
                <a:latin typeface="Century Gothic"/>
                <a:cs typeface="Century Gothic"/>
              </a:rPr>
              <a:t>Free Practice</a:t>
            </a:r>
            <a:endParaRPr lang="en-US" sz="54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166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7" y="423417"/>
            <a:ext cx="3217290" cy="6434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2" y="413411"/>
            <a:ext cx="3241522" cy="64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8145" y="3304711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&gt;&gt;&gt;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455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7" y="423417"/>
            <a:ext cx="3217290" cy="6434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2" y="413411"/>
            <a:ext cx="3241522" cy="64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8145" y="3304711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&gt;&gt;&gt;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05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7" y="423417"/>
            <a:ext cx="3217290" cy="6434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2" y="413411"/>
            <a:ext cx="3241522" cy="64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8145" y="3304711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&gt;&gt;&gt;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818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54" y="1873337"/>
            <a:ext cx="78479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94949"/>
                </a:solidFill>
                <a:latin typeface="Century Gothic"/>
                <a:cs typeface="Century Gothic"/>
              </a:rPr>
              <a:t>Created for:</a:t>
            </a:r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230" y="2555046"/>
            <a:ext cx="7344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Non-native English speakers looking to improve their accents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Actors, performers, and entertainment professionals looking to perfect a regional accent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Travelers looking to better understand how the local population communicates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655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>
              <a:bevelB w="38100" h="38100" prst="relaxedInset"/>
            </a:sp3d>
          </a:bodyPr>
          <a:lstStyle/>
          <a:p>
            <a:pPr algn="l"/>
            <a:r>
              <a:rPr lang="en-US" sz="6600" b="1" dirty="0" err="1" smtClean="0">
                <a:latin typeface="Century Gothic"/>
                <a:cs typeface="Century Gothic"/>
              </a:rPr>
              <a:t>AccPrac</a:t>
            </a:r>
            <a:endParaRPr lang="en-US" sz="6600" b="1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84535"/>
            <a:ext cx="3689628" cy="14732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Century Gothic"/>
                <a:cs typeface="Century Gothic"/>
              </a:rPr>
              <a:t>The easy way to develop a new accent at your own pace.</a:t>
            </a:r>
            <a:endParaRPr lang="en-US" sz="1800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78" y="763928"/>
            <a:ext cx="3047037" cy="60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54" y="2087523"/>
            <a:ext cx="7847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94949"/>
                </a:solidFill>
                <a:latin typeface="Century Gothic"/>
                <a:cs typeface="Century Gothic"/>
              </a:rPr>
              <a:t>A large and diverse market typically served by:</a:t>
            </a:r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926" y="3584559"/>
            <a:ext cx="5211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494949"/>
                </a:solidFill>
                <a:latin typeface="Century Gothic"/>
                <a:cs typeface="Century Gothic"/>
              </a:rPr>
              <a:t>Online courses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494949"/>
                </a:solidFill>
                <a:latin typeface="Century Gothic"/>
                <a:cs typeface="Century Gothic"/>
              </a:rPr>
              <a:t>Seminars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494949"/>
                </a:solidFill>
                <a:latin typeface="Century Gothic"/>
                <a:cs typeface="Century Gothic"/>
              </a:rPr>
              <a:t>Accent correction apps</a:t>
            </a:r>
            <a:endParaRPr lang="en-US" sz="3200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838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54" y="2102822"/>
            <a:ext cx="78479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94949"/>
                </a:solidFill>
                <a:latin typeface="Century Gothic"/>
                <a:cs typeface="Century Gothic"/>
              </a:rPr>
              <a:t>Problems?</a:t>
            </a:r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926" y="2915298"/>
            <a:ext cx="69649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4949"/>
                </a:solidFill>
                <a:latin typeface="Century Gothic"/>
                <a:cs typeface="Century Gothic"/>
              </a:rPr>
              <a:t>Online Courses: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Not tailored to the user’s needs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Desktop based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428035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54" y="2102822"/>
            <a:ext cx="78479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94949"/>
                </a:solidFill>
                <a:latin typeface="Century Gothic"/>
                <a:cs typeface="Century Gothic"/>
              </a:rPr>
              <a:t>Problems?</a:t>
            </a:r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926" y="2915298"/>
            <a:ext cx="69649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4949"/>
                </a:solidFill>
                <a:latin typeface="Century Gothic"/>
                <a:cs typeface="Century Gothic"/>
              </a:rPr>
              <a:t>Seminars: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Far away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Limited interaction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Really $$$</a:t>
            </a:r>
          </a:p>
        </p:txBody>
      </p:sp>
    </p:spTree>
    <p:extLst>
      <p:ext uri="{BB962C8B-B14F-4D97-AF65-F5344CB8AC3E}">
        <p14:creationId xmlns:p14="http://schemas.microsoft.com/office/powerpoint/2010/main" val="216305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54" y="2102822"/>
            <a:ext cx="78479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94949"/>
                </a:solidFill>
                <a:latin typeface="Century Gothic"/>
                <a:cs typeface="Century Gothic"/>
              </a:rPr>
              <a:t>Problems?</a:t>
            </a:r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926" y="2915298"/>
            <a:ext cx="69649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4949"/>
                </a:solidFill>
                <a:latin typeface="Century Gothic"/>
                <a:cs typeface="Century Gothic"/>
              </a:rPr>
              <a:t>Other Apps: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Difficult to use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Too general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Usually limited to one accent</a:t>
            </a:r>
          </a:p>
        </p:txBody>
      </p:sp>
    </p:spTree>
    <p:extLst>
      <p:ext uri="{BB962C8B-B14F-4D97-AF65-F5344CB8AC3E}">
        <p14:creationId xmlns:p14="http://schemas.microsoft.com/office/powerpoint/2010/main" val="8711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54" y="2164018"/>
            <a:ext cx="78479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494949"/>
                </a:solidFill>
                <a:latin typeface="Century Gothic"/>
                <a:cs typeface="Century Gothic"/>
              </a:rPr>
              <a:t>AccPrac</a:t>
            </a:r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926" y="2976494"/>
            <a:ext cx="69649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7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Provides feed back based on uses native accent</a:t>
            </a:r>
          </a:p>
          <a:p>
            <a:pPr lvl="1">
              <a:lnSpc>
                <a:spcPct val="70000"/>
              </a:lnSpc>
            </a:pPr>
            <a:endParaRPr lang="en-US" sz="2400" dirty="0" smtClean="0">
              <a:solidFill>
                <a:srgbClr val="494949"/>
              </a:solidFill>
              <a:latin typeface="Century Gothic"/>
              <a:cs typeface="Century Gothic"/>
            </a:endParaRPr>
          </a:p>
          <a:p>
            <a:pPr marL="914400" lvl="1" indent="-457200">
              <a:lnSpc>
                <a:spcPct val="7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Allows for practice of regional accents</a:t>
            </a:r>
          </a:p>
          <a:p>
            <a:pPr lvl="1">
              <a:lnSpc>
                <a:spcPct val="70000"/>
              </a:lnSpc>
            </a:pPr>
            <a:endParaRPr lang="en-US" sz="2400" dirty="0" smtClean="0">
              <a:solidFill>
                <a:srgbClr val="494949"/>
              </a:solidFill>
              <a:latin typeface="Century Gothic"/>
              <a:cs typeface="Century Gothic"/>
            </a:endParaRPr>
          </a:p>
          <a:p>
            <a:pPr marL="914400" lvl="1" indent="-457200">
              <a:lnSpc>
                <a:spcPct val="7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494949"/>
                </a:solidFill>
                <a:latin typeface="Century Gothic"/>
                <a:cs typeface="Century Gothic"/>
              </a:rPr>
              <a:t>Simple to use anywhere</a:t>
            </a:r>
          </a:p>
        </p:txBody>
      </p:sp>
    </p:spTree>
    <p:extLst>
      <p:ext uri="{BB962C8B-B14F-4D97-AF65-F5344CB8AC3E}">
        <p14:creationId xmlns:p14="http://schemas.microsoft.com/office/powerpoint/2010/main" val="209243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825" y="3225514"/>
            <a:ext cx="7219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494949"/>
                </a:solidFill>
                <a:latin typeface="Century Gothic"/>
                <a:cs typeface="Century Gothic"/>
              </a:rPr>
              <a:t>Accent Identification</a:t>
            </a:r>
            <a:endParaRPr lang="en-US" sz="54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97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7" y="423417"/>
            <a:ext cx="3217291" cy="6434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54" y="2301708"/>
            <a:ext cx="4206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494949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 descr="4 Choose Learning Path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42" y="413411"/>
            <a:ext cx="3241522" cy="64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8145" y="3272382"/>
            <a:ext cx="1015798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&gt;&gt;&gt;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5732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171</Words>
  <Application>Microsoft Macintosh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AccPrac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AccPrac</vt:lpstr>
    </vt:vector>
  </TitlesOfParts>
  <Company>WashtenawCommunity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GDT</dc:creator>
  <cp:lastModifiedBy>CHrstopher Collins</cp:lastModifiedBy>
  <cp:revision>14</cp:revision>
  <dcterms:created xsi:type="dcterms:W3CDTF">2013-04-29T19:13:04Z</dcterms:created>
  <dcterms:modified xsi:type="dcterms:W3CDTF">2016-11-25T21:00:18Z</dcterms:modified>
</cp:coreProperties>
</file>