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5F660E-FF82-4C30-82EC-FE87E3580913}">
  <a:tblStyle styleId="{4F5F660E-FF82-4C30-82EC-FE87E3580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ab380f9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ab380f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7464db9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37464db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7464db9a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37464db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7464db9a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7464db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b380f9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ab380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ab380f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ab3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ab380f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ab380f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3ab3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3ab3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7464db9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7464db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7464db9a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7464db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7464db9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7464db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7464db9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7464db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7464db9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37464db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learn from voting records of a past congress?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69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Neutral Vote Analysis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89317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“Water Project” - environmental policy bill with environmentalist groups advocating for a ‘No’ vote. Bill passed.</a:t>
            </a:r>
            <a:r>
              <a:rPr baseline="30000" lang="en" sz="1931">
                <a:solidFill>
                  <a:srgbClr val="434343"/>
                </a:solidFill>
              </a:rPr>
              <a:t>1</a:t>
            </a:r>
            <a:endParaRPr baseline="30000"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“South Africa” - Sanctions on apartheid South Africa. Bill passed</a:t>
            </a:r>
            <a:r>
              <a:rPr baseline="30000" lang="en" sz="1931">
                <a:solidFill>
                  <a:srgbClr val="434343"/>
                </a:solidFill>
              </a:rPr>
              <a:t>2</a:t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1931">
                <a:solidFill>
                  <a:srgbClr val="434343"/>
                </a:solidFill>
              </a:rPr>
              <a:t>1</a:t>
            </a:r>
            <a:r>
              <a:rPr lang="en" sz="1531">
                <a:solidFill>
                  <a:srgbClr val="434343"/>
                </a:solidFill>
              </a:rPr>
              <a:t>https://scorecard.lcv.org/roll-call-vote/1984-540-water-project-cost-sharing-maintenance-and-repairs</a:t>
            </a:r>
            <a:endParaRPr sz="15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aseline="30000" lang="en" sz="1550">
                <a:solidFill>
                  <a:srgbClr val="434343"/>
                </a:solidFill>
              </a:rPr>
              <a:t>2</a:t>
            </a:r>
            <a:r>
              <a:rPr lang="en" sz="1550">
                <a:solidFill>
                  <a:srgbClr val="434343"/>
                </a:solidFill>
              </a:rPr>
              <a:t>https://www.congress.gov/bill/98th-congress/house-bill/4230/summary/40?r=92</a:t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and Find Model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Goal: </a:t>
            </a:r>
            <a:r>
              <a:rPr lang="en" sz="1931">
                <a:solidFill>
                  <a:srgbClr val="434343"/>
                </a:solidFill>
              </a:rPr>
              <a:t>predict  Republican or Democrat based on voting record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Outliers: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Look for Republicans and Democrats with very unusual voting pattern for the party. Boxplot of # yes votes.</a:t>
            </a:r>
            <a:endParaRPr sz="17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No important outliers</a:t>
            </a:r>
            <a:endParaRPr sz="17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Tested several models with F1 score for precision-accuracy balance: logistic regression, k-nearest neighbors, bagging classifier, Adaboost, random forest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Random Forest: train F1 = 1.0, test F1 = 0.98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No need to change parameters or features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Evaluate (positive and negative class both matter):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Sensitivity (Democrat) - 0.98</a:t>
            </a:r>
            <a:endParaRPr sz="17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Specificity (Republican) - 0.98</a:t>
            </a:r>
            <a:endParaRPr sz="17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3439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389600"/>
            <a:ext cx="3340200" cy="3179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Model predicting Republican vs. Democrat largely on a health care policy vote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Vote on budget is expected to be partisan</a:t>
            </a:r>
            <a:endParaRPr sz="1900">
              <a:solidFill>
                <a:srgbClr val="434343"/>
              </a:solidFill>
            </a:endParaRPr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4042475" y="10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{4F5F660E-FF82-4C30-82EC-FE87E3580913}</a:tableStyleId>
              </a:tblPr>
              <a:tblGrid>
                <a:gridCol w="2198725"/>
                <a:gridCol w="2198725"/>
              </a:tblGrid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Feature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Feat. Importance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Physician Fee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Physician Fee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Budget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Budget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Ed. Spend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El Salvador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El Salvador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380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Plot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13" y="1004375"/>
            <a:ext cx="7119168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380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</a:t>
            </a:r>
            <a:r>
              <a:rPr lang="en"/>
              <a:t> Plot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88" y="1004375"/>
            <a:ext cx="7210035" cy="38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Next Steps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Conclusions: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Caucuses other than parties are not important enough to show up in modeling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Health care policy may be the area that is most likely to divide Republicans and Democrats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Possible Extension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Get data from all votes and model with lasso regularization and logistic regression to see if the conclusions from ‘key votes’ match conclusions from all votes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Data from UC Irvine Machine Learning Repository - 1984 US House Voting Records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“K</a:t>
            </a:r>
            <a:r>
              <a:rPr lang="en" sz="2000">
                <a:solidFill>
                  <a:srgbClr val="434343"/>
                </a:solidFill>
              </a:rPr>
              <a:t>ey votes” identified by the Congressional Quarterly Almanac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Categorical Data: Votes are Yes, No, and  “?”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Key Vote Selection</a:t>
            </a:r>
            <a:r>
              <a:rPr baseline="30000" lang="en" sz="1931">
                <a:solidFill>
                  <a:srgbClr val="434343"/>
                </a:solidFill>
              </a:rPr>
              <a:t>1</a:t>
            </a:r>
            <a:r>
              <a:rPr lang="en" sz="1931">
                <a:solidFill>
                  <a:srgbClr val="434343"/>
                </a:solidFill>
              </a:rPr>
              <a:t>: </a:t>
            </a:r>
            <a:r>
              <a:rPr lang="en" sz="1931">
                <a:solidFill>
                  <a:srgbClr val="434343"/>
                </a:solidFill>
              </a:rPr>
              <a:t> 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Controversy or impact</a:t>
            </a:r>
            <a:endParaRPr sz="17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Test of presidential power</a:t>
            </a:r>
            <a:endParaRPr sz="17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16 votes - limited data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One year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“?” votes have multiple categories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Voted present - conflict of interest or other reason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“Did not vote or otherwise make a position known”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aseline="30000" lang="en" sz="1550">
                <a:solidFill>
                  <a:srgbClr val="434343"/>
                </a:solidFill>
              </a:rPr>
              <a:t>1 </a:t>
            </a:r>
            <a:r>
              <a:rPr lang="en" sz="1447">
                <a:solidFill>
                  <a:srgbClr val="434343"/>
                </a:solidFill>
              </a:rPr>
              <a:t>https://www.jstor.org/stable/439750</a:t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 still found some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EDA to look for anything interesting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Classification model to predict Republican or Democrat based on voting record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Cluster analysis to look for more than 2 clusters of voting records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Are there important caucuses within the parties, or a 3 way split between moderate, left-wing, and right-wing voting records?</a:t>
            </a:r>
            <a:endParaRPr sz="17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20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votes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75" y="844325"/>
            <a:ext cx="6264653" cy="39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of the data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267 democrats, 168 republicans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Votes are more bipartisan than would be expected for the current congress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Bills cover range of issues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Some bills passed, some did not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20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‘?’ votes per bill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50" y="844325"/>
            <a:ext cx="6686501" cy="39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