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2" autoAdjust="0"/>
    <p:restoredTop sz="94660"/>
  </p:normalViewPr>
  <p:slideViewPr>
    <p:cSldViewPr snapToGrid="0">
      <p:cViewPr>
        <p:scale>
          <a:sx n="300" d="100"/>
          <a:sy n="300" d="100"/>
        </p:scale>
        <p:origin x="-6804" y="-2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6C2-110C-4591-A914-7D274A85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334C-351A-4942-A336-39FB11C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46E-DDDB-4BF3-8B49-5E168B2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0A7-BEF0-4F57-806C-6FE66F0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B90-38F7-40E8-BB8B-4A3EF31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6D-D018-46FB-892D-2033C08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1C1B-02F6-466B-91B5-9AD689E0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828-DA3A-4FE2-A788-C05A691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D8A6-F0F4-4FCA-9029-4C02305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30D5-BCC5-4C06-9450-11BBF6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32CE-8E83-4553-A127-E797B030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AFB-379D-4659-BF99-52D18C2D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6C94-1BC2-40C9-8558-276D1D75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5A6F-768C-46FF-90FF-0052920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CEAB-593A-46BC-A529-814947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096-158D-4498-9A10-6FD7F7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83F-1F2F-402C-996F-B86D7C3E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32B-5EA5-4197-8C49-D6C88F7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C6-2139-41B3-ADD9-747B71D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B683-FBAA-4679-BA41-67289CB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870-3591-4959-9711-2681383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8C09-7978-455C-A63C-2758A3F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0FD3-795F-42B6-93DB-CC1D34B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208-4E5A-40BA-9118-4D40590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48B4-8C5B-4743-9FED-30DA10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B26-2DF9-46F7-853E-3CDF7C5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496-6D26-40C0-AE63-7265B101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E310-9524-4E99-A03D-821A3FD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16B3-32FA-4EBB-BB5C-645E4C6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89E9-35E8-4A58-AF38-DC6413C0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6C7-E8D5-4147-96D7-89DF86F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30A-0FE7-4CB3-8404-F1AB9850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0945-DFA3-48FF-B39E-DF58D1C1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FEB9-61CF-40BF-BF55-88020C82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1E26-EC92-44A2-AB4D-1504AE23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B3DD-09F6-481E-9A05-173698DD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4887-A9EE-4029-B029-076216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6BC0-0B11-4682-BAA8-008A676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A92C-5AE4-49E8-9C4A-EE74BB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A30-0210-46F0-BCD5-FD9F8B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8BB-9563-41AC-907D-2AD5969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F2D-6D30-44B2-9815-8519017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0F9F-1CA0-4442-97E7-2B7E02D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ACD7-7139-4DA9-8C38-5A4684C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65A5-0C0A-4B9B-9D7F-FB6AF5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FC4B-08D8-4225-AE87-71A767A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5C9-808D-431C-8836-5EA1E4F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031-F395-4D7D-92A1-5ADCBA04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5CA-9FE3-494B-A949-D3ECC59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3A3F-27DC-4164-9A30-E899D36C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82F7-A1B1-4841-AAB6-252C4FE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04AD-CEAD-48AE-BC6E-2524998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3CD-BBF6-4ADA-A5B2-A461C449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00C7-3A52-49EB-AD37-0A8AFF1C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F457-22D9-47D2-8616-545CED73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E546-0915-450D-A98A-F75CAA7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AAD-7D57-4643-A85E-E8130DD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B8D0-AE8A-4B09-8624-F59E4E1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D1EF-C1F3-4B3B-8918-F5E68688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23F0-BD3D-43EC-A97A-E6CABA3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2FD-C61E-491C-900C-BD65B066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49A-90C4-4870-BF27-6EF0BB66320F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7CF8-52FC-4A1A-AB81-E81E134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FBC-4878-4E01-AA19-481F5C5D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6B726-335C-4AEA-B1B9-07809F484A3D}"/>
              </a:ext>
            </a:extLst>
          </p:cNvPr>
          <p:cNvSpPr/>
          <p:nvPr/>
        </p:nvSpPr>
        <p:spPr>
          <a:xfrm>
            <a:off x="559123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AAE7C-1488-4DD5-822B-47FAC485A57F}"/>
              </a:ext>
            </a:extLst>
          </p:cNvPr>
          <p:cNvSpPr/>
          <p:nvPr/>
        </p:nvSpPr>
        <p:spPr>
          <a:xfrm>
            <a:off x="5589777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PSU / Control Battery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3BAF95-6015-4746-B814-EDC71135869D}"/>
              </a:ext>
            </a:extLst>
          </p:cNvPr>
          <p:cNvCxnSpPr>
            <a:cxnSpLocks/>
            <a:stCxn id="14" idx="0"/>
            <a:endCxn id="134" idx="3"/>
          </p:cNvCxnSpPr>
          <p:nvPr/>
        </p:nvCxnSpPr>
        <p:spPr>
          <a:xfrm rot="16200000" flipV="1">
            <a:off x="5896233" y="882946"/>
            <a:ext cx="399133" cy="1805907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78FA30-796C-4DC6-9AD0-5EECF5D21B69}"/>
              </a:ext>
            </a:extLst>
          </p:cNvPr>
          <p:cNvSpPr/>
          <p:nvPr/>
        </p:nvSpPr>
        <p:spPr>
          <a:xfrm>
            <a:off x="664347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5B6A3-BE62-47E7-B142-835715D20E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301789" y="3246993"/>
            <a:ext cx="341687" cy="0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3CBD8-F3B3-4686-A68E-7F9A5820921B}"/>
              </a:ext>
            </a:extLst>
          </p:cNvPr>
          <p:cNvSpPr/>
          <p:nvPr/>
        </p:nvSpPr>
        <p:spPr>
          <a:xfrm>
            <a:off x="6643475" y="1985466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76E134-E22B-43E9-9260-368E6987BF28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6069015" y="2672532"/>
            <a:ext cx="938282" cy="21063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DE55B-2530-476D-A3A5-C4063DD3659D}"/>
              </a:ext>
            </a:extLst>
          </p:cNvPr>
          <p:cNvSpPr/>
          <p:nvPr/>
        </p:nvSpPr>
        <p:spPr>
          <a:xfrm>
            <a:off x="4482292" y="1832610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Rear Motors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4C1A9-1119-4C26-AC6A-D71A24C5B238}"/>
              </a:ext>
            </a:extLst>
          </p:cNvPr>
          <p:cNvSpPr/>
          <p:nvPr/>
        </p:nvSpPr>
        <p:spPr>
          <a:xfrm>
            <a:off x="8932862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317A5-2EA7-4D76-BA90-E30873D71CA2}"/>
              </a:ext>
            </a:extLst>
          </p:cNvPr>
          <p:cNvSpPr/>
          <p:nvPr/>
        </p:nvSpPr>
        <p:spPr>
          <a:xfrm>
            <a:off x="9876385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07FEE-4000-49F4-AAAC-DD30E497748C}"/>
              </a:ext>
            </a:extLst>
          </p:cNvPr>
          <p:cNvSpPr/>
          <p:nvPr/>
        </p:nvSpPr>
        <p:spPr>
          <a:xfrm>
            <a:off x="9876385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E4F27-1AB9-42F7-B411-3E55CE175C66}"/>
              </a:ext>
            </a:extLst>
          </p:cNvPr>
          <p:cNvSpPr/>
          <p:nvPr/>
        </p:nvSpPr>
        <p:spPr>
          <a:xfrm>
            <a:off x="7593783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Relay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451C1-C4B0-4922-92E4-C6D30167F22E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5192845" y="2036640"/>
            <a:ext cx="1805902" cy="769411"/>
          </a:xfrm>
          <a:prstGeom prst="bentConnector3">
            <a:avLst>
              <a:gd name="adj1" fmla="val 27496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5C965A-E7FA-4628-9D0F-CA58DA491D4C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>
            <a:off x="7354029" y="3246993"/>
            <a:ext cx="23975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EE669-A64F-491A-A4C3-03C33D68A578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6956956" y="2705782"/>
            <a:ext cx="938282" cy="144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57818-CD9E-4C69-A443-AF9492A80B79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8304336" y="3246993"/>
            <a:ext cx="628526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199AF-6142-4534-BE1D-79CA51F01C5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9643415" y="3246993"/>
            <a:ext cx="23297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43251BDA-0AAF-4C2E-8797-544C8AEF4A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938" y="2791371"/>
            <a:ext cx="808109" cy="103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07A518-8D84-4000-A4DD-D93EF02906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45054" y="2762128"/>
            <a:ext cx="1459" cy="16162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F83CF0-36B6-40D8-B8BA-17E1BE2C2278}"/>
              </a:ext>
            </a:extLst>
          </p:cNvPr>
          <p:cNvSpPr/>
          <p:nvPr/>
        </p:nvSpPr>
        <p:spPr>
          <a:xfrm>
            <a:off x="6643473" y="5406564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 Stop</a:t>
            </a: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93D65A5-AB33-422B-A6E4-4585AD11BE1B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5598276" y="4684611"/>
            <a:ext cx="1867774" cy="22262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3676317E-B33A-47D5-B058-18568D928E43}"/>
              </a:ext>
            </a:extLst>
          </p:cNvPr>
          <p:cNvCxnSpPr>
            <a:cxnSpLocks/>
            <a:stCxn id="56" idx="3"/>
            <a:endCxn id="26" idx="2"/>
          </p:cNvCxnSpPr>
          <p:nvPr/>
        </p:nvCxnSpPr>
        <p:spPr>
          <a:xfrm flipV="1">
            <a:off x="7354026" y="3570236"/>
            <a:ext cx="595034" cy="2159572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63F4468-7754-4ED4-A291-E48B82CBA673}"/>
              </a:ext>
            </a:extLst>
          </p:cNvPr>
          <p:cNvSpPr/>
          <p:nvPr/>
        </p:nvSpPr>
        <p:spPr>
          <a:xfrm>
            <a:off x="3448736" y="122410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 / Pedals</a:t>
            </a:r>
          </a:p>
        </p:txBody>
      </p: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9ECCFD0D-BFF8-49A1-8081-6ADD3C82BD4F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804013" y="1870587"/>
            <a:ext cx="0" cy="1616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7EA9D-7E1B-49C7-8502-3C8FD88CE170}"/>
              </a:ext>
            </a:extLst>
          </p:cNvPr>
          <p:cNvSpPr/>
          <p:nvPr/>
        </p:nvSpPr>
        <p:spPr>
          <a:xfrm>
            <a:off x="3448736" y="203220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cxnSp>
        <p:nvCxnSpPr>
          <p:cNvPr id="72" name="Straight Arrow Connector 17">
            <a:extLst>
              <a:ext uri="{FF2B5EF4-FFF2-40B4-BE49-F238E27FC236}">
                <a16:creationId xmlns:a16="http://schemas.microsoft.com/office/drawing/2014/main" id="{2D6F9260-4D85-46CB-891C-31CD335B03A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159289" y="2355453"/>
            <a:ext cx="1430487" cy="72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B2CCB-A42F-43C8-B4DF-E68589EB8F0A}"/>
              </a:ext>
            </a:extLst>
          </p:cNvPr>
          <p:cNvSpPr/>
          <p:nvPr/>
        </p:nvSpPr>
        <p:spPr>
          <a:xfrm>
            <a:off x="2499037" y="203220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Driver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4BCFC5-589A-461D-8355-916E55AD9EC4}"/>
              </a:ext>
            </a:extLst>
          </p:cNvPr>
          <p:cNvSpPr/>
          <p:nvPr/>
        </p:nvSpPr>
        <p:spPr>
          <a:xfrm>
            <a:off x="1549337" y="2032207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79" name="Straight Arrow Connector 17">
            <a:extLst>
              <a:ext uri="{FF2B5EF4-FFF2-40B4-BE49-F238E27FC236}">
                <a16:creationId xmlns:a16="http://schemas.microsoft.com/office/drawing/2014/main" id="{8B432926-65F8-4FF3-A27C-FA690609A395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 flipV="1">
            <a:off x="3209590" y="2355452"/>
            <a:ext cx="23914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3C9B088B-5343-4813-AA22-CBB335FAB917}"/>
              </a:ext>
            </a:extLst>
          </p:cNvPr>
          <p:cNvCxnSpPr>
            <a:cxnSpLocks/>
            <a:stCxn id="87" idx="2"/>
            <a:endCxn id="70" idx="2"/>
          </p:cNvCxnSpPr>
          <p:nvPr/>
        </p:nvCxnSpPr>
        <p:spPr>
          <a:xfrm rot="16200000" flipH="1">
            <a:off x="2853160" y="1727843"/>
            <a:ext cx="2" cy="1901704"/>
          </a:xfrm>
          <a:prstGeom prst="bentConnector3">
            <a:avLst>
              <a:gd name="adj1" fmla="val 114301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ACCC8-60AC-4043-8828-820ED2B99C6E}"/>
              </a:ext>
            </a:extLst>
          </p:cNvPr>
          <p:cNvSpPr/>
          <p:nvPr/>
        </p:nvSpPr>
        <p:spPr>
          <a:xfrm>
            <a:off x="1547032" y="2355449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C5B4F5-5DEC-4A25-BF7A-CE38FC6EB2E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259890" y="2193829"/>
            <a:ext cx="247526" cy="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278C32A-D74A-4031-8A0F-B999E38D002C}"/>
              </a:ext>
            </a:extLst>
          </p:cNvPr>
          <p:cNvSpPr/>
          <p:nvPr/>
        </p:nvSpPr>
        <p:spPr>
          <a:xfrm>
            <a:off x="6643473" y="80635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12V Regulator</a:t>
            </a:r>
          </a:p>
        </p:txBody>
      </p:sp>
      <p:cxnSp>
        <p:nvCxnSpPr>
          <p:cNvPr id="95" name="Straight Connector 35">
            <a:extLst>
              <a:ext uri="{FF2B5EF4-FFF2-40B4-BE49-F238E27FC236}">
                <a16:creationId xmlns:a16="http://schemas.microsoft.com/office/drawing/2014/main" id="{24A5F8ED-DD8D-4C5D-AD39-F02DB4BDA40F}"/>
              </a:ext>
            </a:extLst>
          </p:cNvPr>
          <p:cNvCxnSpPr>
            <a:cxnSpLocks/>
            <a:endCxn id="94" idx="3"/>
          </p:cNvCxnSpPr>
          <p:nvPr/>
        </p:nvCxnSpPr>
        <p:spPr>
          <a:xfrm rot="16200000" flipV="1">
            <a:off x="6641277" y="1842344"/>
            <a:ext cx="1569638" cy="144140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35">
            <a:extLst>
              <a:ext uri="{FF2B5EF4-FFF2-40B4-BE49-F238E27FC236}">
                <a16:creationId xmlns:a16="http://schemas.microsoft.com/office/drawing/2014/main" id="{0C1193E5-B97A-4F59-9030-D17A95B594DA}"/>
              </a:ext>
            </a:extLst>
          </p:cNvPr>
          <p:cNvCxnSpPr>
            <a:cxnSpLocks/>
            <a:stCxn id="94" idx="1"/>
            <a:endCxn id="77" idx="0"/>
          </p:cNvCxnSpPr>
          <p:nvPr/>
        </p:nvCxnSpPr>
        <p:spPr>
          <a:xfrm rot="10800000" flipV="1">
            <a:off x="2854315" y="1129594"/>
            <a:ext cx="3789159" cy="902613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5FE219-C8FC-4A3B-BE8F-DCC0F2368C97}"/>
              </a:ext>
            </a:extLst>
          </p:cNvPr>
          <p:cNvCxnSpPr/>
          <p:nvPr/>
        </p:nvCxnSpPr>
        <p:spPr>
          <a:xfrm>
            <a:off x="9019820" y="6108700"/>
            <a:ext cx="4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6F9D2E-2294-4799-ACF3-D935AE902DC0}"/>
              </a:ext>
            </a:extLst>
          </p:cNvPr>
          <p:cNvSpPr txBox="1"/>
          <p:nvPr/>
        </p:nvSpPr>
        <p:spPr>
          <a:xfrm>
            <a:off x="894715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Power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1A75E2-95D4-4037-BC54-3BC57B14D8FF}"/>
              </a:ext>
            </a:extLst>
          </p:cNvPr>
          <p:cNvCxnSpPr>
            <a:cxnSpLocks/>
          </p:cNvCxnSpPr>
          <p:nvPr/>
        </p:nvCxnSpPr>
        <p:spPr>
          <a:xfrm>
            <a:off x="9656930" y="6108700"/>
            <a:ext cx="4191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8DCA1-B5B1-43E4-8195-4074C613FE5D}"/>
              </a:ext>
            </a:extLst>
          </p:cNvPr>
          <p:cNvSpPr txBox="1"/>
          <p:nvPr/>
        </p:nvSpPr>
        <p:spPr>
          <a:xfrm>
            <a:off x="958426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Signal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523BCE-A9B6-4BB7-8E94-C805A301A97F}"/>
              </a:ext>
            </a:extLst>
          </p:cNvPr>
          <p:cNvSpPr/>
          <p:nvPr/>
        </p:nvSpPr>
        <p:spPr>
          <a:xfrm>
            <a:off x="8813800" y="1549400"/>
            <a:ext cx="2012950" cy="25146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99AAD8-E21E-49B9-BBDF-32BA2B27AC9C}"/>
              </a:ext>
            </a:extLst>
          </p:cNvPr>
          <p:cNvSpPr/>
          <p:nvPr/>
        </p:nvSpPr>
        <p:spPr>
          <a:xfrm>
            <a:off x="1281656" y="797561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E768A7-A6C5-4626-8EBC-71EB35B2197D}"/>
              </a:ext>
            </a:extLst>
          </p:cNvPr>
          <p:cNvSpPr txBox="1"/>
          <p:nvPr/>
        </p:nvSpPr>
        <p:spPr>
          <a:xfrm>
            <a:off x="8932862" y="3717129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Battery Box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673335-744C-41E7-AA2B-D49F1567E14A}"/>
              </a:ext>
            </a:extLst>
          </p:cNvPr>
          <p:cNvSpPr txBox="1"/>
          <p:nvPr/>
        </p:nvSpPr>
        <p:spPr>
          <a:xfrm>
            <a:off x="1366920" y="2949747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37265E-49C5-4721-B97D-84328F4FD917}"/>
              </a:ext>
            </a:extLst>
          </p:cNvPr>
          <p:cNvSpPr/>
          <p:nvPr/>
        </p:nvSpPr>
        <p:spPr>
          <a:xfrm>
            <a:off x="5402072" y="685800"/>
            <a:ext cx="3048610" cy="4533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D7279F-696A-443E-9B96-B4F9197230BB}"/>
              </a:ext>
            </a:extLst>
          </p:cNvPr>
          <p:cNvSpPr txBox="1"/>
          <p:nvPr/>
        </p:nvSpPr>
        <p:spPr>
          <a:xfrm>
            <a:off x="5573976" y="4900088"/>
            <a:ext cx="270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Enclosure behind seat / trunk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52412A-C4CB-45ED-9105-E7D588508705}"/>
              </a:ext>
            </a:extLst>
          </p:cNvPr>
          <p:cNvSpPr/>
          <p:nvPr/>
        </p:nvSpPr>
        <p:spPr>
          <a:xfrm>
            <a:off x="5583395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Sonar MCU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6366C4-D0DD-46A9-9C23-FCF24068CD0B}"/>
              </a:ext>
            </a:extLst>
          </p:cNvPr>
          <p:cNvSpPr/>
          <p:nvPr/>
        </p:nvSpPr>
        <p:spPr>
          <a:xfrm>
            <a:off x="4521364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Modules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EB902A-0CFC-444B-9690-E1727313C1D2}"/>
              </a:ext>
            </a:extLst>
          </p:cNvPr>
          <p:cNvSpPr/>
          <p:nvPr/>
        </p:nvSpPr>
        <p:spPr>
          <a:xfrm>
            <a:off x="4482292" y="1382304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 Motors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651210-7248-4B18-8B77-3C1C9ADBA40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998747" y="2806700"/>
            <a:ext cx="6" cy="117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38F0B3-0ABB-4D90-A9D9-1ACD00E7D551}"/>
              </a:ext>
            </a:extLst>
          </p:cNvPr>
          <p:cNvCxnSpPr>
            <a:cxnSpLocks/>
          </p:cNvCxnSpPr>
          <p:nvPr/>
        </p:nvCxnSpPr>
        <p:spPr>
          <a:xfrm flipH="1" flipV="1">
            <a:off x="6095796" y="3576635"/>
            <a:ext cx="6" cy="2786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8E5AE7B-61B1-4904-B2AF-51D87C3F5933}"/>
              </a:ext>
            </a:extLst>
          </p:cNvPr>
          <p:cNvCxnSpPr/>
          <p:nvPr/>
        </p:nvCxnSpPr>
        <p:spPr>
          <a:xfrm flipH="1">
            <a:off x="6095796" y="3862033"/>
            <a:ext cx="32505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7">
            <a:extLst>
              <a:ext uri="{FF2B5EF4-FFF2-40B4-BE49-F238E27FC236}">
                <a16:creationId xmlns:a16="http://schemas.microsoft.com/office/drawing/2014/main" id="{8048466F-1A93-4991-A2FD-7F92BB370119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5644752" y="3697961"/>
            <a:ext cx="415247" cy="1725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7">
            <a:extLst>
              <a:ext uri="{FF2B5EF4-FFF2-40B4-BE49-F238E27FC236}">
                <a16:creationId xmlns:a16="http://schemas.microsoft.com/office/drawing/2014/main" id="{5484A4D1-24C1-4E91-8851-90D1DEF5D6BD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>
            <a:off x="5231917" y="4315126"/>
            <a:ext cx="35147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442617-2EB1-4C12-AAE6-9F809FFC9C32}"/>
              </a:ext>
            </a:extLst>
          </p:cNvPr>
          <p:cNvSpPr/>
          <p:nvPr/>
        </p:nvSpPr>
        <p:spPr>
          <a:xfrm>
            <a:off x="1293153" y="3529489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73BBD89-BCA1-4902-AB9D-FF42DE923A64}"/>
              </a:ext>
            </a:extLst>
          </p:cNvPr>
          <p:cNvSpPr txBox="1"/>
          <p:nvPr/>
        </p:nvSpPr>
        <p:spPr>
          <a:xfrm>
            <a:off x="1378417" y="5681675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Cockpit Controls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0EC18A-1749-473F-8B97-2A67FF6E4C6E}"/>
              </a:ext>
            </a:extLst>
          </p:cNvPr>
          <p:cNvSpPr/>
          <p:nvPr/>
        </p:nvSpPr>
        <p:spPr>
          <a:xfrm>
            <a:off x="1616313" y="388101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Status LCD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E13782-8F64-4179-8A4B-3F4DB815B409}"/>
              </a:ext>
            </a:extLst>
          </p:cNvPr>
          <p:cNvSpPr/>
          <p:nvPr/>
        </p:nvSpPr>
        <p:spPr>
          <a:xfrm>
            <a:off x="1616313" y="46576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987228-86B1-4B87-9244-1ED157F77BC0}"/>
              </a:ext>
            </a:extLst>
          </p:cNvPr>
          <p:cNvSpPr/>
          <p:nvPr/>
        </p:nvSpPr>
        <p:spPr>
          <a:xfrm>
            <a:off x="4531892" y="3160477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WiFi</a:t>
            </a:r>
            <a:endParaRPr lang="en-GB" sz="1100" dirty="0"/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E888D560-0337-455C-930D-279113A0997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5242445" y="3294860"/>
            <a:ext cx="349922" cy="61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04AEF3-223A-4C5A-A2B7-2BD3F37849E6}"/>
              </a:ext>
            </a:extLst>
          </p:cNvPr>
          <p:cNvSpPr/>
          <p:nvPr/>
        </p:nvSpPr>
        <p:spPr>
          <a:xfrm>
            <a:off x="4519255" y="47959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Bump Switches</a:t>
            </a:r>
          </a:p>
        </p:txBody>
      </p: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A7336367-AA28-437C-9BC0-E1897B4EDC33}"/>
              </a:ext>
            </a:extLst>
          </p:cNvPr>
          <p:cNvCxnSpPr>
            <a:cxnSpLocks/>
            <a:stCxn id="179" idx="3"/>
            <a:endCxn id="123" idx="2"/>
          </p:cNvCxnSpPr>
          <p:nvPr/>
        </p:nvCxnSpPr>
        <p:spPr>
          <a:xfrm flipV="1">
            <a:off x="5229808" y="4638369"/>
            <a:ext cx="708864" cy="48079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14BFF31-AAD8-4415-BB98-D304DE089C33}"/>
              </a:ext>
            </a:extLst>
          </p:cNvPr>
          <p:cNvSpPr/>
          <p:nvPr/>
        </p:nvSpPr>
        <p:spPr>
          <a:xfrm>
            <a:off x="4510451" y="3544781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</p:txBody>
      </p: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B0ACAE70-C85B-4FDE-9361-53ACA39D451D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5221004" y="3462670"/>
            <a:ext cx="364862" cy="2164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61EC7D-3E13-45A6-AAFD-5153A491463C}"/>
              </a:ext>
            </a:extLst>
          </p:cNvPr>
          <p:cNvSpPr/>
          <p:nvPr/>
        </p:nvSpPr>
        <p:spPr>
          <a:xfrm>
            <a:off x="2475299" y="465971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2C6DBF-C09C-4456-9A41-A92609016160}"/>
              </a:ext>
            </a:extLst>
          </p:cNvPr>
          <p:cNvSpPr/>
          <p:nvPr/>
        </p:nvSpPr>
        <p:spPr>
          <a:xfrm>
            <a:off x="3319174" y="46599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695F32-86F4-48A7-BDD8-770CCCD7C0E1}"/>
              </a:ext>
            </a:extLst>
          </p:cNvPr>
          <p:cNvSpPr/>
          <p:nvPr/>
        </p:nvSpPr>
        <p:spPr>
          <a:xfrm>
            <a:off x="4484310" y="32265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Lights </a:t>
            </a:r>
            <a:r>
              <a:rPr lang="en-GB" sz="700" dirty="0"/>
              <a:t>addressable?</a:t>
            </a:r>
            <a:endParaRPr lang="en-GB" sz="105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24EEDD-B74B-4387-9309-FBAA39A49DB7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4839587" y="969144"/>
            <a:ext cx="0" cy="16569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43192-B78B-4A90-A6C9-F0CAE49C0ACE}"/>
              </a:ext>
            </a:extLst>
          </p:cNvPr>
          <p:cNvSpPr/>
          <p:nvPr/>
        </p:nvSpPr>
        <p:spPr>
          <a:xfrm>
            <a:off x="6275102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</a:t>
            </a:r>
          </a:p>
        </p:txBody>
      </p:sp>
      <p:cxnSp>
        <p:nvCxnSpPr>
          <p:cNvPr id="5" name="Straight Arrow Connector 17">
            <a:extLst>
              <a:ext uri="{FF2B5EF4-FFF2-40B4-BE49-F238E27FC236}">
                <a16:creationId xmlns:a16="http://schemas.microsoft.com/office/drawing/2014/main" id="{2D587430-025D-4F58-882E-63AAF06526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30379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480448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1233796" y="1766348"/>
            <a:ext cx="1070562" cy="1662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</a:t>
            </a:r>
          </a:p>
          <a:p>
            <a:pPr algn="ctr"/>
            <a:r>
              <a:rPr lang="en-GB" sz="1100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1DF61-1763-4C79-AFD8-8B78C8F5382D}"/>
              </a:ext>
            </a:extLst>
          </p:cNvPr>
          <p:cNvSpPr/>
          <p:nvPr/>
        </p:nvSpPr>
        <p:spPr>
          <a:xfrm>
            <a:off x="1596109" y="3663171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3E6F4B1-06EA-4A8E-BF52-B9A90534F9B5}"/>
              </a:ext>
            </a:extLst>
          </p:cNvPr>
          <p:cNvCxnSpPr>
            <a:cxnSpLocks/>
          </p:cNvCxnSpPr>
          <p:nvPr/>
        </p:nvCxnSpPr>
        <p:spPr>
          <a:xfrm flipH="1">
            <a:off x="2304357" y="2853813"/>
            <a:ext cx="22499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CFACE-E955-47AD-837D-33F19A0C6FDA}"/>
              </a:ext>
            </a:extLst>
          </p:cNvPr>
          <p:cNvSpPr/>
          <p:nvPr/>
        </p:nvSpPr>
        <p:spPr>
          <a:xfrm>
            <a:off x="1593804" y="3986413"/>
            <a:ext cx="710553" cy="4970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B37DC-65BF-4BB9-B33C-EB780D9B59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49081" y="3428999"/>
            <a:ext cx="2305" cy="23417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ED66C2-2B4B-4DF5-8931-41EC6E3A6E78}"/>
              </a:ext>
            </a:extLst>
          </p:cNvPr>
          <p:cNvSpPr/>
          <p:nvPr/>
        </p:nvSpPr>
        <p:spPr>
          <a:xfrm>
            <a:off x="5469601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Pedals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301073" y="1621929"/>
            <a:ext cx="4252990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6712857" y="460067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board</a:t>
            </a:r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55F702DA-DEE8-4E01-B720-5BD7F03382ED}"/>
              </a:ext>
            </a:extLst>
          </p:cNvPr>
          <p:cNvCxnSpPr>
            <a:cxnSpLocks/>
          </p:cNvCxnSpPr>
          <p:nvPr/>
        </p:nvCxnSpPr>
        <p:spPr>
          <a:xfrm>
            <a:off x="6490269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0744FB00-DFF0-40DD-BE34-86F0F359F403}"/>
              </a:ext>
            </a:extLst>
          </p:cNvPr>
          <p:cNvCxnSpPr>
            <a:cxnSpLocks/>
          </p:cNvCxnSpPr>
          <p:nvPr/>
        </p:nvCxnSpPr>
        <p:spPr>
          <a:xfrm>
            <a:off x="6770489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A26004E9-2FB3-41E6-B308-77A4C0B4EB06}"/>
              </a:ext>
            </a:extLst>
          </p:cNvPr>
          <p:cNvCxnSpPr>
            <a:cxnSpLocks/>
          </p:cNvCxnSpPr>
          <p:nvPr/>
        </p:nvCxnSpPr>
        <p:spPr>
          <a:xfrm>
            <a:off x="574547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EBC3DD72-9595-4D2E-B75E-AD6630799BEA}"/>
              </a:ext>
            </a:extLst>
          </p:cNvPr>
          <p:cNvCxnSpPr>
            <a:cxnSpLocks/>
          </p:cNvCxnSpPr>
          <p:nvPr/>
        </p:nvCxnSpPr>
        <p:spPr>
          <a:xfrm>
            <a:off x="5605366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BD08A12B-B598-4BE5-96FA-EEC1611D4C8A}"/>
              </a:ext>
            </a:extLst>
          </p:cNvPr>
          <p:cNvCxnSpPr>
            <a:cxnSpLocks/>
          </p:cNvCxnSpPr>
          <p:nvPr/>
        </p:nvCxnSpPr>
        <p:spPr>
          <a:xfrm>
            <a:off x="588558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636F4420-D5A5-4CC9-8C6D-BB86B73FB7C7}"/>
              </a:ext>
            </a:extLst>
          </p:cNvPr>
          <p:cNvCxnSpPr>
            <a:cxnSpLocks/>
          </p:cNvCxnSpPr>
          <p:nvPr/>
        </p:nvCxnSpPr>
        <p:spPr>
          <a:xfrm>
            <a:off x="6040444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00BA48-06A7-453E-83BB-EFA1EB934875}"/>
              </a:ext>
            </a:extLst>
          </p:cNvPr>
          <p:cNvCxnSpPr>
            <a:cxnSpLocks/>
          </p:cNvCxnSpPr>
          <p:nvPr/>
        </p:nvCxnSpPr>
        <p:spPr>
          <a:xfrm>
            <a:off x="1785026" y="3435471"/>
            <a:ext cx="2305" cy="23417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20A3D9-3351-4422-B612-1C188AF95D8B}"/>
              </a:ext>
            </a:extLst>
          </p:cNvPr>
          <p:cNvCxnSpPr>
            <a:cxnSpLocks/>
          </p:cNvCxnSpPr>
          <p:nvPr/>
        </p:nvCxnSpPr>
        <p:spPr>
          <a:xfrm>
            <a:off x="2304357" y="4096552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4DA1CDC4-D81F-4866-8C77-5B3D8AB2B8AB}"/>
              </a:ext>
            </a:extLst>
          </p:cNvPr>
          <p:cNvCxnSpPr>
            <a:cxnSpLocks/>
          </p:cNvCxnSpPr>
          <p:nvPr/>
        </p:nvCxnSpPr>
        <p:spPr>
          <a:xfrm>
            <a:off x="2304357" y="4229287"/>
            <a:ext cx="243725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A9593066-2513-43B3-B9D7-76DA3E63B300}"/>
              </a:ext>
            </a:extLst>
          </p:cNvPr>
          <p:cNvCxnSpPr>
            <a:cxnSpLocks/>
          </p:cNvCxnSpPr>
          <p:nvPr/>
        </p:nvCxnSpPr>
        <p:spPr>
          <a:xfrm>
            <a:off x="2304357" y="4354649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04357" y="3303035"/>
            <a:ext cx="1996716" cy="7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2304357" y="3178278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AC518402-DAFA-4CBB-B341-4FCA661637AE}"/>
              </a:ext>
            </a:extLst>
          </p:cNvPr>
          <p:cNvCxnSpPr>
            <a:cxnSpLocks/>
          </p:cNvCxnSpPr>
          <p:nvPr/>
        </p:nvCxnSpPr>
        <p:spPr>
          <a:xfrm flipH="1">
            <a:off x="2304357" y="3023420"/>
            <a:ext cx="250013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7">
            <a:extLst>
              <a:ext uri="{FF2B5EF4-FFF2-40B4-BE49-F238E27FC236}">
                <a16:creationId xmlns:a16="http://schemas.microsoft.com/office/drawing/2014/main" id="{4459A4FB-6FC8-4E58-B52A-2A8CA7D69DA1}"/>
              </a:ext>
            </a:extLst>
          </p:cNvPr>
          <p:cNvCxnSpPr>
            <a:cxnSpLocks/>
          </p:cNvCxnSpPr>
          <p:nvPr/>
        </p:nvCxnSpPr>
        <p:spPr>
          <a:xfrm flipV="1">
            <a:off x="2529347" y="2853814"/>
            <a:ext cx="1" cy="169606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id="{2E7858C4-6FC0-4A6F-B76B-ACBBD734B218}"/>
              </a:ext>
            </a:extLst>
          </p:cNvPr>
          <p:cNvCxnSpPr>
            <a:cxnSpLocks/>
          </p:cNvCxnSpPr>
          <p:nvPr/>
        </p:nvCxnSpPr>
        <p:spPr>
          <a:xfrm flipH="1">
            <a:off x="2304357" y="2706328"/>
            <a:ext cx="250013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5F0275D2-DA95-4FA6-AB4C-4EE7DF8C3C40}"/>
              </a:ext>
            </a:extLst>
          </p:cNvPr>
          <p:cNvCxnSpPr>
            <a:cxnSpLocks/>
          </p:cNvCxnSpPr>
          <p:nvPr/>
        </p:nvCxnSpPr>
        <p:spPr>
          <a:xfrm>
            <a:off x="2529347" y="2521974"/>
            <a:ext cx="0" cy="184354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>
            <a:extLst>
              <a:ext uri="{FF2B5EF4-FFF2-40B4-BE49-F238E27FC236}">
                <a16:creationId xmlns:a16="http://schemas.microsoft.com/office/drawing/2014/main" id="{C235499F-5E4C-4C89-9B91-3BB5F475DD90}"/>
              </a:ext>
            </a:extLst>
          </p:cNvPr>
          <p:cNvCxnSpPr>
            <a:cxnSpLocks/>
          </p:cNvCxnSpPr>
          <p:nvPr/>
        </p:nvCxnSpPr>
        <p:spPr>
          <a:xfrm flipH="1">
            <a:off x="2304356" y="2521974"/>
            <a:ext cx="224991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2304357" y="2337620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2304357" y="2212258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230435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RPWM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230435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LPWM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FE5F6-9DDA-48B0-8924-3F7AC3A39340}"/>
              </a:ext>
            </a:extLst>
          </p:cNvPr>
          <p:cNvSpPr txBox="1"/>
          <p:nvPr/>
        </p:nvSpPr>
        <p:spPr>
          <a:xfrm>
            <a:off x="2500380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R_EN/L_EN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C2F611-660F-41D9-BCBE-74D6E42CC5B4}"/>
              </a:ext>
            </a:extLst>
          </p:cNvPr>
          <p:cNvSpPr txBox="1"/>
          <p:nvPr/>
        </p:nvSpPr>
        <p:spPr>
          <a:xfrm>
            <a:off x="2500380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R_IS/L_IS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230435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230435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74" name="Straight Arrow Connector 17">
            <a:extLst>
              <a:ext uri="{FF2B5EF4-FFF2-40B4-BE49-F238E27FC236}">
                <a16:creationId xmlns:a16="http://schemas.microsoft.com/office/drawing/2014/main" id="{6DBD9F24-9D58-443D-87D8-B88E0C9AA33B}"/>
              </a:ext>
            </a:extLst>
          </p:cNvPr>
          <p:cNvCxnSpPr>
            <a:cxnSpLocks/>
          </p:cNvCxnSpPr>
          <p:nvPr/>
        </p:nvCxnSpPr>
        <p:spPr>
          <a:xfrm flipH="1">
            <a:off x="2304357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7">
            <a:extLst>
              <a:ext uri="{FF2B5EF4-FFF2-40B4-BE49-F238E27FC236}">
                <a16:creationId xmlns:a16="http://schemas.microsoft.com/office/drawing/2014/main" id="{BB595184-781C-4CCE-8B8E-EB03C0B81102}"/>
              </a:ext>
            </a:extLst>
          </p:cNvPr>
          <p:cNvCxnSpPr>
            <a:cxnSpLocks/>
          </p:cNvCxnSpPr>
          <p:nvPr/>
        </p:nvCxnSpPr>
        <p:spPr>
          <a:xfrm flipH="1">
            <a:off x="2304357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5D0096-D3AE-4C55-9E14-7FDA44CEE3C0}"/>
              </a:ext>
            </a:extLst>
          </p:cNvPr>
          <p:cNvSpPr txBox="1"/>
          <p:nvPr/>
        </p:nvSpPr>
        <p:spPr>
          <a:xfrm>
            <a:off x="2304356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2678F-FF7A-4E3B-8B8D-2B36C15E990E}"/>
              </a:ext>
            </a:extLst>
          </p:cNvPr>
          <p:cNvSpPr txBox="1"/>
          <p:nvPr/>
        </p:nvSpPr>
        <p:spPr>
          <a:xfrm>
            <a:off x="2304356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85540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85540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85540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85540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85540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85540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E68F74-67BB-4545-B028-E24215317238}"/>
              </a:ext>
            </a:extLst>
          </p:cNvPr>
          <p:cNvSpPr/>
          <p:nvPr/>
        </p:nvSpPr>
        <p:spPr>
          <a:xfrm>
            <a:off x="7139480" y="2145064"/>
            <a:ext cx="421403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REG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9EDB3F-B0E0-4920-9DCF-042D082E23A1}"/>
              </a:ext>
            </a:extLst>
          </p:cNvPr>
          <p:cNvSpPr/>
          <p:nvPr/>
        </p:nvSpPr>
        <p:spPr>
          <a:xfrm>
            <a:off x="4947126" y="5393814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E2207-12A9-478F-91D6-C2012042FCFA}"/>
              </a:ext>
            </a:extLst>
          </p:cNvPr>
          <p:cNvSpPr/>
          <p:nvPr/>
        </p:nvSpPr>
        <p:spPr>
          <a:xfrm>
            <a:off x="5890680" y="5387463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cxnSp>
        <p:nvCxnSpPr>
          <p:cNvPr id="91" name="Straight Arrow Connector 17">
            <a:extLst>
              <a:ext uri="{FF2B5EF4-FFF2-40B4-BE49-F238E27FC236}">
                <a16:creationId xmlns:a16="http://schemas.microsoft.com/office/drawing/2014/main" id="{B5A0C2AF-8B55-480B-9677-FD877514EE97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302403" y="49904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7">
            <a:extLst>
              <a:ext uri="{FF2B5EF4-FFF2-40B4-BE49-F238E27FC236}">
                <a16:creationId xmlns:a16="http://schemas.microsoft.com/office/drawing/2014/main" id="{3B5D8160-8D7F-4D3C-8896-D38793E13006}"/>
              </a:ext>
            </a:extLst>
          </p:cNvPr>
          <p:cNvCxnSpPr>
            <a:cxnSpLocks/>
          </p:cNvCxnSpPr>
          <p:nvPr/>
        </p:nvCxnSpPr>
        <p:spPr>
          <a:xfrm flipV="1">
            <a:off x="5188103" y="4483510"/>
            <a:ext cx="0" cy="9039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>
            <a:extLst>
              <a:ext uri="{FF2B5EF4-FFF2-40B4-BE49-F238E27FC236}">
                <a16:creationId xmlns:a16="http://schemas.microsoft.com/office/drawing/2014/main" id="{3DD644C7-A35C-4295-81F4-8932E514A7BC}"/>
              </a:ext>
            </a:extLst>
          </p:cNvPr>
          <p:cNvCxnSpPr>
            <a:cxnSpLocks/>
          </p:cNvCxnSpPr>
          <p:nvPr/>
        </p:nvCxnSpPr>
        <p:spPr>
          <a:xfrm flipV="1">
            <a:off x="6310779" y="49777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24BD8FAB-B08A-41C6-99A0-7C3F5DCB8581}"/>
              </a:ext>
            </a:extLst>
          </p:cNvPr>
          <p:cNvCxnSpPr>
            <a:cxnSpLocks/>
          </p:cNvCxnSpPr>
          <p:nvPr/>
        </p:nvCxnSpPr>
        <p:spPr>
          <a:xfrm flipV="1">
            <a:off x="6196479" y="4483510"/>
            <a:ext cx="0" cy="8912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7">
            <a:extLst>
              <a:ext uri="{FF2B5EF4-FFF2-40B4-BE49-F238E27FC236}">
                <a16:creationId xmlns:a16="http://schemas.microsoft.com/office/drawing/2014/main" id="{594FB1A5-F688-48CD-9D39-9F84A3061398}"/>
              </a:ext>
            </a:extLst>
          </p:cNvPr>
          <p:cNvCxnSpPr>
            <a:cxnSpLocks/>
          </p:cNvCxnSpPr>
          <p:nvPr/>
        </p:nvCxnSpPr>
        <p:spPr>
          <a:xfrm flipV="1">
            <a:off x="6075829" y="4483510"/>
            <a:ext cx="0" cy="8912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439D05-A1EE-499B-8E20-5BFEAA14EC1C}"/>
              </a:ext>
            </a:extLst>
          </p:cNvPr>
          <p:cNvSpPr/>
          <p:nvPr/>
        </p:nvSpPr>
        <p:spPr>
          <a:xfrm>
            <a:off x="7531099" y="3818818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Estop</a:t>
            </a:r>
          </a:p>
          <a:p>
            <a:pPr algn="ctr"/>
            <a:r>
              <a:rPr lang="en-GB" sz="1100" dirty="0"/>
              <a:t>Relay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1C0F65-047A-46ED-A0EE-43FDD365052A}"/>
              </a:ext>
            </a:extLst>
          </p:cNvPr>
          <p:cNvSpPr/>
          <p:nvPr/>
        </p:nvSpPr>
        <p:spPr>
          <a:xfrm>
            <a:off x="7708701" y="2145063"/>
            <a:ext cx="592907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Divider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7C2780-9854-4E75-88EC-0C22835481B6}"/>
              </a:ext>
            </a:extLst>
          </p:cNvPr>
          <p:cNvSpPr/>
          <p:nvPr/>
        </p:nvSpPr>
        <p:spPr>
          <a:xfrm>
            <a:off x="4534136" y="141746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cxnSp>
        <p:nvCxnSpPr>
          <p:cNvPr id="104" name="Straight Arrow Connector 17">
            <a:extLst>
              <a:ext uri="{FF2B5EF4-FFF2-40B4-BE49-F238E27FC236}">
                <a16:creationId xmlns:a16="http://schemas.microsoft.com/office/drawing/2014/main" id="{B3F9E9B3-947F-4CB5-B795-A1E765E467BB}"/>
              </a:ext>
            </a:extLst>
          </p:cNvPr>
          <p:cNvCxnSpPr>
            <a:cxnSpLocks/>
          </p:cNvCxnSpPr>
          <p:nvPr/>
        </p:nvCxnSpPr>
        <p:spPr>
          <a:xfrm>
            <a:off x="4825775" y="788233"/>
            <a:ext cx="0" cy="83369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7">
            <a:extLst>
              <a:ext uri="{FF2B5EF4-FFF2-40B4-BE49-F238E27FC236}">
                <a16:creationId xmlns:a16="http://schemas.microsoft.com/office/drawing/2014/main" id="{FAED60BD-65F6-4351-845F-C2B2C126FB43}"/>
              </a:ext>
            </a:extLst>
          </p:cNvPr>
          <p:cNvCxnSpPr>
            <a:cxnSpLocks/>
          </p:cNvCxnSpPr>
          <p:nvPr/>
        </p:nvCxnSpPr>
        <p:spPr>
          <a:xfrm>
            <a:off x="4973837" y="788233"/>
            <a:ext cx="0" cy="129182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6FA1430A-DCA0-4CA9-BE8E-38BA77DBC846}"/>
              </a:ext>
            </a:extLst>
          </p:cNvPr>
          <p:cNvCxnSpPr>
            <a:cxnSpLocks/>
          </p:cNvCxnSpPr>
          <p:nvPr/>
        </p:nvCxnSpPr>
        <p:spPr>
          <a:xfrm flipH="1">
            <a:off x="4301073" y="1839205"/>
            <a:ext cx="42529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7">
            <a:extLst>
              <a:ext uri="{FF2B5EF4-FFF2-40B4-BE49-F238E27FC236}">
                <a16:creationId xmlns:a16="http://schemas.microsoft.com/office/drawing/2014/main" id="{E0A2D260-B42F-4BE2-BF77-4FE086B7EC3F}"/>
              </a:ext>
            </a:extLst>
          </p:cNvPr>
          <p:cNvCxnSpPr>
            <a:cxnSpLocks/>
          </p:cNvCxnSpPr>
          <p:nvPr/>
        </p:nvCxnSpPr>
        <p:spPr>
          <a:xfrm flipH="1">
            <a:off x="4301073" y="1971940"/>
            <a:ext cx="4252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7">
            <a:extLst>
              <a:ext uri="{FF2B5EF4-FFF2-40B4-BE49-F238E27FC236}">
                <a16:creationId xmlns:a16="http://schemas.microsoft.com/office/drawing/2014/main" id="{0B36D62C-E3A0-41EF-B824-D491625B7F59}"/>
              </a:ext>
            </a:extLst>
          </p:cNvPr>
          <p:cNvCxnSpPr>
            <a:cxnSpLocks/>
          </p:cNvCxnSpPr>
          <p:nvPr/>
        </p:nvCxnSpPr>
        <p:spPr>
          <a:xfrm>
            <a:off x="8241652" y="1826825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F5234EA9-665E-4AEC-94AC-BADC341C5341}"/>
              </a:ext>
            </a:extLst>
          </p:cNvPr>
          <p:cNvCxnSpPr>
            <a:cxnSpLocks/>
          </p:cNvCxnSpPr>
          <p:nvPr/>
        </p:nvCxnSpPr>
        <p:spPr>
          <a:xfrm>
            <a:off x="8005154" y="1982315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7">
            <a:extLst>
              <a:ext uri="{FF2B5EF4-FFF2-40B4-BE49-F238E27FC236}">
                <a16:creationId xmlns:a16="http://schemas.microsoft.com/office/drawing/2014/main" id="{60751AEB-74EF-4155-A301-CD3812140EBD}"/>
              </a:ext>
            </a:extLst>
          </p:cNvPr>
          <p:cNvCxnSpPr>
            <a:cxnSpLocks/>
          </p:cNvCxnSpPr>
          <p:nvPr/>
        </p:nvCxnSpPr>
        <p:spPr>
          <a:xfrm>
            <a:off x="7494166" y="1829717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7">
            <a:extLst>
              <a:ext uri="{FF2B5EF4-FFF2-40B4-BE49-F238E27FC236}">
                <a16:creationId xmlns:a16="http://schemas.microsoft.com/office/drawing/2014/main" id="{11E60EEF-B3B9-474B-9EF1-454A53C4F74A}"/>
              </a:ext>
            </a:extLst>
          </p:cNvPr>
          <p:cNvCxnSpPr>
            <a:cxnSpLocks/>
          </p:cNvCxnSpPr>
          <p:nvPr/>
        </p:nvCxnSpPr>
        <p:spPr>
          <a:xfrm>
            <a:off x="7257668" y="1985207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7">
            <a:extLst>
              <a:ext uri="{FF2B5EF4-FFF2-40B4-BE49-F238E27FC236}">
                <a16:creationId xmlns:a16="http://schemas.microsoft.com/office/drawing/2014/main" id="{5DA36DC5-A04E-40FF-9F9A-D83481382D2F}"/>
              </a:ext>
            </a:extLst>
          </p:cNvPr>
          <p:cNvCxnSpPr>
            <a:cxnSpLocks/>
          </p:cNvCxnSpPr>
          <p:nvPr/>
        </p:nvCxnSpPr>
        <p:spPr>
          <a:xfrm flipH="1">
            <a:off x="6887025" y="2219907"/>
            <a:ext cx="2312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7">
            <a:extLst>
              <a:ext uri="{FF2B5EF4-FFF2-40B4-BE49-F238E27FC236}">
                <a16:creationId xmlns:a16="http://schemas.microsoft.com/office/drawing/2014/main" id="{6901903D-7A37-46D3-B8A2-BAA70DBF330D}"/>
              </a:ext>
            </a:extLst>
          </p:cNvPr>
          <p:cNvCxnSpPr>
            <a:cxnSpLocks/>
          </p:cNvCxnSpPr>
          <p:nvPr/>
        </p:nvCxnSpPr>
        <p:spPr>
          <a:xfrm flipH="1">
            <a:off x="6887025" y="2380876"/>
            <a:ext cx="2524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7">
            <a:extLst>
              <a:ext uri="{FF2B5EF4-FFF2-40B4-BE49-F238E27FC236}">
                <a16:creationId xmlns:a16="http://schemas.microsoft.com/office/drawing/2014/main" id="{B36077C4-81B3-46EC-97D4-296B8193B833}"/>
              </a:ext>
            </a:extLst>
          </p:cNvPr>
          <p:cNvCxnSpPr>
            <a:cxnSpLocks/>
          </p:cNvCxnSpPr>
          <p:nvPr/>
        </p:nvCxnSpPr>
        <p:spPr>
          <a:xfrm flipH="1">
            <a:off x="6884720" y="2810741"/>
            <a:ext cx="11204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84A7402-54F7-4219-A1AC-1CE0507DA2A7}"/>
              </a:ext>
            </a:extLst>
          </p:cNvPr>
          <p:cNvSpPr txBox="1"/>
          <p:nvPr/>
        </p:nvSpPr>
        <p:spPr>
          <a:xfrm>
            <a:off x="6884719" y="268939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A4</a:t>
            </a:r>
          </a:p>
        </p:txBody>
      </p:sp>
      <p:cxnSp>
        <p:nvCxnSpPr>
          <p:cNvPr id="124" name="Straight Arrow Connector 17">
            <a:extLst>
              <a:ext uri="{FF2B5EF4-FFF2-40B4-BE49-F238E27FC236}">
                <a16:creationId xmlns:a16="http://schemas.microsoft.com/office/drawing/2014/main" id="{D852574E-4633-47F5-9AF8-9CEDAD53D28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005155" y="2504452"/>
            <a:ext cx="0" cy="30628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3E23519-3A77-4F2D-B71F-5675D00D2676}"/>
              </a:ext>
            </a:extLst>
          </p:cNvPr>
          <p:cNvSpPr txBox="1"/>
          <p:nvPr/>
        </p:nvSpPr>
        <p:spPr>
          <a:xfrm>
            <a:off x="4488535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448853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4495871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504FD6-AA02-46E8-9F8B-1CD96F51DEC1}"/>
              </a:ext>
            </a:extLst>
          </p:cNvPr>
          <p:cNvSpPr txBox="1"/>
          <p:nvPr/>
        </p:nvSpPr>
        <p:spPr>
          <a:xfrm>
            <a:off x="4495871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E200EC-D164-4A42-A7A9-360F051A73D3}"/>
              </a:ext>
            </a:extLst>
          </p:cNvPr>
          <p:cNvSpPr txBox="1"/>
          <p:nvPr/>
        </p:nvSpPr>
        <p:spPr>
          <a:xfrm>
            <a:off x="4495871" y="40813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4243069" y="31763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9AB9CC5-B477-4F32-82FB-5432082FA52D}"/>
              </a:ext>
            </a:extLst>
          </p:cNvPr>
          <p:cNvSpPr txBox="1"/>
          <p:nvPr/>
        </p:nvSpPr>
        <p:spPr>
          <a:xfrm>
            <a:off x="4243069" y="401928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588653-B832-491F-9DAA-E7A7E5694052}"/>
              </a:ext>
            </a:extLst>
          </p:cNvPr>
          <p:cNvSpPr txBox="1"/>
          <p:nvPr/>
        </p:nvSpPr>
        <p:spPr>
          <a:xfrm>
            <a:off x="4243069" y="427332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cxnSp>
        <p:nvCxnSpPr>
          <p:cNvPr id="144" name="Straight Arrow Connector 17">
            <a:extLst>
              <a:ext uri="{FF2B5EF4-FFF2-40B4-BE49-F238E27FC236}">
                <a16:creationId xmlns:a16="http://schemas.microsoft.com/office/drawing/2014/main" id="{FAA735AE-0D5C-4800-8737-4BA48EB57FAB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6884721" y="4137754"/>
            <a:ext cx="646378" cy="4308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7DE7CA-A7D5-4093-9FE1-9DF44D93132D}"/>
              </a:ext>
            </a:extLst>
          </p:cNvPr>
          <p:cNvSpPr txBox="1"/>
          <p:nvPr/>
        </p:nvSpPr>
        <p:spPr>
          <a:xfrm>
            <a:off x="6884719" y="40164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164577-BE03-4143-BBD4-9F7E68FB1265}"/>
              </a:ext>
            </a:extLst>
          </p:cNvPr>
          <p:cNvSpPr txBox="1"/>
          <p:nvPr/>
        </p:nvSpPr>
        <p:spPr>
          <a:xfrm>
            <a:off x="6511971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6D2E2E-B426-4318-B50D-C755BBDFE73D}"/>
              </a:ext>
            </a:extLst>
          </p:cNvPr>
          <p:cNvSpPr txBox="1"/>
          <p:nvPr/>
        </p:nvSpPr>
        <p:spPr>
          <a:xfrm>
            <a:off x="5628576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A2    A3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CB602-7C81-42A7-A353-D04246548DCC}"/>
              </a:ext>
            </a:extLst>
          </p:cNvPr>
          <p:cNvSpPr txBox="1"/>
          <p:nvPr/>
        </p:nvSpPr>
        <p:spPr>
          <a:xfrm>
            <a:off x="5628576" y="6359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       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CBF478-0FD6-400F-8696-1935A963B1AA}"/>
              </a:ext>
            </a:extLst>
          </p:cNvPr>
          <p:cNvSpPr txBox="1"/>
          <p:nvPr/>
        </p:nvSpPr>
        <p:spPr>
          <a:xfrm>
            <a:off x="4876708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10F0AB-8693-4BBD-B577-873D9E80DADC}"/>
              </a:ext>
            </a:extLst>
          </p:cNvPr>
          <p:cNvSpPr txBox="1"/>
          <p:nvPr/>
        </p:nvSpPr>
        <p:spPr>
          <a:xfrm>
            <a:off x="4706696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290229-7B93-41F3-B8E7-3D2508EDCC80}"/>
              </a:ext>
            </a:extLst>
          </p:cNvPr>
          <p:cNvSpPr txBox="1"/>
          <p:nvPr/>
        </p:nvSpPr>
        <p:spPr>
          <a:xfrm>
            <a:off x="5857908" y="4451978"/>
            <a:ext cx="5821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D6</a:t>
            </a:r>
            <a:br>
              <a:rPr lang="en-GB" sz="500" dirty="0"/>
            </a:br>
            <a:r>
              <a:rPr lang="en-GB" sz="500" dirty="0"/>
              <a:t>10K</a:t>
            </a:r>
            <a:br>
              <a:rPr lang="en-GB" sz="500" dirty="0"/>
            </a:br>
            <a:r>
              <a:rPr lang="en-GB" sz="500" dirty="0"/>
              <a:t>PD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28E944-3BC9-44D7-9C65-DB9A4227344F}"/>
              </a:ext>
            </a:extLst>
          </p:cNvPr>
          <p:cNvSpPr txBox="1"/>
          <p:nvPr/>
        </p:nvSpPr>
        <p:spPr>
          <a:xfrm>
            <a:off x="6194336" y="4446026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D7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D11EE8-2E25-4CC4-B821-B2FD1AA41EF9}"/>
              </a:ext>
            </a:extLst>
          </p:cNvPr>
          <p:cNvSpPr txBox="1"/>
          <p:nvPr/>
        </p:nvSpPr>
        <p:spPr>
          <a:xfrm>
            <a:off x="5171658" y="445865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D5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15ABB9-D66B-4287-B5DD-EA51F7982282}"/>
              </a:ext>
            </a:extLst>
          </p:cNvPr>
          <p:cNvSpPr txBox="1"/>
          <p:nvPr/>
        </p:nvSpPr>
        <p:spPr>
          <a:xfrm>
            <a:off x="5188173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37EC3-B3E4-40DC-AA91-11B6B1E209D6}"/>
              </a:ext>
            </a:extLst>
          </p:cNvPr>
          <p:cNvSpPr txBox="1"/>
          <p:nvPr/>
        </p:nvSpPr>
        <p:spPr>
          <a:xfrm>
            <a:off x="6190129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EFA54F-2ADA-419D-AFB2-12928D6A8C1E}"/>
              </a:ext>
            </a:extLst>
          </p:cNvPr>
          <p:cNvSpPr txBox="1"/>
          <p:nvPr/>
        </p:nvSpPr>
        <p:spPr>
          <a:xfrm>
            <a:off x="5925255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E23A88-B246-407A-9FCA-ED3DB89FE4CB}"/>
              </a:ext>
            </a:extLst>
          </p:cNvPr>
          <p:cNvSpPr txBox="1"/>
          <p:nvPr/>
        </p:nvSpPr>
        <p:spPr>
          <a:xfrm>
            <a:off x="6649027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3EE05E-BC76-45A0-AA7F-CE76E14A263C}"/>
              </a:ext>
            </a:extLst>
          </p:cNvPr>
          <p:cNvSpPr txBox="1"/>
          <p:nvPr/>
        </p:nvSpPr>
        <p:spPr>
          <a:xfrm>
            <a:off x="633489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E7E1BE-5D83-4BCF-9768-8E108058FC68}"/>
              </a:ext>
            </a:extLst>
          </p:cNvPr>
          <p:cNvSpPr txBox="1"/>
          <p:nvPr/>
        </p:nvSpPr>
        <p:spPr>
          <a:xfrm>
            <a:off x="544847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2" name="Straight Arrow Connector 17">
            <a:extLst>
              <a:ext uri="{FF2B5EF4-FFF2-40B4-BE49-F238E27FC236}">
                <a16:creationId xmlns:a16="http://schemas.microsoft.com/office/drawing/2014/main" id="{2E4AE8AB-B0BC-4F85-B663-5EB00701DDC5}"/>
              </a:ext>
            </a:extLst>
          </p:cNvPr>
          <p:cNvCxnSpPr>
            <a:cxnSpLocks/>
          </p:cNvCxnSpPr>
          <p:nvPr/>
        </p:nvCxnSpPr>
        <p:spPr>
          <a:xfrm flipH="1">
            <a:off x="8241652" y="3986413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41EA173-14BC-4F00-A2CB-95880E08480A}"/>
              </a:ext>
            </a:extLst>
          </p:cNvPr>
          <p:cNvSpPr txBox="1"/>
          <p:nvPr/>
        </p:nvSpPr>
        <p:spPr>
          <a:xfrm>
            <a:off x="8554063" y="38610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cxnSp>
        <p:nvCxnSpPr>
          <p:cNvPr id="174" name="Straight Arrow Connector 17">
            <a:extLst>
              <a:ext uri="{FF2B5EF4-FFF2-40B4-BE49-F238E27FC236}">
                <a16:creationId xmlns:a16="http://schemas.microsoft.com/office/drawing/2014/main" id="{0ABF369C-E5B6-4EC8-AF2C-7CFC63B43CA1}"/>
              </a:ext>
            </a:extLst>
          </p:cNvPr>
          <p:cNvCxnSpPr>
            <a:cxnSpLocks/>
          </p:cNvCxnSpPr>
          <p:nvPr/>
        </p:nvCxnSpPr>
        <p:spPr>
          <a:xfrm flipH="1">
            <a:off x="8241652" y="4250657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637C85-3A91-48D5-9C65-563C604315CF}"/>
              </a:ext>
            </a:extLst>
          </p:cNvPr>
          <p:cNvSpPr txBox="1"/>
          <p:nvPr/>
        </p:nvSpPr>
        <p:spPr>
          <a:xfrm>
            <a:off x="8554063" y="412525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D6B79A5-62E1-4616-80DD-EDDA622CC2DA}"/>
              </a:ext>
            </a:extLst>
          </p:cNvPr>
          <p:cNvSpPr/>
          <p:nvPr/>
        </p:nvSpPr>
        <p:spPr>
          <a:xfrm>
            <a:off x="7946331" y="725609"/>
            <a:ext cx="710553" cy="7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</a:t>
            </a:r>
          </a:p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7" name="Straight Arrow Connector 17">
            <a:extLst>
              <a:ext uri="{FF2B5EF4-FFF2-40B4-BE49-F238E27FC236}">
                <a16:creationId xmlns:a16="http://schemas.microsoft.com/office/drawing/2014/main" id="{DEF1E49D-ABA3-42E7-B9B8-2EEA5D656C5D}"/>
              </a:ext>
            </a:extLst>
          </p:cNvPr>
          <p:cNvCxnSpPr>
            <a:cxnSpLocks/>
          </p:cNvCxnSpPr>
          <p:nvPr/>
        </p:nvCxnSpPr>
        <p:spPr>
          <a:xfrm>
            <a:off x="4706696" y="788233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9DF97-39F2-4BC2-A2DC-349D7B191F5D}"/>
              </a:ext>
            </a:extLst>
          </p:cNvPr>
          <p:cNvCxnSpPr>
            <a:cxnSpLocks/>
          </p:cNvCxnSpPr>
          <p:nvPr/>
        </p:nvCxnSpPr>
        <p:spPr>
          <a:xfrm flipV="1">
            <a:off x="5829333" y="1327918"/>
            <a:ext cx="117725" cy="10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FA01AE-7237-4D37-B280-B1269F87955F}"/>
              </a:ext>
            </a:extLst>
          </p:cNvPr>
          <p:cNvCxnSpPr/>
          <p:nvPr/>
        </p:nvCxnSpPr>
        <p:spPr>
          <a:xfrm>
            <a:off x="5829333" y="1327918"/>
            <a:ext cx="117725" cy="11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710739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MCU</a:t>
            </a:r>
          </a:p>
          <a:p>
            <a:pPr algn="ctr"/>
            <a:r>
              <a:rPr lang="en-GB" sz="1100" dirty="0" err="1"/>
              <a:t>NavSPARK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5371856" y="1766348"/>
            <a:ext cx="1070562" cy="18556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TCA9548A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826000" y="1621929"/>
            <a:ext cx="5163163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8178109" y="162130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Sonar Subsystem board</a:t>
            </a:r>
          </a:p>
        </p:txBody>
      </p: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</p:cNvCxnSpPr>
          <p:nvPr/>
        </p:nvCxnSpPr>
        <p:spPr>
          <a:xfrm flipH="1">
            <a:off x="6442416" y="3303035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6442416" y="3176313"/>
            <a:ext cx="6649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6442416" y="2337620"/>
            <a:ext cx="66498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6442416" y="2212258"/>
            <a:ext cx="66498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644241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644241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644241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644241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99891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99891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99891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99891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99891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99891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679144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6798781" y="207190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6844249" y="303389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3V3</a:t>
            </a:r>
          </a:p>
        </p:txBody>
      </p:sp>
      <p:cxnSp>
        <p:nvCxnSpPr>
          <p:cNvPr id="109" name="Straight Arrow Connector 17">
            <a:extLst>
              <a:ext uri="{FF2B5EF4-FFF2-40B4-BE49-F238E27FC236}">
                <a16:creationId xmlns:a16="http://schemas.microsoft.com/office/drawing/2014/main" id="{5F45B185-480E-4E80-84E7-596418DA95C6}"/>
              </a:ext>
            </a:extLst>
          </p:cNvPr>
          <p:cNvCxnSpPr>
            <a:cxnSpLocks/>
          </p:cNvCxnSpPr>
          <p:nvPr/>
        </p:nvCxnSpPr>
        <p:spPr>
          <a:xfrm flipH="1">
            <a:off x="9187629" y="2570805"/>
            <a:ext cx="160523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4E33198-EA79-42B6-A3A3-04695900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02" y="2495736"/>
            <a:ext cx="1696865" cy="188140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3052A1A5-50D6-44A6-BCED-7FD5940D51D8}"/>
              </a:ext>
            </a:extLst>
          </p:cNvPr>
          <p:cNvSpPr/>
          <p:nvPr/>
        </p:nvSpPr>
        <p:spPr>
          <a:xfrm>
            <a:off x="3564285" y="1633045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25" name="Straight Arrow Connector 17">
            <a:extLst>
              <a:ext uri="{FF2B5EF4-FFF2-40B4-BE49-F238E27FC236}">
                <a16:creationId xmlns:a16="http://schemas.microsoft.com/office/drawing/2014/main" id="{58B1888C-A803-4D38-9D54-C9ABBD05AED2}"/>
              </a:ext>
            </a:extLst>
          </p:cNvPr>
          <p:cNvCxnSpPr>
            <a:cxnSpLocks/>
          </p:cNvCxnSpPr>
          <p:nvPr/>
        </p:nvCxnSpPr>
        <p:spPr>
          <a:xfrm flipH="1">
            <a:off x="4572313" y="2037916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7">
            <a:extLst>
              <a:ext uri="{FF2B5EF4-FFF2-40B4-BE49-F238E27FC236}">
                <a16:creationId xmlns:a16="http://schemas.microsoft.com/office/drawing/2014/main" id="{81976BAC-1C64-47E5-807F-0E30303261AC}"/>
              </a:ext>
            </a:extLst>
          </p:cNvPr>
          <p:cNvCxnSpPr>
            <a:cxnSpLocks/>
          </p:cNvCxnSpPr>
          <p:nvPr/>
        </p:nvCxnSpPr>
        <p:spPr>
          <a:xfrm flipH="1">
            <a:off x="4588521" y="1679350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A028287-AC4E-4853-8F78-5C94CB9159C7}"/>
              </a:ext>
            </a:extLst>
          </p:cNvPr>
          <p:cNvSpPr txBox="1"/>
          <p:nvPr/>
        </p:nvSpPr>
        <p:spPr>
          <a:xfrm>
            <a:off x="4588520" y="154840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91C625-ECC3-4572-9EE7-7E85A128C2DF}"/>
              </a:ext>
            </a:extLst>
          </p:cNvPr>
          <p:cNvSpPr txBox="1"/>
          <p:nvPr/>
        </p:nvSpPr>
        <p:spPr>
          <a:xfrm>
            <a:off x="4572313" y="192049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29" name="Straight Arrow Connector 17">
            <a:extLst>
              <a:ext uri="{FF2B5EF4-FFF2-40B4-BE49-F238E27FC236}">
                <a16:creationId xmlns:a16="http://schemas.microsoft.com/office/drawing/2014/main" id="{2655E567-BF05-49C9-BAE1-08781E844514}"/>
              </a:ext>
            </a:extLst>
          </p:cNvPr>
          <p:cNvCxnSpPr>
            <a:cxnSpLocks/>
          </p:cNvCxnSpPr>
          <p:nvPr/>
        </p:nvCxnSpPr>
        <p:spPr>
          <a:xfrm flipH="1">
            <a:off x="4572314" y="192298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7">
            <a:extLst>
              <a:ext uri="{FF2B5EF4-FFF2-40B4-BE49-F238E27FC236}">
                <a16:creationId xmlns:a16="http://schemas.microsoft.com/office/drawing/2014/main" id="{757BB509-572D-446B-AF49-D3F92BEFDEA6}"/>
              </a:ext>
            </a:extLst>
          </p:cNvPr>
          <p:cNvCxnSpPr>
            <a:cxnSpLocks/>
          </p:cNvCxnSpPr>
          <p:nvPr/>
        </p:nvCxnSpPr>
        <p:spPr>
          <a:xfrm flipH="1">
            <a:off x="4572314" y="1797621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C09373E-7D2B-4FE9-A9D5-B23660573D34}"/>
              </a:ext>
            </a:extLst>
          </p:cNvPr>
          <p:cNvSpPr txBox="1"/>
          <p:nvPr/>
        </p:nvSpPr>
        <p:spPr>
          <a:xfrm>
            <a:off x="4572313" y="1676277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A0CB221-51B2-42C3-B4B2-6F978D3B85D7}"/>
              </a:ext>
            </a:extLst>
          </p:cNvPr>
          <p:cNvSpPr txBox="1"/>
          <p:nvPr/>
        </p:nvSpPr>
        <p:spPr>
          <a:xfrm>
            <a:off x="4572313" y="1794098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5FA527-5CE7-463E-B799-2801E3B77E71}"/>
              </a:ext>
            </a:extLst>
          </p:cNvPr>
          <p:cNvSpPr/>
          <p:nvPr/>
        </p:nvSpPr>
        <p:spPr>
          <a:xfrm>
            <a:off x="3556634" y="2149077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39" name="Straight Arrow Connector 17">
            <a:extLst>
              <a:ext uri="{FF2B5EF4-FFF2-40B4-BE49-F238E27FC236}">
                <a16:creationId xmlns:a16="http://schemas.microsoft.com/office/drawing/2014/main" id="{B5CD606D-AB2F-41E3-955A-F1CEA02893A0}"/>
              </a:ext>
            </a:extLst>
          </p:cNvPr>
          <p:cNvCxnSpPr>
            <a:cxnSpLocks/>
          </p:cNvCxnSpPr>
          <p:nvPr/>
        </p:nvCxnSpPr>
        <p:spPr>
          <a:xfrm flipH="1">
            <a:off x="4564662" y="2553948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7">
            <a:extLst>
              <a:ext uri="{FF2B5EF4-FFF2-40B4-BE49-F238E27FC236}">
                <a16:creationId xmlns:a16="http://schemas.microsoft.com/office/drawing/2014/main" id="{6EF3FB3E-07C3-4D26-B455-AD11B1F4EDCB}"/>
              </a:ext>
            </a:extLst>
          </p:cNvPr>
          <p:cNvCxnSpPr>
            <a:cxnSpLocks/>
          </p:cNvCxnSpPr>
          <p:nvPr/>
        </p:nvCxnSpPr>
        <p:spPr>
          <a:xfrm flipH="1">
            <a:off x="4580870" y="2195382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F9E056-CBE0-4B2F-948C-17A837866B89}"/>
              </a:ext>
            </a:extLst>
          </p:cNvPr>
          <p:cNvSpPr txBox="1"/>
          <p:nvPr/>
        </p:nvSpPr>
        <p:spPr>
          <a:xfrm>
            <a:off x="4580869" y="206444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5B16B2-EAEB-4364-B1B9-6C70C19BF58C}"/>
              </a:ext>
            </a:extLst>
          </p:cNvPr>
          <p:cNvSpPr txBox="1"/>
          <p:nvPr/>
        </p:nvSpPr>
        <p:spPr>
          <a:xfrm>
            <a:off x="4564662" y="243652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49" name="Straight Arrow Connector 17">
            <a:extLst>
              <a:ext uri="{FF2B5EF4-FFF2-40B4-BE49-F238E27FC236}">
                <a16:creationId xmlns:a16="http://schemas.microsoft.com/office/drawing/2014/main" id="{03BECAF9-F2AF-48DD-8A30-4D4FC3A145AE}"/>
              </a:ext>
            </a:extLst>
          </p:cNvPr>
          <p:cNvCxnSpPr>
            <a:cxnSpLocks/>
          </p:cNvCxnSpPr>
          <p:nvPr/>
        </p:nvCxnSpPr>
        <p:spPr>
          <a:xfrm flipH="1">
            <a:off x="4564663" y="2439015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7">
            <a:extLst>
              <a:ext uri="{FF2B5EF4-FFF2-40B4-BE49-F238E27FC236}">
                <a16:creationId xmlns:a16="http://schemas.microsoft.com/office/drawing/2014/main" id="{9728BB34-3583-45C4-9DA0-1F53F007B87D}"/>
              </a:ext>
            </a:extLst>
          </p:cNvPr>
          <p:cNvCxnSpPr>
            <a:cxnSpLocks/>
          </p:cNvCxnSpPr>
          <p:nvPr/>
        </p:nvCxnSpPr>
        <p:spPr>
          <a:xfrm flipH="1">
            <a:off x="4564663" y="231365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F20869B-101C-4DBC-A0A3-BEABDE36FD87}"/>
              </a:ext>
            </a:extLst>
          </p:cNvPr>
          <p:cNvSpPr txBox="1"/>
          <p:nvPr/>
        </p:nvSpPr>
        <p:spPr>
          <a:xfrm>
            <a:off x="4564662" y="21923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2DA863-F69B-4CCB-BD1F-BC6D92890A2F}"/>
              </a:ext>
            </a:extLst>
          </p:cNvPr>
          <p:cNvSpPr txBox="1"/>
          <p:nvPr/>
        </p:nvSpPr>
        <p:spPr>
          <a:xfrm>
            <a:off x="4564662" y="231013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5862995-18AD-4F2F-AF8D-5D8B3BC7B718}"/>
              </a:ext>
            </a:extLst>
          </p:cNvPr>
          <p:cNvSpPr/>
          <p:nvPr/>
        </p:nvSpPr>
        <p:spPr>
          <a:xfrm>
            <a:off x="3554224" y="2661527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59" name="Straight Arrow Connector 17">
            <a:extLst>
              <a:ext uri="{FF2B5EF4-FFF2-40B4-BE49-F238E27FC236}">
                <a16:creationId xmlns:a16="http://schemas.microsoft.com/office/drawing/2014/main" id="{06539C50-0393-47A7-85C9-70E3E576ACB6}"/>
              </a:ext>
            </a:extLst>
          </p:cNvPr>
          <p:cNvCxnSpPr>
            <a:cxnSpLocks/>
          </p:cNvCxnSpPr>
          <p:nvPr/>
        </p:nvCxnSpPr>
        <p:spPr>
          <a:xfrm flipH="1">
            <a:off x="4562252" y="3066398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7">
            <a:extLst>
              <a:ext uri="{FF2B5EF4-FFF2-40B4-BE49-F238E27FC236}">
                <a16:creationId xmlns:a16="http://schemas.microsoft.com/office/drawing/2014/main" id="{A66321AF-E92B-4377-91B7-FF7360C953CC}"/>
              </a:ext>
            </a:extLst>
          </p:cNvPr>
          <p:cNvCxnSpPr>
            <a:cxnSpLocks/>
          </p:cNvCxnSpPr>
          <p:nvPr/>
        </p:nvCxnSpPr>
        <p:spPr>
          <a:xfrm flipH="1">
            <a:off x="4578460" y="2707832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A955F-A227-4A6A-8816-63E3035604CC}"/>
              </a:ext>
            </a:extLst>
          </p:cNvPr>
          <p:cNvSpPr txBox="1"/>
          <p:nvPr/>
        </p:nvSpPr>
        <p:spPr>
          <a:xfrm>
            <a:off x="4578459" y="257689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6FA1FF-83FA-4914-BFB5-A17FC5C4BA02}"/>
              </a:ext>
            </a:extLst>
          </p:cNvPr>
          <p:cNvSpPr txBox="1"/>
          <p:nvPr/>
        </p:nvSpPr>
        <p:spPr>
          <a:xfrm>
            <a:off x="4562252" y="294897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2D99B9DB-77C5-436F-8D80-3A5A89281A0D}"/>
              </a:ext>
            </a:extLst>
          </p:cNvPr>
          <p:cNvCxnSpPr>
            <a:cxnSpLocks/>
          </p:cNvCxnSpPr>
          <p:nvPr/>
        </p:nvCxnSpPr>
        <p:spPr>
          <a:xfrm flipH="1">
            <a:off x="4562253" y="2951465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">
            <a:extLst>
              <a:ext uri="{FF2B5EF4-FFF2-40B4-BE49-F238E27FC236}">
                <a16:creationId xmlns:a16="http://schemas.microsoft.com/office/drawing/2014/main" id="{0B3A4878-CA82-44E4-A9F6-4D858DC270EB}"/>
              </a:ext>
            </a:extLst>
          </p:cNvPr>
          <p:cNvCxnSpPr>
            <a:cxnSpLocks/>
          </p:cNvCxnSpPr>
          <p:nvPr/>
        </p:nvCxnSpPr>
        <p:spPr>
          <a:xfrm flipH="1">
            <a:off x="4562253" y="282610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2DDBC9E-9C19-43F1-8CDD-F185CE390BD8}"/>
              </a:ext>
            </a:extLst>
          </p:cNvPr>
          <p:cNvSpPr txBox="1"/>
          <p:nvPr/>
        </p:nvSpPr>
        <p:spPr>
          <a:xfrm>
            <a:off x="4562252" y="270475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007358-2B0F-440E-9BCB-F595CEEE50A6}"/>
              </a:ext>
            </a:extLst>
          </p:cNvPr>
          <p:cNvSpPr txBox="1"/>
          <p:nvPr/>
        </p:nvSpPr>
        <p:spPr>
          <a:xfrm>
            <a:off x="4562252" y="28225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FBC792-1E0F-4365-A62F-5135CF124489}"/>
              </a:ext>
            </a:extLst>
          </p:cNvPr>
          <p:cNvSpPr/>
          <p:nvPr/>
        </p:nvSpPr>
        <p:spPr>
          <a:xfrm>
            <a:off x="3553019" y="3165303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82" name="Straight Arrow Connector 17">
            <a:extLst>
              <a:ext uri="{FF2B5EF4-FFF2-40B4-BE49-F238E27FC236}">
                <a16:creationId xmlns:a16="http://schemas.microsoft.com/office/drawing/2014/main" id="{30B6BD99-48FE-4C21-A668-AC53424E3414}"/>
              </a:ext>
            </a:extLst>
          </p:cNvPr>
          <p:cNvCxnSpPr>
            <a:cxnSpLocks/>
          </p:cNvCxnSpPr>
          <p:nvPr/>
        </p:nvCxnSpPr>
        <p:spPr>
          <a:xfrm flipH="1">
            <a:off x="4561047" y="3570174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7">
            <a:extLst>
              <a:ext uri="{FF2B5EF4-FFF2-40B4-BE49-F238E27FC236}">
                <a16:creationId xmlns:a16="http://schemas.microsoft.com/office/drawing/2014/main" id="{B06E58AF-72AD-4D73-AE4B-3997C84688C7}"/>
              </a:ext>
            </a:extLst>
          </p:cNvPr>
          <p:cNvCxnSpPr>
            <a:cxnSpLocks/>
          </p:cNvCxnSpPr>
          <p:nvPr/>
        </p:nvCxnSpPr>
        <p:spPr>
          <a:xfrm flipH="1">
            <a:off x="4577255" y="3211608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6824D95-19A6-409C-9779-EE7A3A064A69}"/>
              </a:ext>
            </a:extLst>
          </p:cNvPr>
          <p:cNvSpPr txBox="1"/>
          <p:nvPr/>
        </p:nvSpPr>
        <p:spPr>
          <a:xfrm>
            <a:off x="4577254" y="3080666"/>
            <a:ext cx="3158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BD4209C-2E7C-4FB2-BF04-949470A62F7F}"/>
              </a:ext>
            </a:extLst>
          </p:cNvPr>
          <p:cNvSpPr txBox="1"/>
          <p:nvPr/>
        </p:nvSpPr>
        <p:spPr>
          <a:xfrm>
            <a:off x="4561047" y="345274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86" name="Straight Arrow Connector 17">
            <a:extLst>
              <a:ext uri="{FF2B5EF4-FFF2-40B4-BE49-F238E27FC236}">
                <a16:creationId xmlns:a16="http://schemas.microsoft.com/office/drawing/2014/main" id="{CAE19409-869B-427A-A8F8-353C35F4ED18}"/>
              </a:ext>
            </a:extLst>
          </p:cNvPr>
          <p:cNvCxnSpPr>
            <a:cxnSpLocks/>
          </p:cNvCxnSpPr>
          <p:nvPr/>
        </p:nvCxnSpPr>
        <p:spPr>
          <a:xfrm flipH="1">
            <a:off x="4561048" y="3455241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49FC004B-9D0D-4E43-B5FD-26BF708ADC74}"/>
              </a:ext>
            </a:extLst>
          </p:cNvPr>
          <p:cNvCxnSpPr>
            <a:cxnSpLocks/>
          </p:cNvCxnSpPr>
          <p:nvPr/>
        </p:nvCxnSpPr>
        <p:spPr>
          <a:xfrm flipH="1">
            <a:off x="4561048" y="3329879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0C9B868-BC28-4B45-AE2F-C3271DAD1E51}"/>
              </a:ext>
            </a:extLst>
          </p:cNvPr>
          <p:cNvSpPr txBox="1"/>
          <p:nvPr/>
        </p:nvSpPr>
        <p:spPr>
          <a:xfrm>
            <a:off x="4561047" y="3208535"/>
            <a:ext cx="316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D639283-4701-4953-9E7A-02D81BCB1C61}"/>
              </a:ext>
            </a:extLst>
          </p:cNvPr>
          <p:cNvSpPr txBox="1"/>
          <p:nvPr/>
        </p:nvSpPr>
        <p:spPr>
          <a:xfrm>
            <a:off x="4561047" y="3326356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cxnSp>
        <p:nvCxnSpPr>
          <p:cNvPr id="190" name="Straight Arrow Connector 17">
            <a:extLst>
              <a:ext uri="{FF2B5EF4-FFF2-40B4-BE49-F238E27FC236}">
                <a16:creationId xmlns:a16="http://schemas.microsoft.com/office/drawing/2014/main" id="{17A93B88-C59B-407B-B580-BAE5F2338FE8}"/>
              </a:ext>
            </a:extLst>
          </p:cNvPr>
          <p:cNvCxnSpPr>
            <a:cxnSpLocks/>
          </p:cNvCxnSpPr>
          <p:nvPr/>
        </p:nvCxnSpPr>
        <p:spPr>
          <a:xfrm>
            <a:off x="5089331" y="1675131"/>
            <a:ext cx="0" cy="21903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7">
            <a:extLst>
              <a:ext uri="{FF2B5EF4-FFF2-40B4-BE49-F238E27FC236}">
                <a16:creationId xmlns:a16="http://schemas.microsoft.com/office/drawing/2014/main" id="{1C21115A-1085-4DF7-A66B-B79E32517F2F}"/>
              </a:ext>
            </a:extLst>
          </p:cNvPr>
          <p:cNvCxnSpPr>
            <a:cxnSpLocks/>
          </p:cNvCxnSpPr>
          <p:nvPr/>
        </p:nvCxnSpPr>
        <p:spPr>
          <a:xfrm>
            <a:off x="5229642" y="2038376"/>
            <a:ext cx="0" cy="1708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7">
            <a:extLst>
              <a:ext uri="{FF2B5EF4-FFF2-40B4-BE49-F238E27FC236}">
                <a16:creationId xmlns:a16="http://schemas.microsoft.com/office/drawing/2014/main" id="{D8D0300B-5545-43BA-90BB-DDE4A6E8CD6A}"/>
              </a:ext>
            </a:extLst>
          </p:cNvPr>
          <p:cNvCxnSpPr>
            <a:cxnSpLocks/>
          </p:cNvCxnSpPr>
          <p:nvPr/>
        </p:nvCxnSpPr>
        <p:spPr>
          <a:xfrm>
            <a:off x="6667917" y="3293173"/>
            <a:ext cx="0" cy="453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7">
            <a:extLst>
              <a:ext uri="{FF2B5EF4-FFF2-40B4-BE49-F238E27FC236}">
                <a16:creationId xmlns:a16="http://schemas.microsoft.com/office/drawing/2014/main" id="{372000F9-8378-4512-AC38-32BE3A3D68AA}"/>
              </a:ext>
            </a:extLst>
          </p:cNvPr>
          <p:cNvCxnSpPr>
            <a:cxnSpLocks/>
          </p:cNvCxnSpPr>
          <p:nvPr/>
        </p:nvCxnSpPr>
        <p:spPr>
          <a:xfrm flipH="1">
            <a:off x="5226028" y="3746500"/>
            <a:ext cx="14418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7">
            <a:extLst>
              <a:ext uri="{FF2B5EF4-FFF2-40B4-BE49-F238E27FC236}">
                <a16:creationId xmlns:a16="http://schemas.microsoft.com/office/drawing/2014/main" id="{D29DAB5C-E2B6-4921-9DF4-86DAC973983E}"/>
              </a:ext>
            </a:extLst>
          </p:cNvPr>
          <p:cNvCxnSpPr>
            <a:cxnSpLocks/>
          </p:cNvCxnSpPr>
          <p:nvPr/>
        </p:nvCxnSpPr>
        <p:spPr>
          <a:xfrm>
            <a:off x="6798707" y="3165303"/>
            <a:ext cx="0" cy="7001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7">
            <a:extLst>
              <a:ext uri="{FF2B5EF4-FFF2-40B4-BE49-F238E27FC236}">
                <a16:creationId xmlns:a16="http://schemas.microsoft.com/office/drawing/2014/main" id="{9D4301C3-E6A1-4331-A1CF-091A7128FBE3}"/>
              </a:ext>
            </a:extLst>
          </p:cNvPr>
          <p:cNvCxnSpPr>
            <a:cxnSpLocks/>
          </p:cNvCxnSpPr>
          <p:nvPr/>
        </p:nvCxnSpPr>
        <p:spPr>
          <a:xfrm>
            <a:off x="5089331" y="3865458"/>
            <a:ext cx="170937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5788F2A-6FF7-42A1-9C10-0AE5894A3F8C}"/>
              </a:ext>
            </a:extLst>
          </p:cNvPr>
          <p:cNvSpPr txBox="1"/>
          <p:nvPr/>
        </p:nvSpPr>
        <p:spPr>
          <a:xfrm>
            <a:off x="5311035" y="1725239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FC1C7-F233-4018-95C4-56E9E63FE87E}"/>
              </a:ext>
            </a:extLst>
          </p:cNvPr>
          <p:cNvSpPr txBox="1"/>
          <p:nvPr/>
        </p:nvSpPr>
        <p:spPr>
          <a:xfrm>
            <a:off x="5311035" y="1843060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SD0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9F421A-1AB6-4CE1-844B-8A74DB81CFEB}"/>
              </a:ext>
            </a:extLst>
          </p:cNvPr>
          <p:cNvSpPr txBox="1"/>
          <p:nvPr/>
        </p:nvSpPr>
        <p:spPr>
          <a:xfrm>
            <a:off x="5311035" y="2234063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3FCCF05-FC01-479D-893D-C46E97D79C98}"/>
              </a:ext>
            </a:extLst>
          </p:cNvPr>
          <p:cNvSpPr txBox="1"/>
          <p:nvPr/>
        </p:nvSpPr>
        <p:spPr>
          <a:xfrm>
            <a:off x="5311035" y="2351884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8CB42E8-CFCE-4626-A101-DC5E6048979A}"/>
              </a:ext>
            </a:extLst>
          </p:cNvPr>
          <p:cNvSpPr txBox="1"/>
          <p:nvPr/>
        </p:nvSpPr>
        <p:spPr>
          <a:xfrm>
            <a:off x="5311000" y="2733673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45BC477-3E12-4B57-B509-014605C803F7}"/>
              </a:ext>
            </a:extLst>
          </p:cNvPr>
          <p:cNvSpPr txBox="1"/>
          <p:nvPr/>
        </p:nvSpPr>
        <p:spPr>
          <a:xfrm>
            <a:off x="5311000" y="2851494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5FF011B-E487-4E00-B1FC-BD5A05D0F7B2}"/>
              </a:ext>
            </a:extLst>
          </p:cNvPr>
          <p:cNvSpPr txBox="1"/>
          <p:nvPr/>
        </p:nvSpPr>
        <p:spPr>
          <a:xfrm>
            <a:off x="5306741" y="3242419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28B3E-B371-4DA5-AE94-6294F1D358E5}"/>
              </a:ext>
            </a:extLst>
          </p:cNvPr>
          <p:cNvSpPr txBox="1"/>
          <p:nvPr/>
        </p:nvSpPr>
        <p:spPr>
          <a:xfrm>
            <a:off x="5306741" y="3360240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FB159-7CA3-49C8-8AA7-38D362C2D64E}"/>
              </a:ext>
            </a:extLst>
          </p:cNvPr>
          <p:cNvSpPr/>
          <p:nvPr/>
        </p:nvSpPr>
        <p:spPr>
          <a:xfrm>
            <a:off x="3896484" y="4114092"/>
            <a:ext cx="840513" cy="357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Front </a:t>
            </a:r>
            <a:r>
              <a:rPr lang="en-GB" sz="1100" dirty="0" err="1"/>
              <a:t>Sw</a:t>
            </a:r>
            <a:endParaRPr lang="en-GB" sz="11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01E7B0A-AC28-4597-AA0C-6E554B07CCEE}"/>
              </a:ext>
            </a:extLst>
          </p:cNvPr>
          <p:cNvSpPr/>
          <p:nvPr/>
        </p:nvSpPr>
        <p:spPr>
          <a:xfrm>
            <a:off x="3896483" y="4607503"/>
            <a:ext cx="840513" cy="357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Rear </a:t>
            </a:r>
            <a:r>
              <a:rPr lang="en-GB" sz="1100" dirty="0" err="1"/>
              <a:t>Sw</a:t>
            </a:r>
            <a:endParaRPr lang="en-GB" sz="1100" dirty="0"/>
          </a:p>
        </p:txBody>
      </p:sp>
      <p:cxnSp>
        <p:nvCxnSpPr>
          <p:cNvPr id="206" name="Straight Arrow Connector 17">
            <a:extLst>
              <a:ext uri="{FF2B5EF4-FFF2-40B4-BE49-F238E27FC236}">
                <a16:creationId xmlns:a16="http://schemas.microsoft.com/office/drawing/2014/main" id="{5DDA1D40-41DC-4374-843A-E41F3CA8BA3D}"/>
              </a:ext>
            </a:extLst>
          </p:cNvPr>
          <p:cNvCxnSpPr>
            <a:cxnSpLocks/>
          </p:cNvCxnSpPr>
          <p:nvPr/>
        </p:nvCxnSpPr>
        <p:spPr>
          <a:xfrm>
            <a:off x="6798707" y="3165303"/>
            <a:ext cx="0" cy="1535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7">
            <a:extLst>
              <a:ext uri="{FF2B5EF4-FFF2-40B4-BE49-F238E27FC236}">
                <a16:creationId xmlns:a16="http://schemas.microsoft.com/office/drawing/2014/main" id="{D8E62ACB-7629-46C3-9661-B52658F49401}"/>
              </a:ext>
            </a:extLst>
          </p:cNvPr>
          <p:cNvCxnSpPr>
            <a:cxnSpLocks/>
          </p:cNvCxnSpPr>
          <p:nvPr/>
        </p:nvCxnSpPr>
        <p:spPr>
          <a:xfrm>
            <a:off x="4733040" y="4200525"/>
            <a:ext cx="206566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17">
            <a:extLst>
              <a:ext uri="{FF2B5EF4-FFF2-40B4-BE49-F238E27FC236}">
                <a16:creationId xmlns:a16="http://schemas.microsoft.com/office/drawing/2014/main" id="{0F22D4E4-C44E-4C6D-932D-49A68C2FF84B}"/>
              </a:ext>
            </a:extLst>
          </p:cNvPr>
          <p:cNvCxnSpPr>
            <a:cxnSpLocks/>
          </p:cNvCxnSpPr>
          <p:nvPr/>
        </p:nvCxnSpPr>
        <p:spPr>
          <a:xfrm>
            <a:off x="4736996" y="4700587"/>
            <a:ext cx="205444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7">
            <a:extLst>
              <a:ext uri="{FF2B5EF4-FFF2-40B4-BE49-F238E27FC236}">
                <a16:creationId xmlns:a16="http://schemas.microsoft.com/office/drawing/2014/main" id="{D521979A-5825-4782-B93F-5AB6A993E5EA}"/>
              </a:ext>
            </a:extLst>
          </p:cNvPr>
          <p:cNvCxnSpPr>
            <a:cxnSpLocks/>
          </p:cNvCxnSpPr>
          <p:nvPr/>
        </p:nvCxnSpPr>
        <p:spPr>
          <a:xfrm>
            <a:off x="4745181" y="4377140"/>
            <a:ext cx="236221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7">
            <a:extLst>
              <a:ext uri="{FF2B5EF4-FFF2-40B4-BE49-F238E27FC236}">
                <a16:creationId xmlns:a16="http://schemas.microsoft.com/office/drawing/2014/main" id="{EF9712B5-8919-49D3-8584-D8413CBBAF32}"/>
              </a:ext>
            </a:extLst>
          </p:cNvPr>
          <p:cNvCxnSpPr>
            <a:cxnSpLocks/>
          </p:cNvCxnSpPr>
          <p:nvPr/>
        </p:nvCxnSpPr>
        <p:spPr>
          <a:xfrm>
            <a:off x="4733040" y="4857920"/>
            <a:ext cx="269334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17">
            <a:extLst>
              <a:ext uri="{FF2B5EF4-FFF2-40B4-BE49-F238E27FC236}">
                <a16:creationId xmlns:a16="http://schemas.microsoft.com/office/drawing/2014/main" id="{C93EE6D6-19D6-4268-A0D4-70B91F3C8BF4}"/>
              </a:ext>
            </a:extLst>
          </p:cNvPr>
          <p:cNvCxnSpPr>
            <a:cxnSpLocks/>
          </p:cNvCxnSpPr>
          <p:nvPr/>
        </p:nvCxnSpPr>
        <p:spPr>
          <a:xfrm flipV="1">
            <a:off x="7424817" y="4471280"/>
            <a:ext cx="0" cy="3866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FC3B93B-6C1A-4B70-A695-61AD6E9AA14C}"/>
              </a:ext>
            </a:extLst>
          </p:cNvPr>
          <p:cNvSpPr txBox="1"/>
          <p:nvPr/>
        </p:nvSpPr>
        <p:spPr>
          <a:xfrm>
            <a:off x="6784543" y="437232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GPIO12</a:t>
            </a:r>
          </a:p>
          <a:p>
            <a:r>
              <a:rPr lang="en-GB" sz="500" dirty="0" err="1"/>
              <a:t>Pulldn</a:t>
            </a:r>
            <a:endParaRPr lang="en-GB" sz="5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5FA7D4E-BA73-4178-AC26-8C1271F7B37E}"/>
              </a:ext>
            </a:extLst>
          </p:cNvPr>
          <p:cNvSpPr txBox="1"/>
          <p:nvPr/>
        </p:nvSpPr>
        <p:spPr>
          <a:xfrm>
            <a:off x="7392072" y="4480781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GPIO13</a:t>
            </a:r>
          </a:p>
          <a:p>
            <a:r>
              <a:rPr lang="en-GB" sz="500" dirty="0" err="1"/>
              <a:t>Pulldn</a:t>
            </a:r>
            <a:endParaRPr lang="en-GB" sz="500" dirty="0"/>
          </a:p>
        </p:txBody>
      </p:sp>
      <p:cxnSp>
        <p:nvCxnSpPr>
          <p:cNvPr id="217" name="Straight Arrow Connector 17">
            <a:extLst>
              <a:ext uri="{FF2B5EF4-FFF2-40B4-BE49-F238E27FC236}">
                <a16:creationId xmlns:a16="http://schemas.microsoft.com/office/drawing/2014/main" id="{1F321F95-A1A9-43BC-B684-301177EDEBF9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8103455" y="4468604"/>
            <a:ext cx="0" cy="10882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C32BE9-A4AE-46B8-9922-8FBF63B860BF}"/>
              </a:ext>
            </a:extLst>
          </p:cNvPr>
          <p:cNvSpPr/>
          <p:nvPr/>
        </p:nvSpPr>
        <p:spPr>
          <a:xfrm>
            <a:off x="7888418" y="4577426"/>
            <a:ext cx="430074" cy="32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  <a:p>
            <a:pPr algn="ctr"/>
            <a:r>
              <a:rPr lang="en-GB" sz="1100" dirty="0"/>
              <a:t>ANT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626ED0-C4E8-4975-8774-4430AF464EA2}"/>
              </a:ext>
            </a:extLst>
          </p:cNvPr>
          <p:cNvSpPr/>
          <p:nvPr/>
        </p:nvSpPr>
        <p:spPr>
          <a:xfrm>
            <a:off x="9755174" y="3865458"/>
            <a:ext cx="199479" cy="4688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JMP</a:t>
            </a:r>
          </a:p>
        </p:txBody>
      </p:sp>
      <p:cxnSp>
        <p:nvCxnSpPr>
          <p:cNvPr id="220" name="Straight Arrow Connector 17">
            <a:extLst>
              <a:ext uri="{FF2B5EF4-FFF2-40B4-BE49-F238E27FC236}">
                <a16:creationId xmlns:a16="http://schemas.microsoft.com/office/drawing/2014/main" id="{67910D00-5F70-4048-A509-37642240585C}"/>
              </a:ext>
            </a:extLst>
          </p:cNvPr>
          <p:cNvCxnSpPr>
            <a:cxnSpLocks/>
          </p:cNvCxnSpPr>
          <p:nvPr/>
        </p:nvCxnSpPr>
        <p:spPr>
          <a:xfrm>
            <a:off x="9187629" y="4052245"/>
            <a:ext cx="56754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17">
            <a:extLst>
              <a:ext uri="{FF2B5EF4-FFF2-40B4-BE49-F238E27FC236}">
                <a16:creationId xmlns:a16="http://schemas.microsoft.com/office/drawing/2014/main" id="{329B8AF1-CFA1-4394-8D64-93BD79CDF637}"/>
              </a:ext>
            </a:extLst>
          </p:cNvPr>
          <p:cNvCxnSpPr>
            <a:cxnSpLocks/>
          </p:cNvCxnSpPr>
          <p:nvPr/>
        </p:nvCxnSpPr>
        <p:spPr>
          <a:xfrm>
            <a:off x="9187629" y="4137262"/>
            <a:ext cx="56754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9490B10-AE9F-4AE4-BB42-9CBAC5921AA4}"/>
              </a:ext>
            </a:extLst>
          </p:cNvPr>
          <p:cNvSpPr txBox="1"/>
          <p:nvPr/>
        </p:nvSpPr>
        <p:spPr>
          <a:xfrm>
            <a:off x="9181488" y="388833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BOOT_SEL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7B27024-769D-4B2C-9508-38D6B6F7A63A}"/>
              </a:ext>
            </a:extLst>
          </p:cNvPr>
          <p:cNvSpPr txBox="1"/>
          <p:nvPr/>
        </p:nvSpPr>
        <p:spPr>
          <a:xfrm>
            <a:off x="9160272" y="411931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RF_GND</a:t>
            </a:r>
          </a:p>
        </p:txBody>
      </p:sp>
    </p:spTree>
    <p:extLst>
      <p:ext uri="{BB962C8B-B14F-4D97-AF65-F5344CB8AC3E}">
        <p14:creationId xmlns:p14="http://schemas.microsoft.com/office/powerpoint/2010/main" val="320712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254</Words>
  <Application>Microsoft Office PowerPoint</Application>
  <PresentationFormat>Widescreen</PresentationFormat>
  <Paragraphs>156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46</cp:revision>
  <dcterms:created xsi:type="dcterms:W3CDTF">2022-02-23T17:27:54Z</dcterms:created>
  <dcterms:modified xsi:type="dcterms:W3CDTF">2022-04-18T17:04:15Z</dcterms:modified>
</cp:coreProperties>
</file>