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6C2-110C-4591-A914-7D274A85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334C-351A-4942-A336-39FB11CE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46E-DDDB-4BF3-8B49-5E168B2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80A7-BEF0-4F57-806C-6FE66F00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B90-38F7-40E8-BB8B-4A3EF31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356D-D018-46FB-892D-2033C087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1C1B-02F6-466B-91B5-9AD689E0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8828-DA3A-4FE2-A788-C05A6918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D8A6-F0F4-4FCA-9029-4C02305F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30D5-BCC5-4C06-9450-11BBF66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332CE-8E83-4553-A127-E797B030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AFB-379D-4659-BF99-52D18C2D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6C94-1BC2-40C9-8558-276D1D75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05A6F-768C-46FF-90FF-0052920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CEAB-593A-46BC-A529-8149476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D096-158D-4498-9A10-6FD7F7F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E83F-1F2F-402C-996F-B86D7C3E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132B-5EA5-4197-8C49-D6C88F7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2BC6-2139-41B3-ADD9-747B71D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B683-FBAA-4679-BA41-67289CB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870-3591-4959-9711-26813837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8C09-7978-455C-A63C-2758A3F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0FD3-795F-42B6-93DB-CC1D34B4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6208-4E5A-40BA-9118-4D40590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48B4-8C5B-4743-9FED-30DA10E0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B26-2DF9-46F7-853E-3CDF7C5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7496-6D26-40C0-AE63-7265B101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E310-9524-4E99-A03D-821A3FD5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16B3-32FA-4EBB-BB5C-645E4C6B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589E9-35E8-4A58-AF38-DC6413C0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06C7-E8D5-4147-96D7-89DF86F5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A30A-0FE7-4CB3-8404-F1AB9850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0945-DFA3-48FF-B39E-DF58D1C1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FEB9-61CF-40BF-BF55-88020C82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F1E26-EC92-44A2-AB4D-1504AE23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B3DD-09F6-481E-9A05-173698DD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4887-A9EE-4029-B029-076216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6BC0-0B11-4682-BAA8-008A676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A92C-5AE4-49E8-9C4A-EE74BB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CA30-0210-46F0-BCD5-FD9F8BA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108BB-9563-41AC-907D-2AD5969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1F2D-6D30-44B2-9815-8519017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0F9F-1CA0-4442-97E7-2B7E02D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ACD7-7139-4DA9-8C38-5A4684C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65A5-0C0A-4B9B-9D7F-FB6AF5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FC4B-08D8-4225-AE87-71A767A9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45C9-808D-431C-8836-5EA1E4F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031-F395-4D7D-92A1-5ADCBA04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35CA-9FE3-494B-A949-D3ECC591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3A3F-27DC-4164-9A30-E899D36C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682F7-A1B1-4841-AAB6-252C4FE0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04AD-CEAD-48AE-BC6E-25249985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3CD-BBF6-4ADA-A5B2-A461C449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00C7-3A52-49EB-AD37-0A8AFF1C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F457-22D9-47D2-8616-545CED73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E546-0915-450D-A98A-F75CAA7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BAAD-7D57-4643-A85E-E8130DD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B8D0-AE8A-4B09-8624-F59E4E1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2D1EF-C1F3-4B3B-8918-F5E68688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23F0-BD3D-43EC-A97A-E6CABA3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92FD-C61E-491C-900C-BD65B066F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E49A-90C4-4870-BF27-6EF0BB6632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7CF8-52FC-4A1A-AB81-E81E1347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7FBC-4878-4E01-AA19-481F5C5D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6B726-335C-4AEA-B1B9-07809F484A3D}"/>
              </a:ext>
            </a:extLst>
          </p:cNvPr>
          <p:cNvSpPr/>
          <p:nvPr/>
        </p:nvSpPr>
        <p:spPr>
          <a:xfrm>
            <a:off x="559123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AAE7C-1488-4DD5-822B-47FAC485A57F}"/>
              </a:ext>
            </a:extLst>
          </p:cNvPr>
          <p:cNvSpPr/>
          <p:nvPr/>
        </p:nvSpPr>
        <p:spPr>
          <a:xfrm>
            <a:off x="5589777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PSU / Control Battery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3BAF95-6015-4746-B814-EDC71135869D}"/>
              </a:ext>
            </a:extLst>
          </p:cNvPr>
          <p:cNvCxnSpPr>
            <a:cxnSpLocks/>
            <a:stCxn id="14" idx="0"/>
            <a:endCxn id="134" idx="3"/>
          </p:cNvCxnSpPr>
          <p:nvPr/>
        </p:nvCxnSpPr>
        <p:spPr>
          <a:xfrm rot="16200000" flipV="1">
            <a:off x="5896233" y="882946"/>
            <a:ext cx="399133" cy="1805907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78FA30-796C-4DC6-9AD0-5EECF5D21B69}"/>
              </a:ext>
            </a:extLst>
          </p:cNvPr>
          <p:cNvSpPr/>
          <p:nvPr/>
        </p:nvSpPr>
        <p:spPr>
          <a:xfrm>
            <a:off x="664347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E5B6A3-BE62-47E7-B142-835715D20EE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301789" y="3246993"/>
            <a:ext cx="341687" cy="0"/>
          </a:xfrm>
          <a:prstGeom prst="line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3CBD8-F3B3-4686-A68E-7F9A5820921B}"/>
              </a:ext>
            </a:extLst>
          </p:cNvPr>
          <p:cNvSpPr/>
          <p:nvPr/>
        </p:nvSpPr>
        <p:spPr>
          <a:xfrm>
            <a:off x="6643475" y="1985466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76E134-E22B-43E9-9260-368E6987BF28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6069015" y="2672532"/>
            <a:ext cx="938282" cy="210638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DE55B-2530-476D-A3A5-C4063DD3659D}"/>
              </a:ext>
            </a:extLst>
          </p:cNvPr>
          <p:cNvSpPr/>
          <p:nvPr/>
        </p:nvSpPr>
        <p:spPr>
          <a:xfrm>
            <a:off x="4482292" y="1832610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Rear Motors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4C1A9-1119-4C26-AC6A-D71A24C5B238}"/>
              </a:ext>
            </a:extLst>
          </p:cNvPr>
          <p:cNvSpPr/>
          <p:nvPr/>
        </p:nvSpPr>
        <p:spPr>
          <a:xfrm>
            <a:off x="8932862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317A5-2EA7-4D76-BA90-E30873D71CA2}"/>
              </a:ext>
            </a:extLst>
          </p:cNvPr>
          <p:cNvSpPr/>
          <p:nvPr/>
        </p:nvSpPr>
        <p:spPr>
          <a:xfrm>
            <a:off x="9876385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707FEE-4000-49F4-AAAC-DD30E497748C}"/>
              </a:ext>
            </a:extLst>
          </p:cNvPr>
          <p:cNvSpPr/>
          <p:nvPr/>
        </p:nvSpPr>
        <p:spPr>
          <a:xfrm>
            <a:off x="9876385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BE4F27-1AB9-42F7-B411-3E55CE175C66}"/>
              </a:ext>
            </a:extLst>
          </p:cNvPr>
          <p:cNvSpPr/>
          <p:nvPr/>
        </p:nvSpPr>
        <p:spPr>
          <a:xfrm>
            <a:off x="7593783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Relay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4451C1-C4B0-4922-92E4-C6D30167F22E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5192845" y="2036640"/>
            <a:ext cx="1805902" cy="769411"/>
          </a:xfrm>
          <a:prstGeom prst="bentConnector3">
            <a:avLst>
              <a:gd name="adj1" fmla="val 27496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5C965A-E7FA-4628-9D0F-CA58DA491D4C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>
            <a:off x="7354029" y="3246993"/>
            <a:ext cx="23975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3EE669-A64F-491A-A4C3-03C33D68A578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6956956" y="2705782"/>
            <a:ext cx="938282" cy="144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C57818-CD9E-4C69-A443-AF9492A80B79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8304336" y="3246993"/>
            <a:ext cx="628526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199AF-6142-4534-BE1D-79CA51F01C5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9643415" y="3246993"/>
            <a:ext cx="23297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43251BDA-0AAF-4C2E-8797-544C8AEF4A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14938" y="2791371"/>
            <a:ext cx="808109" cy="103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07A518-8D84-4000-A4DD-D93EF029066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45054" y="2762128"/>
            <a:ext cx="1459" cy="16162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F83CF0-36B6-40D8-B8BA-17E1BE2C2278}"/>
              </a:ext>
            </a:extLst>
          </p:cNvPr>
          <p:cNvSpPr/>
          <p:nvPr/>
        </p:nvSpPr>
        <p:spPr>
          <a:xfrm>
            <a:off x="6643473" y="5406564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 Stop</a:t>
            </a: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93D65A5-AB33-422B-A6E4-4585AD11BE1B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5598276" y="4684611"/>
            <a:ext cx="1867774" cy="22262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7">
            <a:extLst>
              <a:ext uri="{FF2B5EF4-FFF2-40B4-BE49-F238E27FC236}">
                <a16:creationId xmlns:a16="http://schemas.microsoft.com/office/drawing/2014/main" id="{3676317E-B33A-47D5-B058-18568D928E43}"/>
              </a:ext>
            </a:extLst>
          </p:cNvPr>
          <p:cNvCxnSpPr>
            <a:cxnSpLocks/>
            <a:stCxn id="56" idx="3"/>
            <a:endCxn id="26" idx="2"/>
          </p:cNvCxnSpPr>
          <p:nvPr/>
        </p:nvCxnSpPr>
        <p:spPr>
          <a:xfrm flipV="1">
            <a:off x="7354026" y="3570236"/>
            <a:ext cx="595034" cy="2159572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63F4468-7754-4ED4-A291-E48B82CBA673}"/>
              </a:ext>
            </a:extLst>
          </p:cNvPr>
          <p:cNvSpPr/>
          <p:nvPr/>
        </p:nvSpPr>
        <p:spPr>
          <a:xfrm>
            <a:off x="3448736" y="122410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 / Pedals</a:t>
            </a:r>
          </a:p>
        </p:txBody>
      </p: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9ECCFD0D-BFF8-49A1-8081-6ADD3C82BD4F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804013" y="1870587"/>
            <a:ext cx="0" cy="1616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7EA9D-7E1B-49C7-8502-3C8FD88CE170}"/>
              </a:ext>
            </a:extLst>
          </p:cNvPr>
          <p:cNvSpPr/>
          <p:nvPr/>
        </p:nvSpPr>
        <p:spPr>
          <a:xfrm>
            <a:off x="3448736" y="203220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cxnSp>
        <p:nvCxnSpPr>
          <p:cNvPr id="72" name="Straight Arrow Connector 17">
            <a:extLst>
              <a:ext uri="{FF2B5EF4-FFF2-40B4-BE49-F238E27FC236}">
                <a16:creationId xmlns:a16="http://schemas.microsoft.com/office/drawing/2014/main" id="{2D6F9260-4D85-46CB-891C-31CD335B03A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4159289" y="2355453"/>
            <a:ext cx="1430487" cy="72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FBB2CCB-A42F-43C8-B4DF-E68589EB8F0A}"/>
              </a:ext>
            </a:extLst>
          </p:cNvPr>
          <p:cNvSpPr/>
          <p:nvPr/>
        </p:nvSpPr>
        <p:spPr>
          <a:xfrm>
            <a:off x="2499037" y="203220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Driver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4BCFC5-589A-461D-8355-916E55AD9EC4}"/>
              </a:ext>
            </a:extLst>
          </p:cNvPr>
          <p:cNvSpPr/>
          <p:nvPr/>
        </p:nvSpPr>
        <p:spPr>
          <a:xfrm>
            <a:off x="1549337" y="2032207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79" name="Straight Arrow Connector 17">
            <a:extLst>
              <a:ext uri="{FF2B5EF4-FFF2-40B4-BE49-F238E27FC236}">
                <a16:creationId xmlns:a16="http://schemas.microsoft.com/office/drawing/2014/main" id="{8B432926-65F8-4FF3-A27C-FA690609A395}"/>
              </a:ext>
            </a:extLst>
          </p:cNvPr>
          <p:cNvCxnSpPr>
            <a:cxnSpLocks/>
            <a:stCxn id="70" idx="1"/>
            <a:endCxn id="77" idx="3"/>
          </p:cNvCxnSpPr>
          <p:nvPr/>
        </p:nvCxnSpPr>
        <p:spPr>
          <a:xfrm flipH="1" flipV="1">
            <a:off x="3209590" y="2355452"/>
            <a:ext cx="23914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3C9B088B-5343-4813-AA22-CBB335FAB917}"/>
              </a:ext>
            </a:extLst>
          </p:cNvPr>
          <p:cNvCxnSpPr>
            <a:cxnSpLocks/>
            <a:stCxn id="87" idx="2"/>
            <a:endCxn id="70" idx="2"/>
          </p:cNvCxnSpPr>
          <p:nvPr/>
        </p:nvCxnSpPr>
        <p:spPr>
          <a:xfrm rot="16200000" flipH="1">
            <a:off x="2853160" y="1727843"/>
            <a:ext cx="2" cy="1901704"/>
          </a:xfrm>
          <a:prstGeom prst="bentConnector3">
            <a:avLst>
              <a:gd name="adj1" fmla="val 114301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ACCC8-60AC-4043-8828-820ED2B99C6E}"/>
              </a:ext>
            </a:extLst>
          </p:cNvPr>
          <p:cNvSpPr/>
          <p:nvPr/>
        </p:nvSpPr>
        <p:spPr>
          <a:xfrm>
            <a:off x="1547032" y="2355449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C5B4F5-5DEC-4A25-BF7A-CE38FC6EB2E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2259890" y="2193829"/>
            <a:ext cx="247526" cy="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278C32A-D74A-4031-8A0F-B999E38D002C}"/>
              </a:ext>
            </a:extLst>
          </p:cNvPr>
          <p:cNvSpPr/>
          <p:nvPr/>
        </p:nvSpPr>
        <p:spPr>
          <a:xfrm>
            <a:off x="6643473" y="80635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12V Regulator</a:t>
            </a:r>
          </a:p>
        </p:txBody>
      </p:sp>
      <p:cxnSp>
        <p:nvCxnSpPr>
          <p:cNvPr id="95" name="Straight Connector 35">
            <a:extLst>
              <a:ext uri="{FF2B5EF4-FFF2-40B4-BE49-F238E27FC236}">
                <a16:creationId xmlns:a16="http://schemas.microsoft.com/office/drawing/2014/main" id="{24A5F8ED-DD8D-4C5D-AD39-F02DB4BDA40F}"/>
              </a:ext>
            </a:extLst>
          </p:cNvPr>
          <p:cNvCxnSpPr>
            <a:cxnSpLocks/>
            <a:endCxn id="94" idx="3"/>
          </p:cNvCxnSpPr>
          <p:nvPr/>
        </p:nvCxnSpPr>
        <p:spPr>
          <a:xfrm rot="16200000" flipV="1">
            <a:off x="6641277" y="1842344"/>
            <a:ext cx="1569638" cy="144140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35">
            <a:extLst>
              <a:ext uri="{FF2B5EF4-FFF2-40B4-BE49-F238E27FC236}">
                <a16:creationId xmlns:a16="http://schemas.microsoft.com/office/drawing/2014/main" id="{0C1193E5-B97A-4F59-9030-D17A95B594DA}"/>
              </a:ext>
            </a:extLst>
          </p:cNvPr>
          <p:cNvCxnSpPr>
            <a:cxnSpLocks/>
            <a:stCxn id="94" idx="1"/>
            <a:endCxn id="77" idx="0"/>
          </p:cNvCxnSpPr>
          <p:nvPr/>
        </p:nvCxnSpPr>
        <p:spPr>
          <a:xfrm rot="10800000" flipV="1">
            <a:off x="2854315" y="1129594"/>
            <a:ext cx="3789159" cy="902613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5FE219-C8FC-4A3B-BE8F-DCC0F2368C97}"/>
              </a:ext>
            </a:extLst>
          </p:cNvPr>
          <p:cNvCxnSpPr/>
          <p:nvPr/>
        </p:nvCxnSpPr>
        <p:spPr>
          <a:xfrm>
            <a:off x="9019820" y="6108700"/>
            <a:ext cx="419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C6F9D2E-2294-4799-ACF3-D935AE902DC0}"/>
              </a:ext>
            </a:extLst>
          </p:cNvPr>
          <p:cNvSpPr txBox="1"/>
          <p:nvPr/>
        </p:nvSpPr>
        <p:spPr>
          <a:xfrm>
            <a:off x="894715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Power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1A75E2-95D4-4037-BC54-3BC57B14D8FF}"/>
              </a:ext>
            </a:extLst>
          </p:cNvPr>
          <p:cNvCxnSpPr>
            <a:cxnSpLocks/>
          </p:cNvCxnSpPr>
          <p:nvPr/>
        </p:nvCxnSpPr>
        <p:spPr>
          <a:xfrm>
            <a:off x="9656930" y="6108700"/>
            <a:ext cx="4191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F08DCA1-B5B1-43E4-8195-4074C613FE5D}"/>
              </a:ext>
            </a:extLst>
          </p:cNvPr>
          <p:cNvSpPr txBox="1"/>
          <p:nvPr/>
        </p:nvSpPr>
        <p:spPr>
          <a:xfrm>
            <a:off x="958426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Signal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523BCE-A9B6-4BB7-8E94-C805A301A97F}"/>
              </a:ext>
            </a:extLst>
          </p:cNvPr>
          <p:cNvSpPr/>
          <p:nvPr/>
        </p:nvSpPr>
        <p:spPr>
          <a:xfrm>
            <a:off x="8813800" y="1549400"/>
            <a:ext cx="2012950" cy="25146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99AAD8-E21E-49B9-BBDF-32BA2B27AC9C}"/>
              </a:ext>
            </a:extLst>
          </p:cNvPr>
          <p:cNvSpPr/>
          <p:nvPr/>
        </p:nvSpPr>
        <p:spPr>
          <a:xfrm>
            <a:off x="1281656" y="797561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2E768A7-A6C5-4626-8EBC-71EB35B2197D}"/>
              </a:ext>
            </a:extLst>
          </p:cNvPr>
          <p:cNvSpPr txBox="1"/>
          <p:nvPr/>
        </p:nvSpPr>
        <p:spPr>
          <a:xfrm>
            <a:off x="8932862" y="3717129"/>
            <a:ext cx="178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Battery Box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673335-744C-41E7-AA2B-D49F1567E14A}"/>
              </a:ext>
            </a:extLst>
          </p:cNvPr>
          <p:cNvSpPr txBox="1"/>
          <p:nvPr/>
        </p:nvSpPr>
        <p:spPr>
          <a:xfrm>
            <a:off x="1366920" y="2949747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37265E-49C5-4721-B97D-84328F4FD917}"/>
              </a:ext>
            </a:extLst>
          </p:cNvPr>
          <p:cNvSpPr/>
          <p:nvPr/>
        </p:nvSpPr>
        <p:spPr>
          <a:xfrm>
            <a:off x="5402072" y="685800"/>
            <a:ext cx="3048610" cy="45339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D7279F-696A-443E-9B96-B4F9197230BB}"/>
              </a:ext>
            </a:extLst>
          </p:cNvPr>
          <p:cNvSpPr txBox="1"/>
          <p:nvPr/>
        </p:nvSpPr>
        <p:spPr>
          <a:xfrm>
            <a:off x="5573976" y="4900088"/>
            <a:ext cx="270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Enclosure behind seat / trunk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52412A-C4CB-45ED-9105-E7D588508705}"/>
              </a:ext>
            </a:extLst>
          </p:cNvPr>
          <p:cNvSpPr/>
          <p:nvPr/>
        </p:nvSpPr>
        <p:spPr>
          <a:xfrm>
            <a:off x="5583395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Sonar MCU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96366C4-D0DD-46A9-9C23-FCF24068CD0B}"/>
              </a:ext>
            </a:extLst>
          </p:cNvPr>
          <p:cNvSpPr/>
          <p:nvPr/>
        </p:nvSpPr>
        <p:spPr>
          <a:xfrm>
            <a:off x="4521364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Sonar Modules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7EB902A-0CFC-444B-9690-E1727313C1D2}"/>
              </a:ext>
            </a:extLst>
          </p:cNvPr>
          <p:cNvSpPr/>
          <p:nvPr/>
        </p:nvSpPr>
        <p:spPr>
          <a:xfrm>
            <a:off x="4482292" y="1382304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 Motors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651210-7248-4B18-8B77-3C1C9ADBA40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998747" y="2806700"/>
            <a:ext cx="6" cy="117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38F0B3-0ABB-4D90-A9D9-1ACD00E7D551}"/>
              </a:ext>
            </a:extLst>
          </p:cNvPr>
          <p:cNvCxnSpPr>
            <a:cxnSpLocks/>
          </p:cNvCxnSpPr>
          <p:nvPr/>
        </p:nvCxnSpPr>
        <p:spPr>
          <a:xfrm flipH="1" flipV="1">
            <a:off x="6095796" y="3576635"/>
            <a:ext cx="6" cy="2786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8E5AE7B-61B1-4904-B2AF-51D87C3F5933}"/>
              </a:ext>
            </a:extLst>
          </p:cNvPr>
          <p:cNvCxnSpPr/>
          <p:nvPr/>
        </p:nvCxnSpPr>
        <p:spPr>
          <a:xfrm flipH="1">
            <a:off x="6095796" y="3862033"/>
            <a:ext cx="32505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7">
            <a:extLst>
              <a:ext uri="{FF2B5EF4-FFF2-40B4-BE49-F238E27FC236}">
                <a16:creationId xmlns:a16="http://schemas.microsoft.com/office/drawing/2014/main" id="{8048466F-1A93-4991-A2FD-7F92BB370119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5644752" y="3697961"/>
            <a:ext cx="415247" cy="1725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7">
            <a:extLst>
              <a:ext uri="{FF2B5EF4-FFF2-40B4-BE49-F238E27FC236}">
                <a16:creationId xmlns:a16="http://schemas.microsoft.com/office/drawing/2014/main" id="{5484A4D1-24C1-4E91-8851-90D1DEF5D6BD}"/>
              </a:ext>
            </a:extLst>
          </p:cNvPr>
          <p:cNvCxnSpPr>
            <a:cxnSpLocks/>
            <a:stCxn id="125" idx="3"/>
            <a:endCxn id="123" idx="1"/>
          </p:cNvCxnSpPr>
          <p:nvPr/>
        </p:nvCxnSpPr>
        <p:spPr>
          <a:xfrm>
            <a:off x="5231917" y="4315126"/>
            <a:ext cx="35147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B442617-2EB1-4C12-AAE6-9F809FFC9C32}"/>
              </a:ext>
            </a:extLst>
          </p:cNvPr>
          <p:cNvSpPr/>
          <p:nvPr/>
        </p:nvSpPr>
        <p:spPr>
          <a:xfrm>
            <a:off x="1293153" y="3529489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73BBD89-BCA1-4902-AB9D-FF42DE923A64}"/>
              </a:ext>
            </a:extLst>
          </p:cNvPr>
          <p:cNvSpPr txBox="1"/>
          <p:nvPr/>
        </p:nvSpPr>
        <p:spPr>
          <a:xfrm>
            <a:off x="1378417" y="5681675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Cockpit Controls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A0EC18A-1749-473F-8B97-2A67FF6E4C6E}"/>
              </a:ext>
            </a:extLst>
          </p:cNvPr>
          <p:cNvSpPr/>
          <p:nvPr/>
        </p:nvSpPr>
        <p:spPr>
          <a:xfrm>
            <a:off x="1616313" y="388101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Status LCD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E13782-8F64-4179-8A4B-3F4DB815B409}"/>
              </a:ext>
            </a:extLst>
          </p:cNvPr>
          <p:cNvSpPr/>
          <p:nvPr/>
        </p:nvSpPr>
        <p:spPr>
          <a:xfrm>
            <a:off x="1616313" y="46576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987228-86B1-4B87-9244-1ED157F77BC0}"/>
              </a:ext>
            </a:extLst>
          </p:cNvPr>
          <p:cNvSpPr/>
          <p:nvPr/>
        </p:nvSpPr>
        <p:spPr>
          <a:xfrm>
            <a:off x="4531892" y="3160477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WiFi</a:t>
            </a:r>
            <a:endParaRPr lang="en-GB" sz="1100" dirty="0"/>
          </a:p>
        </p:txBody>
      </p:sp>
      <p:cxnSp>
        <p:nvCxnSpPr>
          <p:cNvPr id="176" name="Straight Arrow Connector 17">
            <a:extLst>
              <a:ext uri="{FF2B5EF4-FFF2-40B4-BE49-F238E27FC236}">
                <a16:creationId xmlns:a16="http://schemas.microsoft.com/office/drawing/2014/main" id="{E888D560-0337-455C-930D-279113A0997E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5242445" y="3294860"/>
            <a:ext cx="349922" cy="618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04AEF3-223A-4C5A-A2B7-2BD3F37849E6}"/>
              </a:ext>
            </a:extLst>
          </p:cNvPr>
          <p:cNvSpPr/>
          <p:nvPr/>
        </p:nvSpPr>
        <p:spPr>
          <a:xfrm>
            <a:off x="4519255" y="47959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Bump Switches</a:t>
            </a:r>
          </a:p>
        </p:txBody>
      </p:sp>
      <p:cxnSp>
        <p:nvCxnSpPr>
          <p:cNvPr id="180" name="Straight Arrow Connector 17">
            <a:extLst>
              <a:ext uri="{FF2B5EF4-FFF2-40B4-BE49-F238E27FC236}">
                <a16:creationId xmlns:a16="http://schemas.microsoft.com/office/drawing/2014/main" id="{A7336367-AA28-437C-9BC0-E1897B4EDC33}"/>
              </a:ext>
            </a:extLst>
          </p:cNvPr>
          <p:cNvCxnSpPr>
            <a:cxnSpLocks/>
            <a:stCxn id="179" idx="3"/>
            <a:endCxn id="123" idx="2"/>
          </p:cNvCxnSpPr>
          <p:nvPr/>
        </p:nvCxnSpPr>
        <p:spPr>
          <a:xfrm flipV="1">
            <a:off x="5229808" y="4638369"/>
            <a:ext cx="708864" cy="480795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14BFF31-AAD8-4415-BB98-D304DE089C33}"/>
              </a:ext>
            </a:extLst>
          </p:cNvPr>
          <p:cNvSpPr/>
          <p:nvPr/>
        </p:nvSpPr>
        <p:spPr>
          <a:xfrm>
            <a:off x="4510451" y="3544781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GPS</a:t>
            </a:r>
          </a:p>
        </p:txBody>
      </p:sp>
      <p:cxnSp>
        <p:nvCxnSpPr>
          <p:cNvPr id="187" name="Straight Arrow Connector 17">
            <a:extLst>
              <a:ext uri="{FF2B5EF4-FFF2-40B4-BE49-F238E27FC236}">
                <a16:creationId xmlns:a16="http://schemas.microsoft.com/office/drawing/2014/main" id="{B0ACAE70-C85B-4FDE-9361-53ACA39D451D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5221004" y="3462670"/>
            <a:ext cx="364862" cy="21649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761EC7D-3E13-45A6-AAFD-5153A491463C}"/>
              </a:ext>
            </a:extLst>
          </p:cNvPr>
          <p:cNvSpPr/>
          <p:nvPr/>
        </p:nvSpPr>
        <p:spPr>
          <a:xfrm>
            <a:off x="2475299" y="465971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2C6DBF-C09C-4456-9A41-A92609016160}"/>
              </a:ext>
            </a:extLst>
          </p:cNvPr>
          <p:cNvSpPr/>
          <p:nvPr/>
        </p:nvSpPr>
        <p:spPr>
          <a:xfrm>
            <a:off x="3319174" y="465992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695F32-86F4-48A7-BDD8-770CCCD7C0E1}"/>
              </a:ext>
            </a:extLst>
          </p:cNvPr>
          <p:cNvSpPr/>
          <p:nvPr/>
        </p:nvSpPr>
        <p:spPr>
          <a:xfrm>
            <a:off x="4484310" y="32265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Lights </a:t>
            </a:r>
            <a:r>
              <a:rPr lang="en-GB" sz="700" dirty="0"/>
              <a:t>addressable?</a:t>
            </a:r>
            <a:endParaRPr lang="en-GB" sz="105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124EEDD-B74B-4387-9309-FBAA39A49DB7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4839587" y="969144"/>
            <a:ext cx="0" cy="16569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0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10</cp:revision>
  <dcterms:created xsi:type="dcterms:W3CDTF">2022-02-23T17:27:54Z</dcterms:created>
  <dcterms:modified xsi:type="dcterms:W3CDTF">2022-02-23T18:26:26Z</dcterms:modified>
</cp:coreProperties>
</file>