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92" autoAdjust="0"/>
    <p:restoredTop sz="94660"/>
  </p:normalViewPr>
  <p:slideViewPr>
    <p:cSldViewPr snapToGrid="0">
      <p:cViewPr varScale="1">
        <p:scale>
          <a:sx n="87" d="100"/>
          <a:sy n="87" d="100"/>
        </p:scale>
        <p:origin x="9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096C2-110C-4591-A914-7D274A857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7334C-351A-4942-A336-39FB11CEFF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7946E-DDDB-4BF3-8B49-5E168B250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E49A-90C4-4870-BF27-6EF0BB66320F}" type="datetimeFigureOut">
              <a:rPr lang="en-GB" smtClean="0"/>
              <a:t>12/03/2022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E80A7-BEF0-4F57-806C-6FE66F00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BDB90-38F7-40E8-BB8B-4A3EF319D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1031-2CC4-401F-A7EA-F47F9A9E7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40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E356D-D018-46FB-892D-2033C087A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4B1C1B-02F6-466B-91B5-9AD689E0A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88828-DA3A-4FE2-A788-C05A69186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E49A-90C4-4870-BF27-6EF0BB66320F}" type="datetimeFigureOut">
              <a:rPr lang="en-GB" smtClean="0"/>
              <a:t>12/03/2022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2D8A6-F0F4-4FCA-9029-4C02305F6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A30D5-BCC5-4C06-9450-11BBF666E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1031-2CC4-401F-A7EA-F47F9A9E7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721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8332CE-8E83-4553-A127-E797B03086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CA5AFB-379D-4659-BF99-52D18C2D2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66C94-1BC2-40C9-8558-276D1D75C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E49A-90C4-4870-BF27-6EF0BB66320F}" type="datetimeFigureOut">
              <a:rPr lang="en-GB" smtClean="0"/>
              <a:t>12/03/2022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05A6F-768C-46FF-90FF-0052920C6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DCEAB-593A-46BC-A529-81494763E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1031-2CC4-401F-A7EA-F47F9A9E7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80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5D096-158D-4498-9A10-6FD7F7F1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7E83F-1F2F-402C-996F-B86D7C3EB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0132B-5EA5-4197-8C49-D6C88F78D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E49A-90C4-4870-BF27-6EF0BB66320F}" type="datetimeFigureOut">
              <a:rPr lang="en-GB" smtClean="0"/>
              <a:t>12/03/2022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12BC6-2139-41B3-ADD9-747B71D51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6B683-FBAA-4679-BA41-67289CB3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1031-2CC4-401F-A7EA-F47F9A9E7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145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99870-3591-4959-9711-268138377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D8C09-7978-455C-A63C-2758A3F3F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80FD3-795F-42B6-93DB-CC1D34B4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E49A-90C4-4870-BF27-6EF0BB66320F}" type="datetimeFigureOut">
              <a:rPr lang="en-GB" smtClean="0"/>
              <a:t>12/03/2022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16208-4E5A-40BA-9118-4D40590AE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248B4-8C5B-4743-9FED-30DA10E0C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1031-2CC4-401F-A7EA-F47F9A9E7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187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30B26-2DF9-46F7-853E-3CDF7C5F0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17496-6D26-40C0-AE63-7265B1012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9E310-9524-4E99-A03D-821A3FD53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D16B3-32FA-4EBB-BB5C-645E4C6BD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E49A-90C4-4870-BF27-6EF0BB66320F}" type="datetimeFigureOut">
              <a:rPr lang="en-GB" smtClean="0"/>
              <a:t>12/03/2022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589E9-35E8-4A58-AF38-DC6413C06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A06C7-E8D5-4147-96D7-89DF86F56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1031-2CC4-401F-A7EA-F47F9A9E7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45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8A30A-0FE7-4CB3-8404-F1AB9850C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60945-DFA3-48FF-B39E-DF58D1C1B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CFEB9-61CF-40BF-BF55-88020C82B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FF1E26-EC92-44A2-AB4D-1504AE236A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FB3DD-09F6-481E-9A05-173698DD48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004887-A9EE-4029-B029-076216868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E49A-90C4-4870-BF27-6EF0BB66320F}" type="datetimeFigureOut">
              <a:rPr lang="en-GB" smtClean="0"/>
              <a:t>12/03/2022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E96BC0-0B11-4682-BAA8-008A67692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77A92C-5AE4-49E8-9C4A-EE74BB654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1031-2CC4-401F-A7EA-F47F9A9E7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646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CA30-0210-46F0-BCD5-FD9F8BA3F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4108BB-9563-41AC-907D-2AD596924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E49A-90C4-4870-BF27-6EF0BB66320F}" type="datetimeFigureOut">
              <a:rPr lang="en-GB" smtClean="0"/>
              <a:t>12/03/2022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21F2D-6D30-44B2-9815-8519017CA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500F9F-1CA0-4442-97E7-2B7E02DF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1031-2CC4-401F-A7EA-F47F9A9E7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8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91ACD7-7139-4DA9-8C38-5A4684C65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E49A-90C4-4870-BF27-6EF0BB66320F}" type="datetimeFigureOut">
              <a:rPr lang="en-GB" smtClean="0"/>
              <a:t>12/03/2022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A865A5-0C0A-4B9B-9D7F-FB6AF5C92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9FC4B-08D8-4225-AE87-71A767A9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1031-2CC4-401F-A7EA-F47F9A9E7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121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D45C9-808D-431C-8836-5EA1E4FB6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E1031-F395-4D7D-92A1-5ADCBA047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C35CA-9FE3-494B-A949-D3ECC5912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53A3F-27DC-4164-9A30-E899D36C1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E49A-90C4-4870-BF27-6EF0BB66320F}" type="datetimeFigureOut">
              <a:rPr lang="en-GB" smtClean="0"/>
              <a:t>12/03/2022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682F7-A1B1-4841-AAB6-252C4FE0C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D04AD-CEAD-48AE-BC6E-25249985C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1031-2CC4-401F-A7EA-F47F9A9E7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18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923CD-BBF6-4ADA-A5B2-A461C4494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1A00C7-3A52-49EB-AD37-0A8AFF1CAF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27F457-22D9-47D2-8616-545CED73E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EE546-0915-450D-A98A-F75CAA7B1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E49A-90C4-4870-BF27-6EF0BB66320F}" type="datetimeFigureOut">
              <a:rPr lang="en-GB" smtClean="0"/>
              <a:t>12/03/2022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CBAAD-7D57-4643-A85E-E8130DD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3B8D0-AE8A-4B09-8624-F59E4E13F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1031-2CC4-401F-A7EA-F47F9A9E7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88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02D1EF-C1F3-4B3B-8918-F5E68688F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923F0-BD3D-43EC-A97A-E6CABA3DA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E92FD-C61E-491C-900C-BD65B066F3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CE49A-90C4-4870-BF27-6EF0BB66320F}" type="datetimeFigureOut">
              <a:rPr lang="en-GB" smtClean="0"/>
              <a:t>12/03/2022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27CF8-52FC-4A1A-AB81-E81E1347A9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97FBC-4878-4E01-AA19-481F5C5D3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21031-2CC4-401F-A7EA-F47F9A9E7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619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B6B726-335C-4AEA-B1B9-07809F484A3D}"/>
              </a:ext>
            </a:extLst>
          </p:cNvPr>
          <p:cNvSpPr/>
          <p:nvPr/>
        </p:nvSpPr>
        <p:spPr>
          <a:xfrm>
            <a:off x="5591236" y="2923749"/>
            <a:ext cx="710553" cy="64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7AAE7C-1488-4DD5-822B-47FAC485A57F}"/>
              </a:ext>
            </a:extLst>
          </p:cNvPr>
          <p:cNvSpPr/>
          <p:nvPr/>
        </p:nvSpPr>
        <p:spPr>
          <a:xfrm>
            <a:off x="5589777" y="2115641"/>
            <a:ext cx="710553" cy="64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5v PSU / Control Battery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3BAF95-6015-4746-B814-EDC71135869D}"/>
              </a:ext>
            </a:extLst>
          </p:cNvPr>
          <p:cNvCxnSpPr>
            <a:cxnSpLocks/>
            <a:stCxn id="14" idx="0"/>
            <a:endCxn id="134" idx="3"/>
          </p:cNvCxnSpPr>
          <p:nvPr/>
        </p:nvCxnSpPr>
        <p:spPr>
          <a:xfrm rot="16200000" flipV="1">
            <a:off x="5896233" y="882946"/>
            <a:ext cx="399133" cy="1805907"/>
          </a:xfrm>
          <a:prstGeom prst="bentConnector2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78FA30-796C-4DC6-9AD0-5EECF5D21B69}"/>
              </a:ext>
            </a:extLst>
          </p:cNvPr>
          <p:cNvSpPr/>
          <p:nvPr/>
        </p:nvSpPr>
        <p:spPr>
          <a:xfrm>
            <a:off x="6643476" y="2923749"/>
            <a:ext cx="710553" cy="64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Motor board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FE5B6A3-BE62-47E7-B142-835715D20EED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flipH="1">
            <a:off x="6301789" y="3246993"/>
            <a:ext cx="341687" cy="0"/>
          </a:xfrm>
          <a:prstGeom prst="line">
            <a:avLst/>
          </a:prstGeom>
          <a:ln w="19050" cap="flat" cmpd="sng" algn="ctr">
            <a:solidFill>
              <a:srgbClr val="7030A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A43CBD8-F3B3-4686-A68E-7F9A5820921B}"/>
              </a:ext>
            </a:extLst>
          </p:cNvPr>
          <p:cNvSpPr/>
          <p:nvPr/>
        </p:nvSpPr>
        <p:spPr>
          <a:xfrm>
            <a:off x="6643475" y="1985466"/>
            <a:ext cx="710553" cy="64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Motor board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376E134-E22B-43E9-9260-368E6987BF28}"/>
              </a:ext>
            </a:extLst>
          </p:cNvPr>
          <p:cNvCxnSpPr>
            <a:cxnSpLocks/>
            <a:endCxn id="14" idx="1"/>
          </p:cNvCxnSpPr>
          <p:nvPr/>
        </p:nvCxnSpPr>
        <p:spPr>
          <a:xfrm rot="5400000" flipH="1" flipV="1">
            <a:off x="6069015" y="2672532"/>
            <a:ext cx="938282" cy="210638"/>
          </a:xfrm>
          <a:prstGeom prst="bentConnector2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43DE55B-2530-476D-A3A5-C4063DD3659D}"/>
              </a:ext>
            </a:extLst>
          </p:cNvPr>
          <p:cNvSpPr/>
          <p:nvPr/>
        </p:nvSpPr>
        <p:spPr>
          <a:xfrm>
            <a:off x="4482292" y="1832610"/>
            <a:ext cx="710553" cy="408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Rear Motors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A4C1A9-1119-4C26-AC6A-D71A24C5B238}"/>
              </a:ext>
            </a:extLst>
          </p:cNvPr>
          <p:cNvSpPr/>
          <p:nvPr/>
        </p:nvSpPr>
        <p:spPr>
          <a:xfrm>
            <a:off x="8932862" y="2923749"/>
            <a:ext cx="710553" cy="64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Fuse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D317A5-2EA7-4D76-BA90-E30873D71CA2}"/>
              </a:ext>
            </a:extLst>
          </p:cNvPr>
          <p:cNvSpPr/>
          <p:nvPr/>
        </p:nvSpPr>
        <p:spPr>
          <a:xfrm>
            <a:off x="9876385" y="2923749"/>
            <a:ext cx="710553" cy="64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Battery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707FEE-4000-49F4-AAAC-DD30E497748C}"/>
              </a:ext>
            </a:extLst>
          </p:cNvPr>
          <p:cNvSpPr/>
          <p:nvPr/>
        </p:nvSpPr>
        <p:spPr>
          <a:xfrm>
            <a:off x="9876385" y="2115641"/>
            <a:ext cx="710553" cy="64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Battery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1BE4F27-1AB9-42F7-B411-3E55CE175C66}"/>
              </a:ext>
            </a:extLst>
          </p:cNvPr>
          <p:cNvSpPr/>
          <p:nvPr/>
        </p:nvSpPr>
        <p:spPr>
          <a:xfrm>
            <a:off x="7593783" y="2923749"/>
            <a:ext cx="710553" cy="64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Power Relay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F4451C1-C4B0-4922-92E4-C6D30167F22E}"/>
              </a:ext>
            </a:extLst>
          </p:cNvPr>
          <p:cNvCxnSpPr>
            <a:cxnSpLocks/>
            <a:endCxn id="22" idx="3"/>
          </p:cNvCxnSpPr>
          <p:nvPr/>
        </p:nvCxnSpPr>
        <p:spPr>
          <a:xfrm rot="10800000">
            <a:off x="5192845" y="2036640"/>
            <a:ext cx="1805902" cy="769411"/>
          </a:xfrm>
          <a:prstGeom prst="bentConnector3">
            <a:avLst>
              <a:gd name="adj1" fmla="val 27496"/>
            </a:avLst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B5C965A-E7FA-4628-9D0F-CA58DA491D4C}"/>
              </a:ext>
            </a:extLst>
          </p:cNvPr>
          <p:cNvCxnSpPr>
            <a:cxnSpLocks/>
            <a:stCxn id="26" idx="1"/>
            <a:endCxn id="9" idx="3"/>
          </p:cNvCxnSpPr>
          <p:nvPr/>
        </p:nvCxnSpPr>
        <p:spPr>
          <a:xfrm flipH="1">
            <a:off x="7354029" y="3246993"/>
            <a:ext cx="239754" cy="0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73EE669-A64F-491A-A4C3-03C33D68A578}"/>
              </a:ext>
            </a:extLst>
          </p:cNvPr>
          <p:cNvCxnSpPr>
            <a:cxnSpLocks/>
            <a:endCxn id="14" idx="3"/>
          </p:cNvCxnSpPr>
          <p:nvPr/>
        </p:nvCxnSpPr>
        <p:spPr>
          <a:xfrm rot="16200000" flipV="1">
            <a:off x="6956956" y="2705782"/>
            <a:ext cx="938282" cy="144138"/>
          </a:xfrm>
          <a:prstGeom prst="bentConnector2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2C57818-CD9E-4C69-A443-AF9492A80B79}"/>
              </a:ext>
            </a:extLst>
          </p:cNvPr>
          <p:cNvCxnSpPr>
            <a:cxnSpLocks/>
            <a:stCxn id="23" idx="1"/>
            <a:endCxn id="26" idx="3"/>
          </p:cNvCxnSpPr>
          <p:nvPr/>
        </p:nvCxnSpPr>
        <p:spPr>
          <a:xfrm flipH="1">
            <a:off x="8304336" y="3246993"/>
            <a:ext cx="628526" cy="0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81199AF-6142-4534-BE1D-79CA51F01C58}"/>
              </a:ext>
            </a:extLst>
          </p:cNvPr>
          <p:cNvCxnSpPr>
            <a:cxnSpLocks/>
            <a:stCxn id="24" idx="1"/>
            <a:endCxn id="23" idx="3"/>
          </p:cNvCxnSpPr>
          <p:nvPr/>
        </p:nvCxnSpPr>
        <p:spPr>
          <a:xfrm flipH="1">
            <a:off x="9643415" y="3246993"/>
            <a:ext cx="232970" cy="0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35">
            <a:extLst>
              <a:ext uri="{FF2B5EF4-FFF2-40B4-BE49-F238E27FC236}">
                <a16:creationId xmlns:a16="http://schemas.microsoft.com/office/drawing/2014/main" id="{43251BDA-0AAF-4C2E-8797-544C8AEF4A6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414938" y="2791371"/>
            <a:ext cx="808109" cy="103138"/>
          </a:xfrm>
          <a:prstGeom prst="bentConnector2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B07A518-8D84-4000-A4DD-D93EF0290668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5945054" y="2762128"/>
            <a:ext cx="1459" cy="161621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87F83CF0-36B6-40D8-B8BA-17E1BE2C2278}"/>
              </a:ext>
            </a:extLst>
          </p:cNvPr>
          <p:cNvSpPr/>
          <p:nvPr/>
        </p:nvSpPr>
        <p:spPr>
          <a:xfrm>
            <a:off x="6643473" y="5406564"/>
            <a:ext cx="710553" cy="64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 Stop</a:t>
            </a:r>
          </a:p>
        </p:txBody>
      </p:sp>
      <p:cxnSp>
        <p:nvCxnSpPr>
          <p:cNvPr id="57" name="Straight Arrow Connector 17">
            <a:extLst>
              <a:ext uri="{FF2B5EF4-FFF2-40B4-BE49-F238E27FC236}">
                <a16:creationId xmlns:a16="http://schemas.microsoft.com/office/drawing/2014/main" id="{D93D65A5-AB33-422B-A6E4-4585AD11BE1B}"/>
              </a:ext>
            </a:extLst>
          </p:cNvPr>
          <p:cNvCxnSpPr>
            <a:cxnSpLocks/>
            <a:endCxn id="56" idx="1"/>
          </p:cNvCxnSpPr>
          <p:nvPr/>
        </p:nvCxnSpPr>
        <p:spPr>
          <a:xfrm rot="16200000" flipH="1">
            <a:off x="5598276" y="4684611"/>
            <a:ext cx="1867774" cy="222620"/>
          </a:xfrm>
          <a:prstGeom prst="bentConnector2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17">
            <a:extLst>
              <a:ext uri="{FF2B5EF4-FFF2-40B4-BE49-F238E27FC236}">
                <a16:creationId xmlns:a16="http://schemas.microsoft.com/office/drawing/2014/main" id="{3676317E-B33A-47D5-B058-18568D928E43}"/>
              </a:ext>
            </a:extLst>
          </p:cNvPr>
          <p:cNvCxnSpPr>
            <a:cxnSpLocks/>
            <a:stCxn id="56" idx="3"/>
            <a:endCxn id="26" idx="2"/>
          </p:cNvCxnSpPr>
          <p:nvPr/>
        </p:nvCxnSpPr>
        <p:spPr>
          <a:xfrm flipV="1">
            <a:off x="7354026" y="3570236"/>
            <a:ext cx="595034" cy="2159572"/>
          </a:xfrm>
          <a:prstGeom prst="bentConnector2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663F4468-7754-4ED4-A291-E48B82CBA673}"/>
              </a:ext>
            </a:extLst>
          </p:cNvPr>
          <p:cNvSpPr/>
          <p:nvPr/>
        </p:nvSpPr>
        <p:spPr>
          <a:xfrm>
            <a:off x="3448736" y="1224100"/>
            <a:ext cx="710553" cy="64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Steering Wheel / Pedals</a:t>
            </a:r>
          </a:p>
        </p:txBody>
      </p:sp>
      <p:cxnSp>
        <p:nvCxnSpPr>
          <p:cNvPr id="67" name="Straight Arrow Connector 17">
            <a:extLst>
              <a:ext uri="{FF2B5EF4-FFF2-40B4-BE49-F238E27FC236}">
                <a16:creationId xmlns:a16="http://schemas.microsoft.com/office/drawing/2014/main" id="{9ECCFD0D-BFF8-49A1-8081-6ADD3C82BD4F}"/>
              </a:ext>
            </a:extLst>
          </p:cNvPr>
          <p:cNvCxnSpPr>
            <a:cxnSpLocks/>
            <a:stCxn id="66" idx="2"/>
            <a:endCxn id="70" idx="0"/>
          </p:cNvCxnSpPr>
          <p:nvPr/>
        </p:nvCxnSpPr>
        <p:spPr>
          <a:xfrm>
            <a:off x="3804013" y="1870587"/>
            <a:ext cx="0" cy="161622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7A27EA9D-7E1B-49C7-8502-3C8FD88CE170}"/>
              </a:ext>
            </a:extLst>
          </p:cNvPr>
          <p:cNvSpPr/>
          <p:nvPr/>
        </p:nvSpPr>
        <p:spPr>
          <a:xfrm>
            <a:off x="3448736" y="2032209"/>
            <a:ext cx="710553" cy="64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Steering Control</a:t>
            </a:r>
          </a:p>
          <a:p>
            <a:pPr algn="ctr"/>
            <a:r>
              <a:rPr lang="en-GB" sz="1100" dirty="0"/>
              <a:t>MCU</a:t>
            </a:r>
          </a:p>
        </p:txBody>
      </p:sp>
      <p:cxnSp>
        <p:nvCxnSpPr>
          <p:cNvPr id="72" name="Straight Arrow Connector 17">
            <a:extLst>
              <a:ext uri="{FF2B5EF4-FFF2-40B4-BE49-F238E27FC236}">
                <a16:creationId xmlns:a16="http://schemas.microsoft.com/office/drawing/2014/main" id="{2D6F9260-4D85-46CB-891C-31CD335B03A4}"/>
              </a:ext>
            </a:extLst>
          </p:cNvPr>
          <p:cNvCxnSpPr>
            <a:cxnSpLocks/>
            <a:stCxn id="70" idx="3"/>
          </p:cNvCxnSpPr>
          <p:nvPr/>
        </p:nvCxnSpPr>
        <p:spPr>
          <a:xfrm>
            <a:off x="4159289" y="2355453"/>
            <a:ext cx="1430487" cy="72991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1FBB2CCB-A42F-43C8-B4DF-E68589EB8F0A}"/>
              </a:ext>
            </a:extLst>
          </p:cNvPr>
          <p:cNvSpPr/>
          <p:nvPr/>
        </p:nvSpPr>
        <p:spPr>
          <a:xfrm>
            <a:off x="2499037" y="2032208"/>
            <a:ext cx="710553" cy="64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Steering Driver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D4BCFC5-589A-461D-8355-916E55AD9EC4}"/>
              </a:ext>
            </a:extLst>
          </p:cNvPr>
          <p:cNvSpPr/>
          <p:nvPr/>
        </p:nvSpPr>
        <p:spPr>
          <a:xfrm>
            <a:off x="1549337" y="2032207"/>
            <a:ext cx="710553" cy="323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Steering Motor</a:t>
            </a:r>
          </a:p>
        </p:txBody>
      </p:sp>
      <p:cxnSp>
        <p:nvCxnSpPr>
          <p:cNvPr id="79" name="Straight Arrow Connector 17">
            <a:extLst>
              <a:ext uri="{FF2B5EF4-FFF2-40B4-BE49-F238E27FC236}">
                <a16:creationId xmlns:a16="http://schemas.microsoft.com/office/drawing/2014/main" id="{8B432926-65F8-4FF3-A27C-FA690609A395}"/>
              </a:ext>
            </a:extLst>
          </p:cNvPr>
          <p:cNvCxnSpPr>
            <a:cxnSpLocks/>
            <a:stCxn id="70" idx="1"/>
            <a:endCxn id="77" idx="3"/>
          </p:cNvCxnSpPr>
          <p:nvPr/>
        </p:nvCxnSpPr>
        <p:spPr>
          <a:xfrm flipH="1" flipV="1">
            <a:off x="3209590" y="2355452"/>
            <a:ext cx="239146" cy="1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17">
            <a:extLst>
              <a:ext uri="{FF2B5EF4-FFF2-40B4-BE49-F238E27FC236}">
                <a16:creationId xmlns:a16="http://schemas.microsoft.com/office/drawing/2014/main" id="{3C9B088B-5343-4813-AA22-CBB335FAB917}"/>
              </a:ext>
            </a:extLst>
          </p:cNvPr>
          <p:cNvCxnSpPr>
            <a:cxnSpLocks/>
            <a:stCxn id="87" idx="2"/>
            <a:endCxn id="70" idx="2"/>
          </p:cNvCxnSpPr>
          <p:nvPr/>
        </p:nvCxnSpPr>
        <p:spPr>
          <a:xfrm rot="16200000" flipH="1">
            <a:off x="2853160" y="1727843"/>
            <a:ext cx="2" cy="1901704"/>
          </a:xfrm>
          <a:prstGeom prst="bentConnector3">
            <a:avLst>
              <a:gd name="adj1" fmla="val 11430100000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6F2ACCC8-60AC-4043-8828-820ED2B99C6E}"/>
              </a:ext>
            </a:extLst>
          </p:cNvPr>
          <p:cNvSpPr/>
          <p:nvPr/>
        </p:nvSpPr>
        <p:spPr>
          <a:xfrm>
            <a:off x="1547032" y="2355449"/>
            <a:ext cx="710553" cy="323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Steering Feedback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EC5B4F5-5DEC-4A25-BF7A-CE38FC6EB2E5}"/>
              </a:ext>
            </a:extLst>
          </p:cNvPr>
          <p:cNvCxnSpPr>
            <a:cxnSpLocks/>
            <a:endCxn id="78" idx="3"/>
          </p:cNvCxnSpPr>
          <p:nvPr/>
        </p:nvCxnSpPr>
        <p:spPr>
          <a:xfrm flipH="1">
            <a:off x="2259890" y="2193829"/>
            <a:ext cx="247526" cy="1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D278C32A-D74A-4031-8A0F-B999E38D002C}"/>
              </a:ext>
            </a:extLst>
          </p:cNvPr>
          <p:cNvSpPr/>
          <p:nvPr/>
        </p:nvSpPr>
        <p:spPr>
          <a:xfrm>
            <a:off x="6643473" y="806351"/>
            <a:ext cx="710553" cy="64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12V Regulator</a:t>
            </a:r>
          </a:p>
        </p:txBody>
      </p:sp>
      <p:cxnSp>
        <p:nvCxnSpPr>
          <p:cNvPr id="95" name="Straight Connector 35">
            <a:extLst>
              <a:ext uri="{FF2B5EF4-FFF2-40B4-BE49-F238E27FC236}">
                <a16:creationId xmlns:a16="http://schemas.microsoft.com/office/drawing/2014/main" id="{24A5F8ED-DD8D-4C5D-AD39-F02DB4BDA40F}"/>
              </a:ext>
            </a:extLst>
          </p:cNvPr>
          <p:cNvCxnSpPr>
            <a:cxnSpLocks/>
            <a:endCxn id="94" idx="3"/>
          </p:cNvCxnSpPr>
          <p:nvPr/>
        </p:nvCxnSpPr>
        <p:spPr>
          <a:xfrm rot="16200000" flipV="1">
            <a:off x="6641277" y="1842344"/>
            <a:ext cx="1569638" cy="144140"/>
          </a:xfrm>
          <a:prstGeom prst="bentConnector2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Connector 35">
            <a:extLst>
              <a:ext uri="{FF2B5EF4-FFF2-40B4-BE49-F238E27FC236}">
                <a16:creationId xmlns:a16="http://schemas.microsoft.com/office/drawing/2014/main" id="{0C1193E5-B97A-4F59-9030-D17A95B594DA}"/>
              </a:ext>
            </a:extLst>
          </p:cNvPr>
          <p:cNvCxnSpPr>
            <a:cxnSpLocks/>
            <a:stCxn id="94" idx="1"/>
            <a:endCxn id="77" idx="0"/>
          </p:cNvCxnSpPr>
          <p:nvPr/>
        </p:nvCxnSpPr>
        <p:spPr>
          <a:xfrm rot="10800000" flipV="1">
            <a:off x="2854315" y="1129594"/>
            <a:ext cx="3789159" cy="902613"/>
          </a:xfrm>
          <a:prstGeom prst="bentConnector2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6E5FE219-C8FC-4A3B-BE8F-DCC0F2368C97}"/>
              </a:ext>
            </a:extLst>
          </p:cNvPr>
          <p:cNvCxnSpPr/>
          <p:nvPr/>
        </p:nvCxnSpPr>
        <p:spPr>
          <a:xfrm>
            <a:off x="9019820" y="6108700"/>
            <a:ext cx="4191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3C6F9D2E-2294-4799-ACF3-D935AE902DC0}"/>
              </a:ext>
            </a:extLst>
          </p:cNvPr>
          <p:cNvSpPr txBox="1"/>
          <p:nvPr/>
        </p:nvSpPr>
        <p:spPr>
          <a:xfrm>
            <a:off x="8947150" y="6108700"/>
            <a:ext cx="564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Power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831A75E2-95D4-4037-BC54-3BC57B14D8FF}"/>
              </a:ext>
            </a:extLst>
          </p:cNvPr>
          <p:cNvCxnSpPr>
            <a:cxnSpLocks/>
          </p:cNvCxnSpPr>
          <p:nvPr/>
        </p:nvCxnSpPr>
        <p:spPr>
          <a:xfrm>
            <a:off x="9656930" y="6108700"/>
            <a:ext cx="419100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1F08DCA1-B5B1-43E4-8195-4074C613FE5D}"/>
              </a:ext>
            </a:extLst>
          </p:cNvPr>
          <p:cNvSpPr txBox="1"/>
          <p:nvPr/>
        </p:nvSpPr>
        <p:spPr>
          <a:xfrm>
            <a:off x="9584260" y="6108700"/>
            <a:ext cx="564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Signal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C523BCE-A9B6-4BB7-8E94-C805A301A97F}"/>
              </a:ext>
            </a:extLst>
          </p:cNvPr>
          <p:cNvSpPr/>
          <p:nvPr/>
        </p:nvSpPr>
        <p:spPr>
          <a:xfrm>
            <a:off x="8813800" y="1549400"/>
            <a:ext cx="2012950" cy="2514600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199AAD8-E21E-49B9-BBDF-32BA2B27AC9C}"/>
              </a:ext>
            </a:extLst>
          </p:cNvPr>
          <p:cNvSpPr/>
          <p:nvPr/>
        </p:nvSpPr>
        <p:spPr>
          <a:xfrm>
            <a:off x="1281656" y="797561"/>
            <a:ext cx="3039859" cy="2463791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2E768A7-A6C5-4626-8EBC-71EB35B2197D}"/>
              </a:ext>
            </a:extLst>
          </p:cNvPr>
          <p:cNvSpPr txBox="1"/>
          <p:nvPr/>
        </p:nvSpPr>
        <p:spPr>
          <a:xfrm>
            <a:off x="8932862" y="3717129"/>
            <a:ext cx="17859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Battery Box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E673335-744C-41E7-AA2B-D49F1567E14A}"/>
              </a:ext>
            </a:extLst>
          </p:cNvPr>
          <p:cNvSpPr txBox="1"/>
          <p:nvPr/>
        </p:nvSpPr>
        <p:spPr>
          <a:xfrm>
            <a:off x="1366920" y="2949747"/>
            <a:ext cx="28621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Steering Subsystem (front)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037265E-49C5-4721-B97D-84328F4FD917}"/>
              </a:ext>
            </a:extLst>
          </p:cNvPr>
          <p:cNvSpPr/>
          <p:nvPr/>
        </p:nvSpPr>
        <p:spPr>
          <a:xfrm>
            <a:off x="5402072" y="685800"/>
            <a:ext cx="3048610" cy="4533900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AD7279F-696A-443E-9B96-B4F9197230BB}"/>
              </a:ext>
            </a:extLst>
          </p:cNvPr>
          <p:cNvSpPr txBox="1"/>
          <p:nvPr/>
        </p:nvSpPr>
        <p:spPr>
          <a:xfrm>
            <a:off x="5573976" y="4900088"/>
            <a:ext cx="27048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Enclosure behind seat / trunk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452412A-C4CB-45ED-9105-E7D588508705}"/>
              </a:ext>
            </a:extLst>
          </p:cNvPr>
          <p:cNvSpPr/>
          <p:nvPr/>
        </p:nvSpPr>
        <p:spPr>
          <a:xfrm>
            <a:off x="5583395" y="3991882"/>
            <a:ext cx="710553" cy="64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Sonar MCU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96366C4-D0DD-46A9-9C23-FCF24068CD0B}"/>
              </a:ext>
            </a:extLst>
          </p:cNvPr>
          <p:cNvSpPr/>
          <p:nvPr/>
        </p:nvSpPr>
        <p:spPr>
          <a:xfrm>
            <a:off x="4521364" y="3991882"/>
            <a:ext cx="710553" cy="64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Sonar Modules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7EB902A-0CFC-444B-9690-E1727313C1D2}"/>
              </a:ext>
            </a:extLst>
          </p:cNvPr>
          <p:cNvSpPr/>
          <p:nvPr/>
        </p:nvSpPr>
        <p:spPr>
          <a:xfrm>
            <a:off x="4482292" y="1382304"/>
            <a:ext cx="710553" cy="408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Front Motors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C651210-7248-4B18-8B77-3C1C9ADBA40A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6998747" y="2806700"/>
            <a:ext cx="6" cy="1170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7A38F0B3-0ABB-4D90-A9D9-1ACD00E7D551}"/>
              </a:ext>
            </a:extLst>
          </p:cNvPr>
          <p:cNvCxnSpPr>
            <a:cxnSpLocks/>
          </p:cNvCxnSpPr>
          <p:nvPr/>
        </p:nvCxnSpPr>
        <p:spPr>
          <a:xfrm flipH="1" flipV="1">
            <a:off x="6095796" y="3576635"/>
            <a:ext cx="6" cy="27864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98E5AE7B-61B1-4904-B2AF-51D87C3F5933}"/>
              </a:ext>
            </a:extLst>
          </p:cNvPr>
          <p:cNvCxnSpPr/>
          <p:nvPr/>
        </p:nvCxnSpPr>
        <p:spPr>
          <a:xfrm flipH="1">
            <a:off x="6095796" y="3862033"/>
            <a:ext cx="325057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7">
            <a:extLst>
              <a:ext uri="{FF2B5EF4-FFF2-40B4-BE49-F238E27FC236}">
                <a16:creationId xmlns:a16="http://schemas.microsoft.com/office/drawing/2014/main" id="{8048466F-1A93-4991-A2FD-7F92BB370119}"/>
              </a:ext>
            </a:extLst>
          </p:cNvPr>
          <p:cNvCxnSpPr>
            <a:cxnSpLocks/>
            <a:endCxn id="123" idx="0"/>
          </p:cNvCxnSpPr>
          <p:nvPr/>
        </p:nvCxnSpPr>
        <p:spPr>
          <a:xfrm rot="16200000" flipH="1">
            <a:off x="5644752" y="3697961"/>
            <a:ext cx="415247" cy="17259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7">
            <a:extLst>
              <a:ext uri="{FF2B5EF4-FFF2-40B4-BE49-F238E27FC236}">
                <a16:creationId xmlns:a16="http://schemas.microsoft.com/office/drawing/2014/main" id="{5484A4D1-24C1-4E91-8851-90D1DEF5D6BD}"/>
              </a:ext>
            </a:extLst>
          </p:cNvPr>
          <p:cNvCxnSpPr>
            <a:cxnSpLocks/>
            <a:stCxn id="125" idx="3"/>
            <a:endCxn id="123" idx="1"/>
          </p:cNvCxnSpPr>
          <p:nvPr/>
        </p:nvCxnSpPr>
        <p:spPr>
          <a:xfrm>
            <a:off x="5231917" y="4315126"/>
            <a:ext cx="351478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>
            <a:extLst>
              <a:ext uri="{FF2B5EF4-FFF2-40B4-BE49-F238E27FC236}">
                <a16:creationId xmlns:a16="http://schemas.microsoft.com/office/drawing/2014/main" id="{DB442617-2EB1-4C12-AAE6-9F809FFC9C32}"/>
              </a:ext>
            </a:extLst>
          </p:cNvPr>
          <p:cNvSpPr/>
          <p:nvPr/>
        </p:nvSpPr>
        <p:spPr>
          <a:xfrm>
            <a:off x="1293153" y="3529489"/>
            <a:ext cx="3039859" cy="2463791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C73BBD89-BCA1-4902-AB9D-FF42DE923A64}"/>
              </a:ext>
            </a:extLst>
          </p:cNvPr>
          <p:cNvSpPr txBox="1"/>
          <p:nvPr/>
        </p:nvSpPr>
        <p:spPr>
          <a:xfrm>
            <a:off x="1378417" y="5681675"/>
            <a:ext cx="28621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Cockpit Controls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A0EC18A-1749-473F-8B97-2A67FF6E4C6E}"/>
              </a:ext>
            </a:extLst>
          </p:cNvPr>
          <p:cNvSpPr/>
          <p:nvPr/>
        </p:nvSpPr>
        <p:spPr>
          <a:xfrm>
            <a:off x="1616313" y="3881018"/>
            <a:ext cx="710553" cy="64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Status LCD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7EE13782-8F64-4179-8A4B-3F4DB815B409}"/>
              </a:ext>
            </a:extLst>
          </p:cNvPr>
          <p:cNvSpPr/>
          <p:nvPr/>
        </p:nvSpPr>
        <p:spPr>
          <a:xfrm>
            <a:off x="1616313" y="4657620"/>
            <a:ext cx="710553" cy="64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Brake Switch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91987228-86B1-4B87-9244-1ED157F77BC0}"/>
              </a:ext>
            </a:extLst>
          </p:cNvPr>
          <p:cNvSpPr/>
          <p:nvPr/>
        </p:nvSpPr>
        <p:spPr>
          <a:xfrm>
            <a:off x="4531892" y="3160477"/>
            <a:ext cx="710553" cy="268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err="1"/>
              <a:t>WiFi</a:t>
            </a:r>
            <a:endParaRPr lang="en-GB" sz="1100" dirty="0"/>
          </a:p>
        </p:txBody>
      </p:sp>
      <p:cxnSp>
        <p:nvCxnSpPr>
          <p:cNvPr id="176" name="Straight Arrow Connector 17">
            <a:extLst>
              <a:ext uri="{FF2B5EF4-FFF2-40B4-BE49-F238E27FC236}">
                <a16:creationId xmlns:a16="http://schemas.microsoft.com/office/drawing/2014/main" id="{E888D560-0337-455C-930D-279113A0997E}"/>
              </a:ext>
            </a:extLst>
          </p:cNvPr>
          <p:cNvCxnSpPr>
            <a:cxnSpLocks/>
            <a:stCxn id="175" idx="3"/>
          </p:cNvCxnSpPr>
          <p:nvPr/>
        </p:nvCxnSpPr>
        <p:spPr>
          <a:xfrm>
            <a:off x="5242445" y="3294860"/>
            <a:ext cx="349922" cy="6189"/>
          </a:xfrm>
          <a:prstGeom prst="straightConnector1">
            <a:avLst/>
          </a:prstGeom>
          <a:ln w="190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A304AEF3-223A-4C5A-A2B7-2BD3F37849E6}"/>
              </a:ext>
            </a:extLst>
          </p:cNvPr>
          <p:cNvSpPr/>
          <p:nvPr/>
        </p:nvSpPr>
        <p:spPr>
          <a:xfrm>
            <a:off x="4519255" y="4795920"/>
            <a:ext cx="710553" cy="64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Bump Switches</a:t>
            </a:r>
          </a:p>
        </p:txBody>
      </p:sp>
      <p:cxnSp>
        <p:nvCxnSpPr>
          <p:cNvPr id="180" name="Straight Arrow Connector 17">
            <a:extLst>
              <a:ext uri="{FF2B5EF4-FFF2-40B4-BE49-F238E27FC236}">
                <a16:creationId xmlns:a16="http://schemas.microsoft.com/office/drawing/2014/main" id="{A7336367-AA28-437C-9BC0-E1897B4EDC33}"/>
              </a:ext>
            </a:extLst>
          </p:cNvPr>
          <p:cNvCxnSpPr>
            <a:cxnSpLocks/>
            <a:stCxn id="179" idx="3"/>
            <a:endCxn id="123" idx="2"/>
          </p:cNvCxnSpPr>
          <p:nvPr/>
        </p:nvCxnSpPr>
        <p:spPr>
          <a:xfrm flipV="1">
            <a:off x="5229808" y="4638369"/>
            <a:ext cx="708864" cy="480795"/>
          </a:xfrm>
          <a:prstGeom prst="bentConnector2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angle 184">
            <a:extLst>
              <a:ext uri="{FF2B5EF4-FFF2-40B4-BE49-F238E27FC236}">
                <a16:creationId xmlns:a16="http://schemas.microsoft.com/office/drawing/2014/main" id="{514BFF31-AAD8-4415-BB98-D304DE089C33}"/>
              </a:ext>
            </a:extLst>
          </p:cNvPr>
          <p:cNvSpPr/>
          <p:nvPr/>
        </p:nvSpPr>
        <p:spPr>
          <a:xfrm>
            <a:off x="4510451" y="3544781"/>
            <a:ext cx="710553" cy="268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GPS</a:t>
            </a:r>
          </a:p>
        </p:txBody>
      </p:sp>
      <p:cxnSp>
        <p:nvCxnSpPr>
          <p:cNvPr id="187" name="Straight Arrow Connector 17">
            <a:extLst>
              <a:ext uri="{FF2B5EF4-FFF2-40B4-BE49-F238E27FC236}">
                <a16:creationId xmlns:a16="http://schemas.microsoft.com/office/drawing/2014/main" id="{B0ACAE70-C85B-4FDE-9361-53ACA39D451D}"/>
              </a:ext>
            </a:extLst>
          </p:cNvPr>
          <p:cNvCxnSpPr>
            <a:cxnSpLocks/>
            <a:stCxn id="185" idx="3"/>
          </p:cNvCxnSpPr>
          <p:nvPr/>
        </p:nvCxnSpPr>
        <p:spPr>
          <a:xfrm flipV="1">
            <a:off x="5221004" y="3462670"/>
            <a:ext cx="364862" cy="21649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>
            <a:extLst>
              <a:ext uri="{FF2B5EF4-FFF2-40B4-BE49-F238E27FC236}">
                <a16:creationId xmlns:a16="http://schemas.microsoft.com/office/drawing/2014/main" id="{D761EC7D-3E13-45A6-AAFD-5153A491463C}"/>
              </a:ext>
            </a:extLst>
          </p:cNvPr>
          <p:cNvSpPr/>
          <p:nvPr/>
        </p:nvSpPr>
        <p:spPr>
          <a:xfrm>
            <a:off x="2475299" y="4659719"/>
            <a:ext cx="710553" cy="64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Local / Remote Mode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D22C6DBF-C09C-4456-9A41-A92609016160}"/>
              </a:ext>
            </a:extLst>
          </p:cNvPr>
          <p:cNvSpPr/>
          <p:nvPr/>
        </p:nvSpPr>
        <p:spPr>
          <a:xfrm>
            <a:off x="3319174" y="4659927"/>
            <a:ext cx="710553" cy="64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D / N / R Switch?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5F695F32-86F4-48A7-BDD8-770CCCD7C0E1}"/>
              </a:ext>
            </a:extLst>
          </p:cNvPr>
          <p:cNvSpPr/>
          <p:nvPr/>
        </p:nvSpPr>
        <p:spPr>
          <a:xfrm>
            <a:off x="4484310" y="322657"/>
            <a:ext cx="710553" cy="64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Lights </a:t>
            </a:r>
            <a:r>
              <a:rPr lang="en-GB" sz="700" dirty="0"/>
              <a:t>addressable?</a:t>
            </a:r>
            <a:endParaRPr lang="en-GB" sz="1050" dirty="0"/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C124EEDD-B74B-4387-9309-FBAA39A49DB7}"/>
              </a:ext>
            </a:extLst>
          </p:cNvPr>
          <p:cNvCxnSpPr>
            <a:cxnSpLocks/>
            <a:endCxn id="192" idx="2"/>
          </p:cNvCxnSpPr>
          <p:nvPr/>
        </p:nvCxnSpPr>
        <p:spPr>
          <a:xfrm flipV="1">
            <a:off x="4839587" y="969144"/>
            <a:ext cx="0" cy="165699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200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143192-B78B-4A90-A6C9-F0CAE49C0ACE}"/>
              </a:ext>
            </a:extLst>
          </p:cNvPr>
          <p:cNvSpPr/>
          <p:nvPr/>
        </p:nvSpPr>
        <p:spPr>
          <a:xfrm>
            <a:off x="6275102" y="141747"/>
            <a:ext cx="710553" cy="6464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Steering Wheel</a:t>
            </a:r>
          </a:p>
        </p:txBody>
      </p:sp>
      <p:cxnSp>
        <p:nvCxnSpPr>
          <p:cNvPr id="5" name="Straight Arrow Connector 17">
            <a:extLst>
              <a:ext uri="{FF2B5EF4-FFF2-40B4-BE49-F238E27FC236}">
                <a16:creationId xmlns:a16="http://schemas.microsoft.com/office/drawing/2014/main" id="{2D587430-025D-4F58-882E-63AAF0652667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630379" y="788234"/>
            <a:ext cx="0" cy="130268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9371FBC-425F-4970-ABF6-7D86316566F7}"/>
              </a:ext>
            </a:extLst>
          </p:cNvPr>
          <p:cNvSpPr/>
          <p:nvPr/>
        </p:nvSpPr>
        <p:spPr>
          <a:xfrm>
            <a:off x="4804487" y="2090914"/>
            <a:ext cx="2082538" cy="2380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Steering Control</a:t>
            </a:r>
          </a:p>
          <a:p>
            <a:pPr algn="ctr"/>
            <a:r>
              <a:rPr lang="en-GB" sz="1100" dirty="0"/>
              <a:t>MCU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712841-CF10-4E5D-984D-A4C739F3B37A}"/>
              </a:ext>
            </a:extLst>
          </p:cNvPr>
          <p:cNvSpPr/>
          <p:nvPr/>
        </p:nvSpPr>
        <p:spPr>
          <a:xfrm>
            <a:off x="1233796" y="1766348"/>
            <a:ext cx="1070562" cy="166265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Steering</a:t>
            </a:r>
          </a:p>
          <a:p>
            <a:pPr algn="ctr"/>
            <a:r>
              <a:rPr lang="en-GB" sz="1100" dirty="0"/>
              <a:t>Driver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81DF61-1763-4C79-AFD8-8B78C8F5382D}"/>
              </a:ext>
            </a:extLst>
          </p:cNvPr>
          <p:cNvSpPr/>
          <p:nvPr/>
        </p:nvSpPr>
        <p:spPr>
          <a:xfrm>
            <a:off x="1596109" y="3663171"/>
            <a:ext cx="710553" cy="323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Steering Motor</a:t>
            </a:r>
          </a:p>
        </p:txBody>
      </p:sp>
      <p:cxnSp>
        <p:nvCxnSpPr>
          <p:cNvPr id="9" name="Straight Arrow Connector 17">
            <a:extLst>
              <a:ext uri="{FF2B5EF4-FFF2-40B4-BE49-F238E27FC236}">
                <a16:creationId xmlns:a16="http://schemas.microsoft.com/office/drawing/2014/main" id="{F3E6F4B1-06EA-4A8E-BF52-B9A90534F9B5}"/>
              </a:ext>
            </a:extLst>
          </p:cNvPr>
          <p:cNvCxnSpPr>
            <a:cxnSpLocks/>
          </p:cNvCxnSpPr>
          <p:nvPr/>
        </p:nvCxnSpPr>
        <p:spPr>
          <a:xfrm flipH="1">
            <a:off x="2304357" y="2853813"/>
            <a:ext cx="224991" cy="0"/>
          </a:xfrm>
          <a:prstGeom prst="straightConnector1">
            <a:avLst/>
          </a:prstGeom>
          <a:ln w="190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46CFACE-E955-47AD-837D-33F19A0C6FDA}"/>
              </a:ext>
            </a:extLst>
          </p:cNvPr>
          <p:cNvSpPr/>
          <p:nvPr/>
        </p:nvSpPr>
        <p:spPr>
          <a:xfrm>
            <a:off x="1593804" y="3986413"/>
            <a:ext cx="710553" cy="4970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Steering Feedback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0B37DC-65BF-4BB9-B33C-EB780D9B591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949081" y="3428999"/>
            <a:ext cx="2305" cy="234172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C318895-1459-45DC-AC93-356A57C60EBD}"/>
              </a:ext>
            </a:extLst>
          </p:cNvPr>
          <p:cNvSpPr txBox="1"/>
          <p:nvPr/>
        </p:nvSpPr>
        <p:spPr>
          <a:xfrm>
            <a:off x="139362" y="101758"/>
            <a:ext cx="28621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Steering Subsystem (front)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B7CE32F-1453-4FA4-957D-4B5900A1A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72" y="5190314"/>
            <a:ext cx="1917325" cy="155592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6ED66C2-2B4B-4DF5-8931-41EC6E3A6E78}"/>
              </a:ext>
            </a:extLst>
          </p:cNvPr>
          <p:cNvSpPr/>
          <p:nvPr/>
        </p:nvSpPr>
        <p:spPr>
          <a:xfrm>
            <a:off x="5469601" y="141747"/>
            <a:ext cx="710553" cy="6464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Pedals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4953C88-A923-4816-A7B7-67177B2A6CBB}"/>
              </a:ext>
            </a:extLst>
          </p:cNvPr>
          <p:cNvSpPr/>
          <p:nvPr/>
        </p:nvSpPr>
        <p:spPr>
          <a:xfrm>
            <a:off x="4301073" y="1621929"/>
            <a:ext cx="4252990" cy="3362211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E0C32D-CA1C-428F-9AB9-CC1FF2E8863C}"/>
              </a:ext>
            </a:extLst>
          </p:cNvPr>
          <p:cNvSpPr txBox="1"/>
          <p:nvPr/>
        </p:nvSpPr>
        <p:spPr>
          <a:xfrm>
            <a:off x="6712857" y="4600670"/>
            <a:ext cx="16778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Steering Subsystem board</a:t>
            </a:r>
          </a:p>
        </p:txBody>
      </p:sp>
      <p:cxnSp>
        <p:nvCxnSpPr>
          <p:cNvPr id="29" name="Straight Arrow Connector 17">
            <a:extLst>
              <a:ext uri="{FF2B5EF4-FFF2-40B4-BE49-F238E27FC236}">
                <a16:creationId xmlns:a16="http://schemas.microsoft.com/office/drawing/2014/main" id="{55F702DA-DEE8-4E01-B720-5BD7F03382ED}"/>
              </a:ext>
            </a:extLst>
          </p:cNvPr>
          <p:cNvCxnSpPr>
            <a:cxnSpLocks/>
          </p:cNvCxnSpPr>
          <p:nvPr/>
        </p:nvCxnSpPr>
        <p:spPr>
          <a:xfrm>
            <a:off x="6490269" y="788234"/>
            <a:ext cx="0" cy="83369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7">
            <a:extLst>
              <a:ext uri="{FF2B5EF4-FFF2-40B4-BE49-F238E27FC236}">
                <a16:creationId xmlns:a16="http://schemas.microsoft.com/office/drawing/2014/main" id="{0744FB00-DFF0-40DD-BE34-86F0F359F403}"/>
              </a:ext>
            </a:extLst>
          </p:cNvPr>
          <p:cNvCxnSpPr>
            <a:cxnSpLocks/>
          </p:cNvCxnSpPr>
          <p:nvPr/>
        </p:nvCxnSpPr>
        <p:spPr>
          <a:xfrm>
            <a:off x="6770489" y="788234"/>
            <a:ext cx="0" cy="833695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17">
            <a:extLst>
              <a:ext uri="{FF2B5EF4-FFF2-40B4-BE49-F238E27FC236}">
                <a16:creationId xmlns:a16="http://schemas.microsoft.com/office/drawing/2014/main" id="{A26004E9-2FB3-41E6-B308-77A4C0B4EB06}"/>
              </a:ext>
            </a:extLst>
          </p:cNvPr>
          <p:cNvCxnSpPr>
            <a:cxnSpLocks/>
          </p:cNvCxnSpPr>
          <p:nvPr/>
        </p:nvCxnSpPr>
        <p:spPr>
          <a:xfrm>
            <a:off x="5745476" y="788234"/>
            <a:ext cx="0" cy="130268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17">
            <a:extLst>
              <a:ext uri="{FF2B5EF4-FFF2-40B4-BE49-F238E27FC236}">
                <a16:creationId xmlns:a16="http://schemas.microsoft.com/office/drawing/2014/main" id="{EBC3DD72-9595-4D2E-B75E-AD6630799BEA}"/>
              </a:ext>
            </a:extLst>
          </p:cNvPr>
          <p:cNvCxnSpPr>
            <a:cxnSpLocks/>
          </p:cNvCxnSpPr>
          <p:nvPr/>
        </p:nvCxnSpPr>
        <p:spPr>
          <a:xfrm>
            <a:off x="5605366" y="788234"/>
            <a:ext cx="0" cy="83369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7">
            <a:extLst>
              <a:ext uri="{FF2B5EF4-FFF2-40B4-BE49-F238E27FC236}">
                <a16:creationId xmlns:a16="http://schemas.microsoft.com/office/drawing/2014/main" id="{BD08A12B-B598-4BE5-96FA-EEC1611D4C8A}"/>
              </a:ext>
            </a:extLst>
          </p:cNvPr>
          <p:cNvCxnSpPr>
            <a:cxnSpLocks/>
          </p:cNvCxnSpPr>
          <p:nvPr/>
        </p:nvCxnSpPr>
        <p:spPr>
          <a:xfrm>
            <a:off x="5885586" y="788234"/>
            <a:ext cx="0" cy="130268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7">
            <a:extLst>
              <a:ext uri="{FF2B5EF4-FFF2-40B4-BE49-F238E27FC236}">
                <a16:creationId xmlns:a16="http://schemas.microsoft.com/office/drawing/2014/main" id="{636F4420-D5A5-4CC9-8C6D-BB86B73FB7C7}"/>
              </a:ext>
            </a:extLst>
          </p:cNvPr>
          <p:cNvCxnSpPr>
            <a:cxnSpLocks/>
          </p:cNvCxnSpPr>
          <p:nvPr/>
        </p:nvCxnSpPr>
        <p:spPr>
          <a:xfrm>
            <a:off x="6040444" y="788234"/>
            <a:ext cx="0" cy="833695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F00BA48-06A7-453E-83BB-EFA1EB934875}"/>
              </a:ext>
            </a:extLst>
          </p:cNvPr>
          <p:cNvCxnSpPr>
            <a:cxnSpLocks/>
          </p:cNvCxnSpPr>
          <p:nvPr/>
        </p:nvCxnSpPr>
        <p:spPr>
          <a:xfrm>
            <a:off x="1785026" y="3435471"/>
            <a:ext cx="2305" cy="234172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17">
            <a:extLst>
              <a:ext uri="{FF2B5EF4-FFF2-40B4-BE49-F238E27FC236}">
                <a16:creationId xmlns:a16="http://schemas.microsoft.com/office/drawing/2014/main" id="{BD20A3D9-3351-4422-B612-1C188AF95D8B}"/>
              </a:ext>
            </a:extLst>
          </p:cNvPr>
          <p:cNvCxnSpPr>
            <a:cxnSpLocks/>
          </p:cNvCxnSpPr>
          <p:nvPr/>
        </p:nvCxnSpPr>
        <p:spPr>
          <a:xfrm>
            <a:off x="2304357" y="4096552"/>
            <a:ext cx="1996716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17">
            <a:extLst>
              <a:ext uri="{FF2B5EF4-FFF2-40B4-BE49-F238E27FC236}">
                <a16:creationId xmlns:a16="http://schemas.microsoft.com/office/drawing/2014/main" id="{4DA1CDC4-D81F-4866-8C77-5B3D8AB2B8AB}"/>
              </a:ext>
            </a:extLst>
          </p:cNvPr>
          <p:cNvCxnSpPr>
            <a:cxnSpLocks/>
          </p:cNvCxnSpPr>
          <p:nvPr/>
        </p:nvCxnSpPr>
        <p:spPr>
          <a:xfrm>
            <a:off x="2304357" y="4229287"/>
            <a:ext cx="2437256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17">
            <a:extLst>
              <a:ext uri="{FF2B5EF4-FFF2-40B4-BE49-F238E27FC236}">
                <a16:creationId xmlns:a16="http://schemas.microsoft.com/office/drawing/2014/main" id="{A9593066-2513-43B3-B9D7-76DA3E63B300}"/>
              </a:ext>
            </a:extLst>
          </p:cNvPr>
          <p:cNvCxnSpPr>
            <a:cxnSpLocks/>
          </p:cNvCxnSpPr>
          <p:nvPr/>
        </p:nvCxnSpPr>
        <p:spPr>
          <a:xfrm>
            <a:off x="2304357" y="4354649"/>
            <a:ext cx="1996716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17">
            <a:extLst>
              <a:ext uri="{FF2B5EF4-FFF2-40B4-BE49-F238E27FC236}">
                <a16:creationId xmlns:a16="http://schemas.microsoft.com/office/drawing/2014/main" id="{2B99C6E6-6E3C-4F9A-BC66-9E04EE5DCD73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2304357" y="3303035"/>
            <a:ext cx="1996716" cy="79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17">
            <a:extLst>
              <a:ext uri="{FF2B5EF4-FFF2-40B4-BE49-F238E27FC236}">
                <a16:creationId xmlns:a16="http://schemas.microsoft.com/office/drawing/2014/main" id="{E312621A-2C88-4348-B513-256DCF244E29}"/>
              </a:ext>
            </a:extLst>
          </p:cNvPr>
          <p:cNvCxnSpPr>
            <a:cxnSpLocks/>
          </p:cNvCxnSpPr>
          <p:nvPr/>
        </p:nvCxnSpPr>
        <p:spPr>
          <a:xfrm flipH="1">
            <a:off x="2304357" y="3178278"/>
            <a:ext cx="199671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17">
            <a:extLst>
              <a:ext uri="{FF2B5EF4-FFF2-40B4-BE49-F238E27FC236}">
                <a16:creationId xmlns:a16="http://schemas.microsoft.com/office/drawing/2014/main" id="{AC518402-DAFA-4CBB-B341-4FCA661637AE}"/>
              </a:ext>
            </a:extLst>
          </p:cNvPr>
          <p:cNvCxnSpPr>
            <a:cxnSpLocks/>
          </p:cNvCxnSpPr>
          <p:nvPr/>
        </p:nvCxnSpPr>
        <p:spPr>
          <a:xfrm flipH="1">
            <a:off x="2304357" y="3023420"/>
            <a:ext cx="2500130" cy="0"/>
          </a:xfrm>
          <a:prstGeom prst="straightConnector1">
            <a:avLst/>
          </a:prstGeom>
          <a:ln w="190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17">
            <a:extLst>
              <a:ext uri="{FF2B5EF4-FFF2-40B4-BE49-F238E27FC236}">
                <a16:creationId xmlns:a16="http://schemas.microsoft.com/office/drawing/2014/main" id="{4459A4FB-6FC8-4E58-B52A-2A8CA7D69DA1}"/>
              </a:ext>
            </a:extLst>
          </p:cNvPr>
          <p:cNvCxnSpPr>
            <a:cxnSpLocks/>
          </p:cNvCxnSpPr>
          <p:nvPr/>
        </p:nvCxnSpPr>
        <p:spPr>
          <a:xfrm flipV="1">
            <a:off x="2529347" y="2853814"/>
            <a:ext cx="1" cy="169606"/>
          </a:xfrm>
          <a:prstGeom prst="straightConnector1">
            <a:avLst/>
          </a:prstGeom>
          <a:ln w="190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17">
            <a:extLst>
              <a:ext uri="{FF2B5EF4-FFF2-40B4-BE49-F238E27FC236}">
                <a16:creationId xmlns:a16="http://schemas.microsoft.com/office/drawing/2014/main" id="{2E7858C4-6FC0-4A6F-B76B-ACBBD734B218}"/>
              </a:ext>
            </a:extLst>
          </p:cNvPr>
          <p:cNvCxnSpPr>
            <a:cxnSpLocks/>
          </p:cNvCxnSpPr>
          <p:nvPr/>
        </p:nvCxnSpPr>
        <p:spPr>
          <a:xfrm flipH="1">
            <a:off x="2304357" y="2706328"/>
            <a:ext cx="2500130" cy="0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17">
            <a:extLst>
              <a:ext uri="{FF2B5EF4-FFF2-40B4-BE49-F238E27FC236}">
                <a16:creationId xmlns:a16="http://schemas.microsoft.com/office/drawing/2014/main" id="{5F0275D2-DA95-4FA6-AB4C-4EE7DF8C3C40}"/>
              </a:ext>
            </a:extLst>
          </p:cNvPr>
          <p:cNvCxnSpPr>
            <a:cxnSpLocks/>
          </p:cNvCxnSpPr>
          <p:nvPr/>
        </p:nvCxnSpPr>
        <p:spPr>
          <a:xfrm>
            <a:off x="2529347" y="2521974"/>
            <a:ext cx="0" cy="184354"/>
          </a:xfrm>
          <a:prstGeom prst="straightConnector1">
            <a:avLst/>
          </a:prstGeom>
          <a:ln w="19050"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17">
            <a:extLst>
              <a:ext uri="{FF2B5EF4-FFF2-40B4-BE49-F238E27FC236}">
                <a16:creationId xmlns:a16="http://schemas.microsoft.com/office/drawing/2014/main" id="{C235499F-5E4C-4C89-9B91-3BB5F475DD90}"/>
              </a:ext>
            </a:extLst>
          </p:cNvPr>
          <p:cNvCxnSpPr>
            <a:cxnSpLocks/>
          </p:cNvCxnSpPr>
          <p:nvPr/>
        </p:nvCxnSpPr>
        <p:spPr>
          <a:xfrm flipH="1">
            <a:off x="2304356" y="2521974"/>
            <a:ext cx="224991" cy="0"/>
          </a:xfrm>
          <a:prstGeom prst="straightConnector1">
            <a:avLst/>
          </a:prstGeom>
          <a:ln w="1905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17">
            <a:extLst>
              <a:ext uri="{FF2B5EF4-FFF2-40B4-BE49-F238E27FC236}">
                <a16:creationId xmlns:a16="http://schemas.microsoft.com/office/drawing/2014/main" id="{A64B8AE9-F737-4539-B829-DD0B9A45A19F}"/>
              </a:ext>
            </a:extLst>
          </p:cNvPr>
          <p:cNvCxnSpPr>
            <a:cxnSpLocks/>
          </p:cNvCxnSpPr>
          <p:nvPr/>
        </p:nvCxnSpPr>
        <p:spPr>
          <a:xfrm flipH="1">
            <a:off x="2304357" y="2337620"/>
            <a:ext cx="2500130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17">
            <a:extLst>
              <a:ext uri="{FF2B5EF4-FFF2-40B4-BE49-F238E27FC236}">
                <a16:creationId xmlns:a16="http://schemas.microsoft.com/office/drawing/2014/main" id="{8699536D-7A14-4022-A63A-441E8A51946D}"/>
              </a:ext>
            </a:extLst>
          </p:cNvPr>
          <p:cNvCxnSpPr>
            <a:cxnSpLocks/>
          </p:cNvCxnSpPr>
          <p:nvPr/>
        </p:nvCxnSpPr>
        <p:spPr>
          <a:xfrm flipH="1">
            <a:off x="2304357" y="2212258"/>
            <a:ext cx="2500130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F53DEA6-5ED4-4C38-9994-C64CA069FA2E}"/>
              </a:ext>
            </a:extLst>
          </p:cNvPr>
          <p:cNvSpPr txBox="1"/>
          <p:nvPr/>
        </p:nvSpPr>
        <p:spPr>
          <a:xfrm>
            <a:off x="2304356" y="2090914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RPWM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4E5A9B2-8EE6-4C69-AA0E-3AF6341FE7BF}"/>
              </a:ext>
            </a:extLst>
          </p:cNvPr>
          <p:cNvSpPr txBox="1"/>
          <p:nvPr/>
        </p:nvSpPr>
        <p:spPr>
          <a:xfrm>
            <a:off x="2304356" y="2208735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LPWM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AAFE5F6-9DDA-48B0-8924-3F7AC3A39340}"/>
              </a:ext>
            </a:extLst>
          </p:cNvPr>
          <p:cNvSpPr txBox="1"/>
          <p:nvPr/>
        </p:nvSpPr>
        <p:spPr>
          <a:xfrm>
            <a:off x="2500380" y="2570805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R_EN/L_EN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EC2F611-660F-41D9-BCBE-74D6E42CC5B4}"/>
              </a:ext>
            </a:extLst>
          </p:cNvPr>
          <p:cNvSpPr txBox="1"/>
          <p:nvPr/>
        </p:nvSpPr>
        <p:spPr>
          <a:xfrm>
            <a:off x="2500380" y="2869293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R_IS/L_IS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C00F419-C6AE-4CD7-A7DF-DDEEAA4D0BFD}"/>
              </a:ext>
            </a:extLst>
          </p:cNvPr>
          <p:cNvSpPr txBox="1"/>
          <p:nvPr/>
        </p:nvSpPr>
        <p:spPr>
          <a:xfrm>
            <a:off x="2304356" y="3045371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VCC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E9DA70E-9F9D-4EEF-9471-9FA660596C06}"/>
              </a:ext>
            </a:extLst>
          </p:cNvPr>
          <p:cNvSpPr txBox="1"/>
          <p:nvPr/>
        </p:nvSpPr>
        <p:spPr>
          <a:xfrm>
            <a:off x="2304356" y="3185610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GND</a:t>
            </a:r>
          </a:p>
        </p:txBody>
      </p:sp>
      <p:cxnSp>
        <p:nvCxnSpPr>
          <p:cNvPr id="74" name="Straight Arrow Connector 17">
            <a:extLst>
              <a:ext uri="{FF2B5EF4-FFF2-40B4-BE49-F238E27FC236}">
                <a16:creationId xmlns:a16="http://schemas.microsoft.com/office/drawing/2014/main" id="{6DBD9F24-9D58-443D-87D8-B88E0C9AA33B}"/>
              </a:ext>
            </a:extLst>
          </p:cNvPr>
          <p:cNvCxnSpPr>
            <a:cxnSpLocks/>
          </p:cNvCxnSpPr>
          <p:nvPr/>
        </p:nvCxnSpPr>
        <p:spPr>
          <a:xfrm flipH="1">
            <a:off x="2304357" y="1971940"/>
            <a:ext cx="19967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17">
            <a:extLst>
              <a:ext uri="{FF2B5EF4-FFF2-40B4-BE49-F238E27FC236}">
                <a16:creationId xmlns:a16="http://schemas.microsoft.com/office/drawing/2014/main" id="{BB595184-781C-4CCE-8B8E-EB03C0B81102}"/>
              </a:ext>
            </a:extLst>
          </p:cNvPr>
          <p:cNvCxnSpPr>
            <a:cxnSpLocks/>
          </p:cNvCxnSpPr>
          <p:nvPr/>
        </p:nvCxnSpPr>
        <p:spPr>
          <a:xfrm flipH="1">
            <a:off x="2304357" y="1839205"/>
            <a:ext cx="199671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D85D0096-D3AE-4C55-9E14-7FDA44CEE3C0}"/>
              </a:ext>
            </a:extLst>
          </p:cNvPr>
          <p:cNvSpPr txBox="1"/>
          <p:nvPr/>
        </p:nvSpPr>
        <p:spPr>
          <a:xfrm>
            <a:off x="2304356" y="1706298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+12V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EE2678F-FF7A-4E3B-8B8D-2B36C15E990E}"/>
              </a:ext>
            </a:extLst>
          </p:cNvPr>
          <p:cNvSpPr txBox="1"/>
          <p:nvPr/>
        </p:nvSpPr>
        <p:spPr>
          <a:xfrm>
            <a:off x="2304356" y="1846537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0V</a:t>
            </a:r>
          </a:p>
        </p:txBody>
      </p:sp>
      <p:cxnSp>
        <p:nvCxnSpPr>
          <p:cNvPr id="82" name="Straight Arrow Connector 17">
            <a:extLst>
              <a:ext uri="{FF2B5EF4-FFF2-40B4-BE49-F238E27FC236}">
                <a16:creationId xmlns:a16="http://schemas.microsoft.com/office/drawing/2014/main" id="{02AFB4B9-ED0B-4015-9728-B7BD84141DE1}"/>
              </a:ext>
            </a:extLst>
          </p:cNvPr>
          <p:cNvCxnSpPr>
            <a:cxnSpLocks/>
          </p:cNvCxnSpPr>
          <p:nvPr/>
        </p:nvCxnSpPr>
        <p:spPr>
          <a:xfrm flipH="1">
            <a:off x="8554064" y="1971940"/>
            <a:ext cx="19967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17">
            <a:extLst>
              <a:ext uri="{FF2B5EF4-FFF2-40B4-BE49-F238E27FC236}">
                <a16:creationId xmlns:a16="http://schemas.microsoft.com/office/drawing/2014/main" id="{393E4B93-996F-4F63-8BC4-CEE91C7AFB88}"/>
              </a:ext>
            </a:extLst>
          </p:cNvPr>
          <p:cNvCxnSpPr>
            <a:cxnSpLocks/>
          </p:cNvCxnSpPr>
          <p:nvPr/>
        </p:nvCxnSpPr>
        <p:spPr>
          <a:xfrm flipH="1">
            <a:off x="8554064" y="1839205"/>
            <a:ext cx="199671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FC2B915C-0F06-461E-A7A7-1FDD28027B15}"/>
              </a:ext>
            </a:extLst>
          </p:cNvPr>
          <p:cNvSpPr txBox="1"/>
          <p:nvPr/>
        </p:nvSpPr>
        <p:spPr>
          <a:xfrm>
            <a:off x="8554063" y="1706298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+12V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AA3F126-6FFC-4FA2-80E4-AB94812214B0}"/>
              </a:ext>
            </a:extLst>
          </p:cNvPr>
          <p:cNvSpPr txBox="1"/>
          <p:nvPr/>
        </p:nvSpPr>
        <p:spPr>
          <a:xfrm>
            <a:off x="8554063" y="1846537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0V</a:t>
            </a:r>
          </a:p>
        </p:txBody>
      </p:sp>
      <p:cxnSp>
        <p:nvCxnSpPr>
          <p:cNvPr id="86" name="Straight Arrow Connector 17">
            <a:extLst>
              <a:ext uri="{FF2B5EF4-FFF2-40B4-BE49-F238E27FC236}">
                <a16:creationId xmlns:a16="http://schemas.microsoft.com/office/drawing/2014/main" id="{CABC914D-43B3-436A-A2FE-C2E80EA5E21B}"/>
              </a:ext>
            </a:extLst>
          </p:cNvPr>
          <p:cNvCxnSpPr>
            <a:cxnSpLocks/>
          </p:cNvCxnSpPr>
          <p:nvPr/>
        </p:nvCxnSpPr>
        <p:spPr>
          <a:xfrm flipH="1">
            <a:off x="8554064" y="2570805"/>
            <a:ext cx="1996716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9CBA9968-B22C-43A0-A843-24372A2426B4}"/>
              </a:ext>
            </a:extLst>
          </p:cNvPr>
          <p:cNvSpPr txBox="1"/>
          <p:nvPr/>
        </p:nvSpPr>
        <p:spPr>
          <a:xfrm>
            <a:off x="8554063" y="2445402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USB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4E68F74-67BB-4545-B028-E24215317238}"/>
              </a:ext>
            </a:extLst>
          </p:cNvPr>
          <p:cNvSpPr/>
          <p:nvPr/>
        </p:nvSpPr>
        <p:spPr>
          <a:xfrm>
            <a:off x="7139480" y="2145064"/>
            <a:ext cx="421403" cy="3593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5V REG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19EDB3F-B0E0-4920-9DCF-042D082E23A1}"/>
              </a:ext>
            </a:extLst>
          </p:cNvPr>
          <p:cNvSpPr/>
          <p:nvPr/>
        </p:nvSpPr>
        <p:spPr>
          <a:xfrm>
            <a:off x="4947126" y="5393814"/>
            <a:ext cx="710553" cy="6464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Local / Remote Mode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CBE2207-12A9-478F-91D6-C2012042FCFA}"/>
              </a:ext>
            </a:extLst>
          </p:cNvPr>
          <p:cNvSpPr/>
          <p:nvPr/>
        </p:nvSpPr>
        <p:spPr>
          <a:xfrm>
            <a:off x="5890680" y="5387463"/>
            <a:ext cx="710553" cy="6464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D / N / R Switch?</a:t>
            </a:r>
          </a:p>
        </p:txBody>
      </p:sp>
      <p:cxnSp>
        <p:nvCxnSpPr>
          <p:cNvPr id="91" name="Straight Arrow Connector 17">
            <a:extLst>
              <a:ext uri="{FF2B5EF4-FFF2-40B4-BE49-F238E27FC236}">
                <a16:creationId xmlns:a16="http://schemas.microsoft.com/office/drawing/2014/main" id="{B5A0C2AF-8B55-480B-9677-FD877514EE97}"/>
              </a:ext>
            </a:extLst>
          </p:cNvPr>
          <p:cNvCxnSpPr>
            <a:cxnSpLocks/>
            <a:stCxn id="89" idx="0"/>
          </p:cNvCxnSpPr>
          <p:nvPr/>
        </p:nvCxnSpPr>
        <p:spPr>
          <a:xfrm flipV="1">
            <a:off x="5302403" y="4990490"/>
            <a:ext cx="0" cy="403324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17">
            <a:extLst>
              <a:ext uri="{FF2B5EF4-FFF2-40B4-BE49-F238E27FC236}">
                <a16:creationId xmlns:a16="http://schemas.microsoft.com/office/drawing/2014/main" id="{3B5D8160-8D7F-4D3C-8896-D38793E13006}"/>
              </a:ext>
            </a:extLst>
          </p:cNvPr>
          <p:cNvCxnSpPr>
            <a:cxnSpLocks/>
          </p:cNvCxnSpPr>
          <p:nvPr/>
        </p:nvCxnSpPr>
        <p:spPr>
          <a:xfrm flipV="1">
            <a:off x="5188103" y="4483510"/>
            <a:ext cx="0" cy="903954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17">
            <a:extLst>
              <a:ext uri="{FF2B5EF4-FFF2-40B4-BE49-F238E27FC236}">
                <a16:creationId xmlns:a16="http://schemas.microsoft.com/office/drawing/2014/main" id="{3DD644C7-A35C-4295-81F4-8932E514A7BC}"/>
              </a:ext>
            </a:extLst>
          </p:cNvPr>
          <p:cNvCxnSpPr>
            <a:cxnSpLocks/>
          </p:cNvCxnSpPr>
          <p:nvPr/>
        </p:nvCxnSpPr>
        <p:spPr>
          <a:xfrm flipV="1">
            <a:off x="6310779" y="4977790"/>
            <a:ext cx="0" cy="403324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17">
            <a:extLst>
              <a:ext uri="{FF2B5EF4-FFF2-40B4-BE49-F238E27FC236}">
                <a16:creationId xmlns:a16="http://schemas.microsoft.com/office/drawing/2014/main" id="{24BD8FAB-B08A-41C6-99A0-7C3F5DCB8581}"/>
              </a:ext>
            </a:extLst>
          </p:cNvPr>
          <p:cNvCxnSpPr>
            <a:cxnSpLocks/>
          </p:cNvCxnSpPr>
          <p:nvPr/>
        </p:nvCxnSpPr>
        <p:spPr>
          <a:xfrm flipV="1">
            <a:off x="6196479" y="4483510"/>
            <a:ext cx="0" cy="891254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17">
            <a:extLst>
              <a:ext uri="{FF2B5EF4-FFF2-40B4-BE49-F238E27FC236}">
                <a16:creationId xmlns:a16="http://schemas.microsoft.com/office/drawing/2014/main" id="{594FB1A5-F688-48CD-9D39-9F84A3061398}"/>
              </a:ext>
            </a:extLst>
          </p:cNvPr>
          <p:cNvCxnSpPr>
            <a:cxnSpLocks/>
          </p:cNvCxnSpPr>
          <p:nvPr/>
        </p:nvCxnSpPr>
        <p:spPr>
          <a:xfrm flipV="1">
            <a:off x="6075829" y="4483510"/>
            <a:ext cx="0" cy="891253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8439D05-A1EE-499B-8E20-5BFEAA14EC1C}"/>
              </a:ext>
            </a:extLst>
          </p:cNvPr>
          <p:cNvSpPr/>
          <p:nvPr/>
        </p:nvSpPr>
        <p:spPr>
          <a:xfrm>
            <a:off x="7531099" y="3818818"/>
            <a:ext cx="710553" cy="6464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Estop</a:t>
            </a:r>
          </a:p>
          <a:p>
            <a:pPr algn="ctr"/>
            <a:r>
              <a:rPr lang="en-GB" sz="1100" dirty="0"/>
              <a:t>Relay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91C0F65-047A-46ED-A0EE-43FDD365052A}"/>
              </a:ext>
            </a:extLst>
          </p:cNvPr>
          <p:cNvSpPr/>
          <p:nvPr/>
        </p:nvSpPr>
        <p:spPr>
          <a:xfrm>
            <a:off x="7708701" y="2145063"/>
            <a:ext cx="592907" cy="3593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Divider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B7C2780-9854-4E75-88EC-0C22835481B6}"/>
              </a:ext>
            </a:extLst>
          </p:cNvPr>
          <p:cNvSpPr/>
          <p:nvPr/>
        </p:nvSpPr>
        <p:spPr>
          <a:xfrm>
            <a:off x="4534136" y="141746"/>
            <a:ext cx="710553" cy="6464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Brake Switch</a:t>
            </a:r>
          </a:p>
        </p:txBody>
      </p:sp>
      <p:cxnSp>
        <p:nvCxnSpPr>
          <p:cNvPr id="104" name="Straight Arrow Connector 17">
            <a:extLst>
              <a:ext uri="{FF2B5EF4-FFF2-40B4-BE49-F238E27FC236}">
                <a16:creationId xmlns:a16="http://schemas.microsoft.com/office/drawing/2014/main" id="{B3F9E9B3-947F-4CB5-B795-A1E765E467BB}"/>
              </a:ext>
            </a:extLst>
          </p:cNvPr>
          <p:cNvCxnSpPr>
            <a:cxnSpLocks/>
          </p:cNvCxnSpPr>
          <p:nvPr/>
        </p:nvCxnSpPr>
        <p:spPr>
          <a:xfrm>
            <a:off x="4825775" y="788233"/>
            <a:ext cx="0" cy="83369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7">
            <a:extLst>
              <a:ext uri="{FF2B5EF4-FFF2-40B4-BE49-F238E27FC236}">
                <a16:creationId xmlns:a16="http://schemas.microsoft.com/office/drawing/2014/main" id="{FAED60BD-65F6-4351-845F-C2B2C126FB43}"/>
              </a:ext>
            </a:extLst>
          </p:cNvPr>
          <p:cNvCxnSpPr>
            <a:cxnSpLocks/>
          </p:cNvCxnSpPr>
          <p:nvPr/>
        </p:nvCxnSpPr>
        <p:spPr>
          <a:xfrm>
            <a:off x="4973837" y="788233"/>
            <a:ext cx="0" cy="1291828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7">
            <a:extLst>
              <a:ext uri="{FF2B5EF4-FFF2-40B4-BE49-F238E27FC236}">
                <a16:creationId xmlns:a16="http://schemas.microsoft.com/office/drawing/2014/main" id="{6FA1430A-DCA0-4CA9-BE8E-38BA77DBC846}"/>
              </a:ext>
            </a:extLst>
          </p:cNvPr>
          <p:cNvCxnSpPr>
            <a:cxnSpLocks/>
          </p:cNvCxnSpPr>
          <p:nvPr/>
        </p:nvCxnSpPr>
        <p:spPr>
          <a:xfrm flipH="1">
            <a:off x="4301073" y="1839205"/>
            <a:ext cx="425299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7">
            <a:extLst>
              <a:ext uri="{FF2B5EF4-FFF2-40B4-BE49-F238E27FC236}">
                <a16:creationId xmlns:a16="http://schemas.microsoft.com/office/drawing/2014/main" id="{E0A2D260-B42F-4BE2-BF77-4FE086B7EC3F}"/>
              </a:ext>
            </a:extLst>
          </p:cNvPr>
          <p:cNvCxnSpPr>
            <a:cxnSpLocks/>
          </p:cNvCxnSpPr>
          <p:nvPr/>
        </p:nvCxnSpPr>
        <p:spPr>
          <a:xfrm flipH="1">
            <a:off x="4301073" y="1971940"/>
            <a:ext cx="42529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7">
            <a:extLst>
              <a:ext uri="{FF2B5EF4-FFF2-40B4-BE49-F238E27FC236}">
                <a16:creationId xmlns:a16="http://schemas.microsoft.com/office/drawing/2014/main" id="{0B36D62C-E3A0-41EF-B824-D491625B7F59}"/>
              </a:ext>
            </a:extLst>
          </p:cNvPr>
          <p:cNvCxnSpPr>
            <a:cxnSpLocks/>
          </p:cNvCxnSpPr>
          <p:nvPr/>
        </p:nvCxnSpPr>
        <p:spPr>
          <a:xfrm>
            <a:off x="8241652" y="1826825"/>
            <a:ext cx="0" cy="32549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7">
            <a:extLst>
              <a:ext uri="{FF2B5EF4-FFF2-40B4-BE49-F238E27FC236}">
                <a16:creationId xmlns:a16="http://schemas.microsoft.com/office/drawing/2014/main" id="{F5234EA9-665E-4AEC-94AC-BADC341C5341}"/>
              </a:ext>
            </a:extLst>
          </p:cNvPr>
          <p:cNvCxnSpPr>
            <a:cxnSpLocks/>
          </p:cNvCxnSpPr>
          <p:nvPr/>
        </p:nvCxnSpPr>
        <p:spPr>
          <a:xfrm>
            <a:off x="8005154" y="1982315"/>
            <a:ext cx="0" cy="1823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7">
            <a:extLst>
              <a:ext uri="{FF2B5EF4-FFF2-40B4-BE49-F238E27FC236}">
                <a16:creationId xmlns:a16="http://schemas.microsoft.com/office/drawing/2014/main" id="{60751AEB-74EF-4155-A301-CD3812140EBD}"/>
              </a:ext>
            </a:extLst>
          </p:cNvPr>
          <p:cNvCxnSpPr>
            <a:cxnSpLocks/>
          </p:cNvCxnSpPr>
          <p:nvPr/>
        </p:nvCxnSpPr>
        <p:spPr>
          <a:xfrm>
            <a:off x="7494166" y="1829717"/>
            <a:ext cx="0" cy="32549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7">
            <a:extLst>
              <a:ext uri="{FF2B5EF4-FFF2-40B4-BE49-F238E27FC236}">
                <a16:creationId xmlns:a16="http://schemas.microsoft.com/office/drawing/2014/main" id="{11E60EEF-B3B9-474B-9EF1-454A53C4F74A}"/>
              </a:ext>
            </a:extLst>
          </p:cNvPr>
          <p:cNvCxnSpPr>
            <a:cxnSpLocks/>
          </p:cNvCxnSpPr>
          <p:nvPr/>
        </p:nvCxnSpPr>
        <p:spPr>
          <a:xfrm>
            <a:off x="7257668" y="1985207"/>
            <a:ext cx="0" cy="1823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7">
            <a:extLst>
              <a:ext uri="{FF2B5EF4-FFF2-40B4-BE49-F238E27FC236}">
                <a16:creationId xmlns:a16="http://schemas.microsoft.com/office/drawing/2014/main" id="{5DA36DC5-A04E-40FF-9F9A-D83481382D2F}"/>
              </a:ext>
            </a:extLst>
          </p:cNvPr>
          <p:cNvCxnSpPr>
            <a:cxnSpLocks/>
          </p:cNvCxnSpPr>
          <p:nvPr/>
        </p:nvCxnSpPr>
        <p:spPr>
          <a:xfrm flipH="1">
            <a:off x="6887025" y="2219907"/>
            <a:ext cx="2312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7">
            <a:extLst>
              <a:ext uri="{FF2B5EF4-FFF2-40B4-BE49-F238E27FC236}">
                <a16:creationId xmlns:a16="http://schemas.microsoft.com/office/drawing/2014/main" id="{6901903D-7A37-46D3-B8A2-BAA70DBF330D}"/>
              </a:ext>
            </a:extLst>
          </p:cNvPr>
          <p:cNvCxnSpPr>
            <a:cxnSpLocks/>
          </p:cNvCxnSpPr>
          <p:nvPr/>
        </p:nvCxnSpPr>
        <p:spPr>
          <a:xfrm flipH="1">
            <a:off x="6887025" y="2380876"/>
            <a:ext cx="25245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7">
            <a:extLst>
              <a:ext uri="{FF2B5EF4-FFF2-40B4-BE49-F238E27FC236}">
                <a16:creationId xmlns:a16="http://schemas.microsoft.com/office/drawing/2014/main" id="{B36077C4-81B3-46EC-97D4-296B8193B833}"/>
              </a:ext>
            </a:extLst>
          </p:cNvPr>
          <p:cNvCxnSpPr>
            <a:cxnSpLocks/>
          </p:cNvCxnSpPr>
          <p:nvPr/>
        </p:nvCxnSpPr>
        <p:spPr>
          <a:xfrm flipH="1">
            <a:off x="6884720" y="2810741"/>
            <a:ext cx="1120434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784A7402-54F7-4219-A1AC-1CE0507DA2A7}"/>
              </a:ext>
            </a:extLst>
          </p:cNvPr>
          <p:cNvSpPr txBox="1"/>
          <p:nvPr/>
        </p:nvSpPr>
        <p:spPr>
          <a:xfrm>
            <a:off x="6884719" y="2689397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A4</a:t>
            </a:r>
          </a:p>
        </p:txBody>
      </p:sp>
      <p:cxnSp>
        <p:nvCxnSpPr>
          <p:cNvPr id="124" name="Straight Arrow Connector 17">
            <a:extLst>
              <a:ext uri="{FF2B5EF4-FFF2-40B4-BE49-F238E27FC236}">
                <a16:creationId xmlns:a16="http://schemas.microsoft.com/office/drawing/2014/main" id="{D852574E-4633-47F5-9AF8-9CEDAD53D28C}"/>
              </a:ext>
            </a:extLst>
          </p:cNvPr>
          <p:cNvCxnSpPr>
            <a:cxnSpLocks/>
            <a:stCxn id="102" idx="2"/>
          </p:cNvCxnSpPr>
          <p:nvPr/>
        </p:nvCxnSpPr>
        <p:spPr>
          <a:xfrm>
            <a:off x="8005155" y="2504452"/>
            <a:ext cx="0" cy="306289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D3E23519-3A77-4F2D-B71F-5675D00D2676}"/>
              </a:ext>
            </a:extLst>
          </p:cNvPr>
          <p:cNvSpPr txBox="1"/>
          <p:nvPr/>
        </p:nvSpPr>
        <p:spPr>
          <a:xfrm>
            <a:off x="4488535" y="2090914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D9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F92089E-E4AD-415D-AFEE-A9E5FEAD1473}"/>
              </a:ext>
            </a:extLst>
          </p:cNvPr>
          <p:cNvSpPr txBox="1"/>
          <p:nvPr/>
        </p:nvSpPr>
        <p:spPr>
          <a:xfrm>
            <a:off x="4488535" y="2208735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D10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6193251-CEC3-4645-A3BB-DD933F55C26F}"/>
              </a:ext>
            </a:extLst>
          </p:cNvPr>
          <p:cNvSpPr txBox="1"/>
          <p:nvPr/>
        </p:nvSpPr>
        <p:spPr>
          <a:xfrm>
            <a:off x="4495871" y="2570805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D11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2504FD6-AA02-46E8-9F8B-1CD96F51DEC1}"/>
              </a:ext>
            </a:extLst>
          </p:cNvPr>
          <p:cNvSpPr txBox="1"/>
          <p:nvPr/>
        </p:nvSpPr>
        <p:spPr>
          <a:xfrm>
            <a:off x="4495871" y="2869293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A5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BE200EC-D164-4A42-A7A9-360F051A73D3}"/>
              </a:ext>
            </a:extLst>
          </p:cNvPr>
          <p:cNvSpPr txBox="1"/>
          <p:nvPr/>
        </p:nvSpPr>
        <p:spPr>
          <a:xfrm>
            <a:off x="4495871" y="4081380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A1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2F6599F-2BCF-4F1E-9CC7-CE6ECCC99CF4}"/>
              </a:ext>
            </a:extLst>
          </p:cNvPr>
          <p:cNvSpPr txBox="1"/>
          <p:nvPr/>
        </p:nvSpPr>
        <p:spPr>
          <a:xfrm>
            <a:off x="4243069" y="3176313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5V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9AB9CC5-B477-4F32-82FB-5432082FA52D}"/>
              </a:ext>
            </a:extLst>
          </p:cNvPr>
          <p:cNvSpPr txBox="1"/>
          <p:nvPr/>
        </p:nvSpPr>
        <p:spPr>
          <a:xfrm>
            <a:off x="4243069" y="4019287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GND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1588653-B832-491F-9DAA-E7A7E5694052}"/>
              </a:ext>
            </a:extLst>
          </p:cNvPr>
          <p:cNvSpPr txBox="1"/>
          <p:nvPr/>
        </p:nvSpPr>
        <p:spPr>
          <a:xfrm>
            <a:off x="4243069" y="4273321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5V</a:t>
            </a:r>
          </a:p>
        </p:txBody>
      </p:sp>
      <p:cxnSp>
        <p:nvCxnSpPr>
          <p:cNvPr id="144" name="Straight Arrow Connector 17">
            <a:extLst>
              <a:ext uri="{FF2B5EF4-FFF2-40B4-BE49-F238E27FC236}">
                <a16:creationId xmlns:a16="http://schemas.microsoft.com/office/drawing/2014/main" id="{FAA735AE-0D5C-4800-8737-4BA48EB57FAB}"/>
              </a:ext>
            </a:extLst>
          </p:cNvPr>
          <p:cNvCxnSpPr>
            <a:cxnSpLocks/>
            <a:stCxn id="101" idx="1"/>
          </p:cNvCxnSpPr>
          <p:nvPr/>
        </p:nvCxnSpPr>
        <p:spPr>
          <a:xfrm flipH="1" flipV="1">
            <a:off x="6884721" y="4137754"/>
            <a:ext cx="646378" cy="4308"/>
          </a:xfrm>
          <a:prstGeom prst="straightConnector1">
            <a:avLst/>
          </a:prstGeom>
          <a:ln w="190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A77DE7CA-A7D5-4093-9FE1-9DF44D93132D}"/>
              </a:ext>
            </a:extLst>
          </p:cNvPr>
          <p:cNvSpPr txBox="1"/>
          <p:nvPr/>
        </p:nvSpPr>
        <p:spPr>
          <a:xfrm>
            <a:off x="6884719" y="4016409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D8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4164577-BE03-4143-BBD4-9F7E68FB1265}"/>
              </a:ext>
            </a:extLst>
          </p:cNvPr>
          <p:cNvSpPr txBox="1"/>
          <p:nvPr/>
        </p:nvSpPr>
        <p:spPr>
          <a:xfrm>
            <a:off x="6511971" y="2080061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A0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26D2E2E-B426-4318-B50D-C755BBDFE73D}"/>
              </a:ext>
            </a:extLst>
          </p:cNvPr>
          <p:cNvSpPr txBox="1"/>
          <p:nvPr/>
        </p:nvSpPr>
        <p:spPr>
          <a:xfrm>
            <a:off x="5628576" y="2080061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A2    A3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6DCB602-7C81-42A7-A353-D04246548DCC}"/>
              </a:ext>
            </a:extLst>
          </p:cNvPr>
          <p:cNvSpPr txBox="1"/>
          <p:nvPr/>
        </p:nvSpPr>
        <p:spPr>
          <a:xfrm>
            <a:off x="5628576" y="635913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L       R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8CBF478-0FD6-400F-8696-1935A963B1AA}"/>
              </a:ext>
            </a:extLst>
          </p:cNvPr>
          <p:cNvSpPr txBox="1"/>
          <p:nvPr/>
        </p:nvSpPr>
        <p:spPr>
          <a:xfrm>
            <a:off x="4876708" y="2080061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A6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A10F0AB-8693-4BBD-B577-873D9E80DADC}"/>
              </a:ext>
            </a:extLst>
          </p:cNvPr>
          <p:cNvSpPr txBox="1"/>
          <p:nvPr/>
        </p:nvSpPr>
        <p:spPr>
          <a:xfrm>
            <a:off x="4706696" y="1624005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5V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EC290229-7B93-41F3-B8E7-3D2508EDCC80}"/>
              </a:ext>
            </a:extLst>
          </p:cNvPr>
          <p:cNvSpPr txBox="1"/>
          <p:nvPr/>
        </p:nvSpPr>
        <p:spPr>
          <a:xfrm>
            <a:off x="5857908" y="4451978"/>
            <a:ext cx="58213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D6</a:t>
            </a:r>
            <a:br>
              <a:rPr lang="en-GB" sz="500" dirty="0"/>
            </a:br>
            <a:r>
              <a:rPr lang="en-GB" sz="500" dirty="0"/>
              <a:t>10K</a:t>
            </a:r>
            <a:br>
              <a:rPr lang="en-GB" sz="500" dirty="0"/>
            </a:br>
            <a:r>
              <a:rPr lang="en-GB" sz="500" dirty="0"/>
              <a:t>PD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128E944-3BC9-44D7-9C65-DB9A4227344F}"/>
              </a:ext>
            </a:extLst>
          </p:cNvPr>
          <p:cNvSpPr txBox="1"/>
          <p:nvPr/>
        </p:nvSpPr>
        <p:spPr>
          <a:xfrm>
            <a:off x="6194336" y="4446026"/>
            <a:ext cx="5821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D7</a:t>
            </a:r>
          </a:p>
          <a:p>
            <a:r>
              <a:rPr lang="en-GB" sz="500" dirty="0"/>
              <a:t>10K PD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BD11EE8-2E25-4CC4-B821-B2FD1AA41EF9}"/>
              </a:ext>
            </a:extLst>
          </p:cNvPr>
          <p:cNvSpPr txBox="1"/>
          <p:nvPr/>
        </p:nvSpPr>
        <p:spPr>
          <a:xfrm>
            <a:off x="5171658" y="4458653"/>
            <a:ext cx="5821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D5</a:t>
            </a:r>
          </a:p>
          <a:p>
            <a:r>
              <a:rPr lang="en-GB" sz="500" dirty="0"/>
              <a:t>10K PD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1E15ABB9-D66B-4287-B5DD-EA51F7982282}"/>
              </a:ext>
            </a:extLst>
          </p:cNvPr>
          <p:cNvSpPr txBox="1"/>
          <p:nvPr/>
        </p:nvSpPr>
        <p:spPr>
          <a:xfrm>
            <a:off x="5188173" y="4833047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5V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B037EC3-B3E4-40DC-AA91-11B6B1E209D6}"/>
              </a:ext>
            </a:extLst>
          </p:cNvPr>
          <p:cNvSpPr txBox="1"/>
          <p:nvPr/>
        </p:nvSpPr>
        <p:spPr>
          <a:xfrm>
            <a:off x="6190129" y="4833047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5V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2EFA54F-2ADA-419D-AFB2-12928D6A8C1E}"/>
              </a:ext>
            </a:extLst>
          </p:cNvPr>
          <p:cNvSpPr txBox="1"/>
          <p:nvPr/>
        </p:nvSpPr>
        <p:spPr>
          <a:xfrm>
            <a:off x="5925255" y="1624005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5V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DE23A88-B246-407A-9FCA-ED3DB89FE4CB}"/>
              </a:ext>
            </a:extLst>
          </p:cNvPr>
          <p:cNvSpPr txBox="1"/>
          <p:nvPr/>
        </p:nvSpPr>
        <p:spPr>
          <a:xfrm>
            <a:off x="6649027" y="1624005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5V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33EE05E-BC76-45A0-AA7F-CE76E14A263C}"/>
              </a:ext>
            </a:extLst>
          </p:cNvPr>
          <p:cNvSpPr txBox="1"/>
          <p:nvPr/>
        </p:nvSpPr>
        <p:spPr>
          <a:xfrm>
            <a:off x="6334894" y="1624005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GND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7E7E1BE-5D83-4BCF-9768-8E108058FC68}"/>
              </a:ext>
            </a:extLst>
          </p:cNvPr>
          <p:cNvSpPr txBox="1"/>
          <p:nvPr/>
        </p:nvSpPr>
        <p:spPr>
          <a:xfrm>
            <a:off x="5448474" y="1624005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GND</a:t>
            </a:r>
          </a:p>
        </p:txBody>
      </p:sp>
      <p:cxnSp>
        <p:nvCxnSpPr>
          <p:cNvPr id="172" name="Straight Arrow Connector 17">
            <a:extLst>
              <a:ext uri="{FF2B5EF4-FFF2-40B4-BE49-F238E27FC236}">
                <a16:creationId xmlns:a16="http://schemas.microsoft.com/office/drawing/2014/main" id="{2E4AE8AB-B0BC-4F85-B663-5EB00701DDC5}"/>
              </a:ext>
            </a:extLst>
          </p:cNvPr>
          <p:cNvCxnSpPr>
            <a:cxnSpLocks/>
          </p:cNvCxnSpPr>
          <p:nvPr/>
        </p:nvCxnSpPr>
        <p:spPr>
          <a:xfrm flipH="1">
            <a:off x="8241652" y="3986413"/>
            <a:ext cx="2309128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41EA173-14BC-4F00-A2CB-95880E08480A}"/>
              </a:ext>
            </a:extLst>
          </p:cNvPr>
          <p:cNvSpPr txBox="1"/>
          <p:nvPr/>
        </p:nvSpPr>
        <p:spPr>
          <a:xfrm>
            <a:off x="8554063" y="3861010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ESTOP loop</a:t>
            </a:r>
          </a:p>
        </p:txBody>
      </p:sp>
      <p:cxnSp>
        <p:nvCxnSpPr>
          <p:cNvPr id="174" name="Straight Arrow Connector 17">
            <a:extLst>
              <a:ext uri="{FF2B5EF4-FFF2-40B4-BE49-F238E27FC236}">
                <a16:creationId xmlns:a16="http://schemas.microsoft.com/office/drawing/2014/main" id="{0ABF369C-E5B6-4EC8-AF2C-7CFC63B43CA1}"/>
              </a:ext>
            </a:extLst>
          </p:cNvPr>
          <p:cNvCxnSpPr>
            <a:cxnSpLocks/>
          </p:cNvCxnSpPr>
          <p:nvPr/>
        </p:nvCxnSpPr>
        <p:spPr>
          <a:xfrm flipH="1">
            <a:off x="8241652" y="4250657"/>
            <a:ext cx="2309128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B4637C85-3A91-48D5-9C65-563C604315CF}"/>
              </a:ext>
            </a:extLst>
          </p:cNvPr>
          <p:cNvSpPr txBox="1"/>
          <p:nvPr/>
        </p:nvSpPr>
        <p:spPr>
          <a:xfrm>
            <a:off x="8554063" y="4125254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ESTOP loop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BD6B79A5-62E1-4616-80DD-EDDA622CC2DA}"/>
              </a:ext>
            </a:extLst>
          </p:cNvPr>
          <p:cNvSpPr/>
          <p:nvPr/>
        </p:nvSpPr>
        <p:spPr>
          <a:xfrm>
            <a:off x="7946331" y="725609"/>
            <a:ext cx="710553" cy="760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Front</a:t>
            </a:r>
          </a:p>
          <a:p>
            <a:pPr algn="ctr"/>
            <a:r>
              <a:rPr lang="en-GB" sz="1400" dirty="0"/>
              <a:t>Motor board</a:t>
            </a:r>
          </a:p>
        </p:txBody>
      </p:sp>
      <p:cxnSp>
        <p:nvCxnSpPr>
          <p:cNvPr id="107" name="Straight Arrow Connector 17">
            <a:extLst>
              <a:ext uri="{FF2B5EF4-FFF2-40B4-BE49-F238E27FC236}">
                <a16:creationId xmlns:a16="http://schemas.microsoft.com/office/drawing/2014/main" id="{DEF1E49D-ABA3-42E7-B9B8-2EEA5D656C5D}"/>
              </a:ext>
            </a:extLst>
          </p:cNvPr>
          <p:cNvCxnSpPr>
            <a:cxnSpLocks/>
          </p:cNvCxnSpPr>
          <p:nvPr/>
        </p:nvCxnSpPr>
        <p:spPr>
          <a:xfrm>
            <a:off x="4706696" y="788233"/>
            <a:ext cx="0" cy="833695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039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182</Words>
  <Application>Microsoft Office PowerPoint</Application>
  <PresentationFormat>Widescreen</PresentationFormat>
  <Paragraphs>92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</dc:creator>
  <cp:lastModifiedBy>Chris</cp:lastModifiedBy>
  <cp:revision>41</cp:revision>
  <dcterms:created xsi:type="dcterms:W3CDTF">2022-02-23T17:27:54Z</dcterms:created>
  <dcterms:modified xsi:type="dcterms:W3CDTF">2022-03-12T20:19:19Z</dcterms:modified>
</cp:coreProperties>
</file>