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7" autoAdjust="0"/>
    <p:restoredTop sz="94660"/>
  </p:normalViewPr>
  <p:slideViewPr>
    <p:cSldViewPr snapToGrid="0" showGuides="1">
      <p:cViewPr>
        <p:scale>
          <a:sx n="125" d="100"/>
          <a:sy n="125" d="100"/>
        </p:scale>
        <p:origin x="872" y="9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E1CEA-FDCB-4B8F-8F63-375D5796E507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7881D-C50B-4C33-8CB3-70D84B1D1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105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E1CEA-FDCB-4B8F-8F63-375D5796E507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7881D-C50B-4C33-8CB3-70D84B1D1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789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E1CEA-FDCB-4B8F-8F63-375D5796E507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7881D-C50B-4C33-8CB3-70D84B1D1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552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E1CEA-FDCB-4B8F-8F63-375D5796E507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7881D-C50B-4C33-8CB3-70D84B1D1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910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E1CEA-FDCB-4B8F-8F63-375D5796E507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7881D-C50B-4C33-8CB3-70D84B1D1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019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E1CEA-FDCB-4B8F-8F63-375D5796E507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7881D-C50B-4C33-8CB3-70D84B1D1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811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E1CEA-FDCB-4B8F-8F63-375D5796E507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7881D-C50B-4C33-8CB3-70D84B1D1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587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E1CEA-FDCB-4B8F-8F63-375D5796E507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7881D-C50B-4C33-8CB3-70D84B1D1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078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E1CEA-FDCB-4B8F-8F63-375D5796E507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7881D-C50B-4C33-8CB3-70D84B1D1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2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E1CEA-FDCB-4B8F-8F63-375D5796E507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7881D-C50B-4C33-8CB3-70D84B1D1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752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E1CEA-FDCB-4B8F-8F63-375D5796E507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7881D-C50B-4C33-8CB3-70D84B1D1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601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3E1CEA-FDCB-4B8F-8F63-375D5796E507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27881D-C50B-4C33-8CB3-70D84B1D1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735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535" y="0"/>
            <a:ext cx="11006930" cy="6858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677595" y="1153772"/>
            <a:ext cx="2000633" cy="2515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677595" y="2433318"/>
            <a:ext cx="2000633" cy="2515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1304193" y="1540430"/>
            <a:ext cx="355941" cy="8928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483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214" y="1354673"/>
            <a:ext cx="10688606" cy="4304771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2832410" y="2837985"/>
            <a:ext cx="2949497" cy="0"/>
          </a:xfrm>
          <a:prstGeom prst="straightConnector1">
            <a:avLst/>
          </a:prstGeom>
          <a:ln w="73025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919135" y="2314765"/>
            <a:ext cx="7760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>
                <a:solidFill>
                  <a:schemeClr val="bg1"/>
                </a:solidFill>
              </a:rPr>
              <a:t>swB</a:t>
            </a:r>
            <a:endParaRPr lang="en-US" sz="2800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6324069" y="2837985"/>
            <a:ext cx="2838342" cy="0"/>
          </a:xfrm>
          <a:prstGeom prst="straightConnector1">
            <a:avLst/>
          </a:prstGeom>
          <a:ln w="73025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410794" y="2314765"/>
            <a:ext cx="7888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>
                <a:solidFill>
                  <a:schemeClr val="bg1"/>
                </a:solidFill>
              </a:rPr>
              <a:t>swA</a:t>
            </a:r>
            <a:endParaRPr lang="en-US" sz="2800" dirty="0">
              <a:solidFill>
                <a:schemeClr val="bg1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6041771" y="4697470"/>
            <a:ext cx="1763458" cy="0"/>
          </a:xfrm>
          <a:prstGeom prst="straightConnector1">
            <a:avLst/>
          </a:prstGeom>
          <a:ln w="73025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065315" y="2203152"/>
            <a:ext cx="0" cy="4301976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735164" y="6464902"/>
            <a:ext cx="7216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y=0</a:t>
            </a:r>
            <a:endParaRPr lang="en-US" sz="2800" dirty="0">
              <a:solidFill>
                <a:srgbClr val="FF0000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7805229" y="4240607"/>
            <a:ext cx="0" cy="2130719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115491" y="6334780"/>
            <a:ext cx="28961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Middle of the strip</a:t>
            </a:r>
            <a:endParaRPr lang="en-US" sz="2800" dirty="0">
              <a:solidFill>
                <a:srgbClr val="FF0000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4307994" y="4694065"/>
            <a:ext cx="1763458" cy="0"/>
          </a:xfrm>
          <a:prstGeom prst="straightConnector1">
            <a:avLst/>
          </a:prstGeom>
          <a:ln w="73025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286593" y="6334780"/>
            <a:ext cx="28961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Middle of the strip</a:t>
            </a:r>
            <a:endParaRPr lang="en-US" sz="2800" dirty="0">
              <a:solidFill>
                <a:srgbClr val="FF0000"/>
              </a:solidFill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>
            <a:off x="4300097" y="4284778"/>
            <a:ext cx="0" cy="2130719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1414783" y="1733341"/>
            <a:ext cx="9251171" cy="0"/>
          </a:xfrm>
          <a:prstGeom prst="straightConnector1">
            <a:avLst/>
          </a:prstGeom>
          <a:ln w="7302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182707" y="1020787"/>
            <a:ext cx="20940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p=30/sin(</a:t>
            </a:r>
            <a:r>
              <a:rPr lang="en-US" sz="2800" dirty="0" err="1" smtClean="0">
                <a:solidFill>
                  <a:srgbClr val="FF0000"/>
                </a:solidFill>
              </a:rPr>
              <a:t>tet</a:t>
            </a:r>
            <a:r>
              <a:rPr lang="en-US" sz="2800" dirty="0" smtClean="0">
                <a:solidFill>
                  <a:srgbClr val="FF0000"/>
                </a:solidFill>
              </a:rPr>
              <a:t>)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276742" y="996354"/>
            <a:ext cx="4417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tet</a:t>
            </a:r>
            <a:r>
              <a:rPr lang="en-US" dirty="0" smtClean="0">
                <a:solidFill>
                  <a:srgbClr val="FF0000"/>
                </a:solidFill>
              </a:rPr>
              <a:t> is the angle we </a:t>
            </a:r>
            <a:r>
              <a:rPr lang="en-US" dirty="0" err="1" smtClean="0">
                <a:solidFill>
                  <a:srgbClr val="FF0000"/>
                </a:solidFill>
              </a:rPr>
              <a:t>wanna</a:t>
            </a:r>
            <a:r>
              <a:rPr lang="en-US" dirty="0" smtClean="0">
                <a:solidFill>
                  <a:srgbClr val="FF0000"/>
                </a:solidFill>
              </a:rPr>
              <a:t> send the wave into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10906429" y="1997341"/>
            <a:ext cx="0" cy="3065612"/>
          </a:xfrm>
          <a:prstGeom prst="straightConnector1">
            <a:avLst/>
          </a:prstGeom>
          <a:ln w="7302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0955204" y="2905780"/>
            <a:ext cx="6960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p/6</a:t>
            </a:r>
            <a:endParaRPr lang="en-US" sz="2800" dirty="0">
              <a:solidFill>
                <a:srgbClr val="FF0000"/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11909729" y="116601"/>
            <a:ext cx="0" cy="392953"/>
          </a:xfrm>
          <a:prstGeom prst="straightConnector1">
            <a:avLst/>
          </a:prstGeom>
          <a:ln w="73025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/>
          <p:cNvPicPr>
            <a:picLocks noChangeAspect="1"/>
          </p:cNvPicPr>
          <p:nvPr/>
        </p:nvPicPr>
        <p:blipFill rotWithShape="1">
          <a:blip r:embed="rId3"/>
          <a:srcRect l="7563" t="44399" r="9514" b="50102"/>
          <a:stretch/>
        </p:blipFill>
        <p:spPr>
          <a:xfrm>
            <a:off x="9395956" y="191003"/>
            <a:ext cx="2336800" cy="776233"/>
          </a:xfrm>
          <a:prstGeom prst="rect">
            <a:avLst/>
          </a:prstGeom>
        </p:spPr>
      </p:pic>
      <p:cxnSp>
        <p:nvCxnSpPr>
          <p:cNvPr id="36" name="Straight Arrow Connector 35"/>
          <p:cNvCxnSpPr/>
          <p:nvPr/>
        </p:nvCxnSpPr>
        <p:spPr>
          <a:xfrm flipV="1">
            <a:off x="11909729" y="927884"/>
            <a:ext cx="0" cy="330183"/>
          </a:xfrm>
          <a:prstGeom prst="straightConnector1">
            <a:avLst/>
          </a:prstGeom>
          <a:ln w="73025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1926653" y="509554"/>
            <a:ext cx="373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h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432610" y="4036496"/>
            <a:ext cx="8499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Shift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764766" y="4094787"/>
            <a:ext cx="8499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Shift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9385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607552" y="45602"/>
            <a:ext cx="115133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First you set </a:t>
            </a:r>
            <a:r>
              <a:rPr lang="en-US" dirty="0" err="1" smtClean="0"/>
              <a:t>tet</a:t>
            </a:r>
            <a:r>
              <a:rPr lang="en-US" dirty="0" smtClean="0"/>
              <a:t> and then p will be automatically fixed. Then you change the </a:t>
            </a:r>
            <a:r>
              <a:rPr lang="en-US" dirty="0" err="1" smtClean="0"/>
              <a:t>swB</a:t>
            </a:r>
            <a:r>
              <a:rPr lang="en-US" dirty="0" smtClean="0"/>
              <a:t>, </a:t>
            </a:r>
            <a:r>
              <a:rPr lang="en-US" dirty="0" err="1" smtClean="0"/>
              <a:t>swA</a:t>
            </a:r>
            <a:r>
              <a:rPr lang="en-US" dirty="0" smtClean="0"/>
              <a:t>, Shift, h.</a:t>
            </a:r>
            <a:r>
              <a:rPr lang="en-US" dirty="0" smtClean="0"/>
              <a:t> </a:t>
            </a:r>
            <a:r>
              <a:rPr lang="en-US" dirty="0" err="1" smtClean="0"/>
              <a:t>The</a:t>
            </a:r>
            <a:r>
              <a:rPr lang="en-US" dirty="0" smtClean="0"/>
              <a:t> parameters that you will be changing during the training are </a:t>
            </a:r>
            <a:r>
              <a:rPr lang="en-US" dirty="0" err="1" smtClean="0"/>
              <a:t>swB</a:t>
            </a:r>
            <a:r>
              <a:rPr lang="en-US" dirty="0" smtClean="0"/>
              <a:t>, </a:t>
            </a:r>
            <a:r>
              <a:rPr lang="en-US" dirty="0" err="1" smtClean="0"/>
              <a:t>swA</a:t>
            </a:r>
            <a:r>
              <a:rPr lang="en-US" dirty="0" smtClean="0"/>
              <a:t>, Shift, h, and </a:t>
            </a:r>
            <a:r>
              <a:rPr lang="en-US" dirty="0" err="1" smtClean="0"/>
              <a:t>tet</a:t>
            </a:r>
            <a:r>
              <a:rPr lang="en-US" dirty="0" smtClean="0"/>
              <a:t>.</a:t>
            </a:r>
            <a:br>
              <a:rPr lang="en-US" dirty="0" smtClean="0"/>
            </a:br>
            <a:r>
              <a:rPr lang="en-US" dirty="0" smtClean="0"/>
              <a:t>A few restrictions: 30&lt;</a:t>
            </a:r>
            <a:r>
              <a:rPr lang="en-US" dirty="0" err="1" smtClean="0"/>
              <a:t>tet</a:t>
            </a:r>
            <a:r>
              <a:rPr lang="en-US" dirty="0" smtClean="0"/>
              <a:t>&lt;90 (30 and 90 not included). </a:t>
            </a:r>
          </a:p>
          <a:p>
            <a:r>
              <a:rPr lang="en-US" dirty="0" smtClean="0"/>
              <a:t>When setting </a:t>
            </a:r>
            <a:r>
              <a:rPr lang="en-US" dirty="0" err="1" smtClean="0"/>
              <a:t>swB</a:t>
            </a:r>
            <a:r>
              <a:rPr lang="en-US" dirty="0" smtClean="0"/>
              <a:t>, </a:t>
            </a:r>
            <a:r>
              <a:rPr lang="en-US" dirty="0" err="1" smtClean="0"/>
              <a:t>swA</a:t>
            </a:r>
            <a:r>
              <a:rPr lang="en-US" dirty="0" smtClean="0"/>
              <a:t>, and Shift make sure two strips are not overlapping or going out of the box.</a:t>
            </a:r>
            <a:endParaRPr lang="en-US" dirty="0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138" y="1352166"/>
            <a:ext cx="3114675" cy="1981200"/>
          </a:xfrm>
          <a:prstGeom prst="rect">
            <a:avLst/>
          </a:prstGeom>
        </p:spPr>
      </p:pic>
      <p:cxnSp>
        <p:nvCxnSpPr>
          <p:cNvPr id="36" name="Straight Arrow Connector 35"/>
          <p:cNvCxnSpPr/>
          <p:nvPr/>
        </p:nvCxnSpPr>
        <p:spPr>
          <a:xfrm flipH="1" flipV="1">
            <a:off x="2853665" y="1926991"/>
            <a:ext cx="1307162" cy="128875"/>
          </a:xfrm>
          <a:prstGeom prst="straightConnector1">
            <a:avLst/>
          </a:prstGeom>
          <a:ln w="73025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207938" y="1871200"/>
            <a:ext cx="3273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is how much goes to port 00</a:t>
            </a:r>
            <a:endParaRPr lang="en-US" dirty="0"/>
          </a:p>
        </p:txBody>
      </p:sp>
      <p:cxnSp>
        <p:nvCxnSpPr>
          <p:cNvPr id="38" name="Straight Arrow Connector 37"/>
          <p:cNvCxnSpPr/>
          <p:nvPr/>
        </p:nvCxnSpPr>
        <p:spPr>
          <a:xfrm flipH="1" flipV="1">
            <a:off x="2853665" y="2687968"/>
            <a:ext cx="1307162" cy="128875"/>
          </a:xfrm>
          <a:prstGeom prst="straightConnector1">
            <a:avLst/>
          </a:prstGeom>
          <a:ln w="73025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207938" y="2567739"/>
            <a:ext cx="3273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is how much goes to port 01</a:t>
            </a:r>
            <a:endParaRPr lang="en-US" dirty="0"/>
          </a:p>
        </p:txBody>
      </p:sp>
      <p:cxnSp>
        <p:nvCxnSpPr>
          <p:cNvPr id="40" name="Straight Arrow Connector 39"/>
          <p:cNvCxnSpPr/>
          <p:nvPr/>
        </p:nvCxnSpPr>
        <p:spPr>
          <a:xfrm flipH="1" flipV="1">
            <a:off x="2853665" y="3176688"/>
            <a:ext cx="1307162" cy="128875"/>
          </a:xfrm>
          <a:prstGeom prst="straightConnector1">
            <a:avLst/>
          </a:prstGeom>
          <a:ln w="73025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207938" y="3148700"/>
            <a:ext cx="3485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is how much goes to port 0(-1)</a:t>
            </a:r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138" y="4419877"/>
            <a:ext cx="5152442" cy="1970461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607553" y="3838076"/>
            <a:ext cx="8775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When looking at the results you should look at the magnitude (linear).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307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7554" y="558551"/>
            <a:ext cx="109748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goal is to maximize the energy going to 0(-1) port at 10 GHz (this is the frequency in which you will gather the data and train your code).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719" y="1182081"/>
            <a:ext cx="9928563" cy="423983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07554" y="5621618"/>
            <a:ext cx="10974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 get the black like in at 10GHz to measure the value right click on the window and choose show axis marker.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200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7554" y="558551"/>
            <a:ext cx="109748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main goal of the project is that after training if I tell you we need a </a:t>
            </a:r>
            <a:r>
              <a:rPr lang="en-US" dirty="0" err="1" smtClean="0"/>
              <a:t>metasurface</a:t>
            </a:r>
            <a:r>
              <a:rPr lang="en-US" dirty="0" smtClean="0"/>
              <a:t> to send all the incoming energy into 60 degrees</a:t>
            </a:r>
            <a:r>
              <a:rPr lang="en-US" dirty="0" smtClean="0"/>
              <a:t> (or whatever angle)</a:t>
            </a:r>
            <a:r>
              <a:rPr lang="en-US" dirty="0" smtClean="0"/>
              <a:t> at 10 GHz your code should give all the parameters without any need to do optimization.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164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685" y="406083"/>
            <a:ext cx="2505075" cy="28908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5200" y="471805"/>
            <a:ext cx="2590800" cy="15049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1580" y="466408"/>
            <a:ext cx="3178036" cy="277018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08820" y="851853"/>
            <a:ext cx="2070100" cy="113261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8789" y="3517457"/>
            <a:ext cx="3936341" cy="310476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56747" y="4400867"/>
            <a:ext cx="2486025" cy="15716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79309" y="3608388"/>
            <a:ext cx="2595880" cy="261210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992360" y="3589656"/>
            <a:ext cx="2018030" cy="57409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878556" y="4425950"/>
            <a:ext cx="1800364" cy="2249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220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648</TotalTime>
  <Words>255</Words>
  <Application>Microsoft Office PowerPoint</Application>
  <PresentationFormat>Widescreen</PresentationFormat>
  <Paragraphs>20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Radi, Younes</dc:creator>
  <cp:lastModifiedBy>Radi, Younes</cp:lastModifiedBy>
  <cp:revision>22</cp:revision>
  <dcterms:created xsi:type="dcterms:W3CDTF">2020-07-31T03:16:52Z</dcterms:created>
  <dcterms:modified xsi:type="dcterms:W3CDTF">2020-07-31T14:05:24Z</dcterms:modified>
</cp:coreProperties>
</file>