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25" r:id="rId4"/>
    <p:sldId id="327" r:id="rId5"/>
    <p:sldId id="326" r:id="rId6"/>
    <p:sldId id="32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8" r:id="rId16"/>
    <p:sldId id="330" r:id="rId17"/>
    <p:sldId id="267" r:id="rId18"/>
    <p:sldId id="269" r:id="rId19"/>
    <p:sldId id="270" r:id="rId20"/>
    <p:sldId id="329" r:id="rId21"/>
    <p:sldId id="273" r:id="rId22"/>
    <p:sldId id="271" r:id="rId23"/>
    <p:sldId id="274" r:id="rId24"/>
    <p:sldId id="275" r:id="rId25"/>
    <p:sldId id="331" r:id="rId26"/>
    <p:sldId id="272" r:id="rId27"/>
    <p:sldId id="276" r:id="rId28"/>
    <p:sldId id="287" r:id="rId29"/>
    <p:sldId id="281" r:id="rId30"/>
    <p:sldId id="277" r:id="rId31"/>
    <p:sldId id="279" r:id="rId32"/>
    <p:sldId id="278" r:id="rId33"/>
    <p:sldId id="286" r:id="rId34"/>
    <p:sldId id="282" r:id="rId35"/>
    <p:sldId id="285" r:id="rId36"/>
    <p:sldId id="280" r:id="rId37"/>
    <p:sldId id="290" r:id="rId38"/>
    <p:sldId id="284" r:id="rId39"/>
    <p:sldId id="288" r:id="rId40"/>
    <p:sldId id="289" r:id="rId41"/>
    <p:sldId id="291" r:id="rId42"/>
    <p:sldId id="283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300" r:id="rId51"/>
    <p:sldId id="299" r:id="rId52"/>
    <p:sldId id="301" r:id="rId53"/>
    <p:sldId id="305" r:id="rId54"/>
    <p:sldId id="306" r:id="rId55"/>
    <p:sldId id="307" r:id="rId56"/>
    <p:sldId id="308" r:id="rId57"/>
    <p:sldId id="309" r:id="rId58"/>
    <p:sldId id="313" r:id="rId59"/>
    <p:sldId id="310" r:id="rId60"/>
    <p:sldId id="311" r:id="rId61"/>
    <p:sldId id="314" r:id="rId62"/>
    <p:sldId id="315" r:id="rId63"/>
    <p:sldId id="312" r:id="rId64"/>
    <p:sldId id="316" r:id="rId65"/>
    <p:sldId id="317" r:id="rId66"/>
    <p:sldId id="319" r:id="rId67"/>
    <p:sldId id="318" r:id="rId68"/>
    <p:sldId id="320" r:id="rId69"/>
    <p:sldId id="321" r:id="rId70"/>
    <p:sldId id="322" r:id="rId71"/>
    <p:sldId id="323" r:id="rId72"/>
    <p:sldId id="324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7AB20A-02CC-463D-AED4-016C1C9E8300}">
          <p14:sldIdLst>
            <p14:sldId id="257"/>
            <p14:sldId id="258"/>
            <p14:sldId id="325"/>
            <p14:sldId id="327"/>
            <p14:sldId id="326"/>
            <p14:sldId id="32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8"/>
            <p14:sldId id="330"/>
            <p14:sldId id="267"/>
            <p14:sldId id="269"/>
            <p14:sldId id="270"/>
            <p14:sldId id="329"/>
            <p14:sldId id="273"/>
            <p14:sldId id="271"/>
            <p14:sldId id="274"/>
            <p14:sldId id="275"/>
            <p14:sldId id="331"/>
            <p14:sldId id="272"/>
            <p14:sldId id="276"/>
            <p14:sldId id="287"/>
            <p14:sldId id="281"/>
            <p14:sldId id="277"/>
            <p14:sldId id="279"/>
            <p14:sldId id="278"/>
            <p14:sldId id="286"/>
            <p14:sldId id="282"/>
            <p14:sldId id="285"/>
            <p14:sldId id="280"/>
            <p14:sldId id="290"/>
            <p14:sldId id="284"/>
            <p14:sldId id="288"/>
            <p14:sldId id="289"/>
            <p14:sldId id="291"/>
            <p14:sldId id="283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299"/>
            <p14:sldId id="301"/>
            <p14:sldId id="305"/>
            <p14:sldId id="306"/>
            <p14:sldId id="307"/>
            <p14:sldId id="308"/>
            <p14:sldId id="309"/>
            <p14:sldId id="313"/>
            <p14:sldId id="310"/>
            <p14:sldId id="311"/>
            <p14:sldId id="314"/>
            <p14:sldId id="315"/>
            <p14:sldId id="312"/>
            <p14:sldId id="316"/>
            <p14:sldId id="317"/>
            <p14:sldId id="319"/>
            <p14:sldId id="318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2:30:06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4578 12532 491 0,'0'0'377'16,"0"0"-190"-16,0 0-30 16,0 0-54-16,0 0-22 15,0 0-25-15,30-27-11 16,3 22-7-16,3 2-6 0,1 0 1 15,-1 1-19-15,-3 0-6 16,-3 0-3-16,-8 1-3 16,-3 1-1-16,-10 0-2 15,-4 0 1-15,-4 0-44 16,1 0-42-16,-1 0-39 16,1 0-106-16,-2 1-76 15,0 3-87-15</inkml:trace>
  <inkml:trace contextRef="#ctx0" brushRef="#br0" timeOffset="647.71">4661 12494 714 0,'0'0'54'0,"0"0"137"16,0 0-125-16,0 0-46 15,0 0-11-15,0 0-8 16,-77 52 39-16,64-21-29 15,4 0-6-15,0 0 11 16,6-3-11-16,1-5 1 0,2-5 11 16,0-7-6-16,0-4 5 15,0-4 5-15,0 0 0 16,0 0-1-16,11 4-11 16,7 2 4-16,3 3 7 15,4 1-12-15,-1 2 4 16,1 1 2-16,-8-2 6 15,-1 2-9-15,-8-1 14 16,-5 1-2-16,-3-1-9 16,0 0 0-16,-11 1 8 15,-10 0-7-15,-2-3-14 16,-7-5 6-16,0-4-4 16,-1-4-3-16,-1 0-17 0,4 0-58 15,8-10-62 1,1-7-65-16,13-5-265 0</inkml:trace>
  <inkml:trace contextRef="#ctx0" brushRef="#br0" timeOffset="1196.39">4730 12218 708 0,'0'0'70'16,"0"0"108"-16,0 0-59 16,-89-33-30-16,56 33-10 15,-4 0-15-15,-3 6 16 16,-4 16-57-16,-8 6 5 16,-6 7 7-16,-5 4-11 15,-1 6-2-15,6 4-12 16,6 4-1-16,13 4-6 15,12 4-1-15,9 4-1 16,5 8 0-16,7 5-1 16,6 2 0-16,0-1 0 15,6 0 1-15,15 2-1 16,4-5-1-16,5-6-2 16,7-10-2-16,7-12 5 15,5-9-8-15,6-8 2 0,1-10 6 16,0-8-4-1,5-9-1-15,7-4 3 0,3-7 2 16,2-20 2-16,1-11 0 16,-5-8 5-16,-3-12-3 15,-7-14 0-15,-5-14 3 16,-9-17 2-16,-11-16-6 16,-19-1 5-16,-15 9-5 15,0 22 2-15,-25 27 1 16,-8 20-6-16,-8 16-2 15,-6 8-10-15,-4 6-18 16,2 8-40-16,4 4-120 0,9 0-259 16</inkml:trace>
  <inkml:trace contextRef="#ctx0" brushRef="#br0" timeOffset="1818.33">5669 13153 875 0,'0'0'119'0,"0"0"107"15,0 0-124-15,0 0-32 16,0 0-48-16,0 0-20 16,-12 49 15-16,5-1 42 15,-1 6-4-15,2 1-37 16,0-5 9-16,3-3-14 16,0-6-12-16,0-7 8 15,3-7-7-15,-4-6-1 16,4-10-1-16,0-4 1 15,0-6-1-15,0-1-1 0,0 0-39 16,0-1-46-16,0-17-99 16,0-7-182-16</inkml:trace>
  <inkml:trace contextRef="#ctx0" brushRef="#br0" timeOffset="2598.67">5738 13036 287 0,'0'0'18'0,"0"0"-5"15,0 0-13-15,0 0-18 16,0 0-16-16,0 0 24 16,-2-6 10-16,2 6 19 0,0 0 12 15,-1 0 37 1,1-3 69-16,-3 2-9 0,-2-3 31 15,-1-1-46-15,-4 4 9 16,2-3-35-16,-2 4-33 16,-5-2 0-16,-3 2-15 15,-1 0-2-15,-8 0 6 16,0 4-15-16,-3 9 5 16,-4 6-11-16,3 3 4 15,1 5-16-15,0 3-4 16,6 3 8-16,-2 6-12 15,4 4 8-15,3 7 8 0,4 4-5 16,0 6 2 0,3 4 0-16,6-1-3 0,3 0-4 15,3 0-7-15,0-7 0 16,0-3 1-16,6-4-2 16,12-5-3-16,3-2 1 15,4-6-1-15,5-6-1 16,12-7 0-16,7-9 2 15,9-10 1-15,5-4-1 16,1 0-3-16,3-20 3 16,-3-8 0-16,-4-5 1 15,-6-5-1-15,-8-4 2 16,-6-5 0-16,-7-7 0 16,-6-13 0-16,-6-11 6 15,-5-6-5-15,-10-4 6 16,-6 3-7-16,-3 11 8 15,-24 12-4-15,-10 13-4 0,-9 18 4 16,-8 9-4-16,0 11-7 16,5 6-20-16,12 5-43 15,12 0-114-15,8 10-225 16,7 3-377-16</inkml:trace>
  <inkml:trace contextRef="#ctx0" brushRef="#br0" timeOffset="3530.25">6843 13669 252 0,'0'0'145'0,"0"0"-69"16,0 0 64-16,0 0-81 15,0 0 41-15,0 0 34 16,-12 3-16-16,12-3-26 15,0 0-25-15,0 0 3 16,0 0-4-16,-1 0-23 0,1 0-10 16,0 0-10-16,0 0-5 15,0 0-2-15,0 0-11 16,0 0 8-16,0 0-8 16,0 1-1-16,0-1-1 15,0 0-3-15,0 0-2 16,0 0-2-16,0 0 0 15,0 0 2-15,0 0 2 16,6 0 1-16,4 0 6 16,5-1 7-16,5-3-8 15,-1 1 3-15,0 0-6 16,-4 3 5-16,-2 0-2 16,-2 0-5-16,-5 3 3 15,2 8 2-15,-7 3-3 0,-1 3 4 16,-1 3-2-1,-19 0 2-15,-10 1 0 0,-6 0-6 16,-2-2-1-16,3-1-5 16,7-3-3-16,10-4-1 15,5-2 4-15,8-4-2 16,5-3-1-16,0 1-4 16,2 2 1-16,17 4 1 15,6 4 10-15,5 3 0 16,-2 2 3-16,-3 3 1 15,-5 0-2-15,-6 2 17 16,-7-2 10-16,-4-2-8 16,-3 1-12-16,-6-3 1 0,-21 0-2 15,-11-3 1-15,-6-1-9 16,-1-4-4-16,4-1-13 16,8-6-28-16,8-2-28 15,8 0-75-15,7-7-161 16,7-9-329-16</inkml:trace>
  <inkml:trace contextRef="#ctx0" brushRef="#br0" timeOffset="4230.06">6882 13507 535 0,'0'0'99'0,"0"0"80"16,-95-7-49-16,57 7-30 15,1 9-30-15,-1 7-13 16,4 4 0-16,-1 6-21 16,0 6-5-16,-1 5-2 0,-1 5-4 15,3 3-9-15,1 6 1 16,6 1-4-16,8 4-3 16,8 1-7-16,5 0-1 15,6-4 2-15,0-4 0 16,0-2-4-16,3-3 0 15,8-3 1-15,2-2 0 16,2-2-1-16,7-3-2 16,2-2-1-16,0-2 3 15,5-5-2-15,2-2 2 16,-1-8-7-16,6-4-2 16,2-6 3-16,4-5 6 0,4 0 1 15,-1-10-1 1,4-6 8-16,-7 0-8 15,0-4 3-15,-2 0 0 0,-6-3 4 16,-1 1-1-16,0-5 0 16,-3-4 5-16,0-1 10 15,-1-4 11-15,-3 1-16 16,-2-3 0-16,-3-5 2 16,-5-3 3-16,-7-8 2 15,-6-4-4-15,-3 1-2 16,0 3-4-16,-16 10-1 15,-5 12-8-15,-2 8 1 16,-2 8-4-16,0 5 0 0,-5 4-1 16,4 1-6-16,-4 3-39 15,-4 3-31-15,4 0-68 16,-7 0-112-16,0 0-468 16</inkml:trace>
  <inkml:trace contextRef="#ctx0" brushRef="#br0" timeOffset="6398.51">8095 13487 583 0,'0'0'31'16,"0"0"175"-16,0 0-90 15,0 0-45-15,0 0-10 16,-110-19-38-16,69 19 31 15,-2 15 4-15,-2 4-9 16,3 5 3-16,-1 4-12 0,4 2-15 16,5 3-8-16,7-2-6 15,8-3-8-15,13-4-2 16,6-4-1-16,0-3-7 16,16-2-1-16,12 1 8 15,5 2 1-15,5 4 9 16,1 3-5-16,-2 6 5 15,1 4 1-15,0 3 21 16,-5 2-1-16,-5-3-10 16,-6-2 15-16,-8-3-15 15,-8-2-2-15,-6-5 10 16,0-4-22-16,-5-3 3 16,-17-6-8-16,-2-4 7 15,-6-3-4-15,0-5-2 16,2 0 0-16,3-14-3 0,4-13-2 15,7-11-2-15,10-13 2 16,4-7-3-16,6-3 5 16,22 4-5-16,8 6 3 15,6 10 0-15,1 8 1 16,-4 10 1-16,-5 3 0 16,-7 5-5-16,-2 4-31 15,-5 2-36-15,1 4-47 16,1 1-150-16,-2-2-152 0</inkml:trace>
  <inkml:trace contextRef="#ctx0" brushRef="#br0" timeOffset="6947.49">8247 13216 469 0,'0'0'84'0,"0"0"121"16,-113-54-25-16,66 47-73 16,-8 7-32-16,-6 0-17 15,0 6 18-15,-3 15-23 16,-4 9-10-16,2 5-3 16,0 8-10-16,2 6-3 15,3 6-1-15,1 7-13 16,7 8 2-16,6 8 0 0,9 7 3 15,10 9-5-15,9 5-7 16,11 0-1-16,8-4 0 16,0-5-5-16,14-7-2 15,17-4 1-15,8-6-2 16,7-6 2-16,11-12-5 16,4-9 6-16,11-10 0 15,5-12-4-15,8-10 4 16,6-12 7-16,8-2-5 15,-4-16-1-15,-7-15-1 0,-12-9 3 16,-7-5-3 0,-2-6 6-16,-3-7-6 0,-1-8 4 15,-4-10 7-15,-2-13-1 16,-7-15-2-16,-13-11-1 16,-12-12 1-16,-20 0-4 15,-5 11 4-15,-33 16-3 16,-18 23-3-16,-19 17 2 15,-18 14-4-15,-9 9-9 16,-9 9-45-16,3 10-60 16,5 9-100-16,14 9-218 15</inkml:trace>
  <inkml:trace contextRef="#ctx0" brushRef="#br0" timeOffset="8098.99">4031 11554 499 0,'0'0'28'0,"0"0"86"0,0 0 1 16,0 0 6-16,0 0-20 15,0 0-4-15,-9-69-24 16,7 69 18-16,-2 0-24 16,1 0-48-16,-3 21-16 15,-3 13 4-15,4 14 9 16,2 11 9-16,3 6-18 15,0 3 2-15,14-5 0 16,7 1-9-16,-3-4 2 16,0-1-2-16,0 1-2 15,1 4-117-15,3 0-132 16,2 0-193-16</inkml:trace>
  <inkml:trace contextRef="#ctx0" brushRef="#br0" timeOffset="8546.16">4686 13093 660 0,'0'0'103'16,"0"0"69"-16,0 0-103 16,0 0 2-16,25 75 17 15,-13-41-26-15,6 3-5 16,1 1 7-16,4-1-46 0,5-2-14 16,-1-4 3-1,7-3-7-15,4-3-4 16,5-3-47-16,3-4-56 15,8-1-63-15,-2-3-152 0,-4-3-350 16</inkml:trace>
  <inkml:trace contextRef="#ctx0" brushRef="#br0" timeOffset="8912.33">5845 13569 554 0,'0'0'85'16,"0"0"140"-16,0 0-99 16,0 0-40-16,55 90 5 15,-41-69-48-15,5 0-18 16,1-2-4-16,2-5-14 16,5-2-7-16,1-6-12 15,3 0-68-15,2-3-27 0,0 0-113 16,-3-3-150-16</inkml:trace>
  <inkml:trace contextRef="#ctx0" brushRef="#br0" timeOffset="9242.6">6907 13947 590 0,'0'0'28'0,"0"0"-7"0,0 0-42 16,0 0 21 0,0 0-99-16,82 21-189 15</inkml:trace>
  <inkml:trace contextRef="#ctx0" brushRef="#br0" timeOffset="9527.54">7637 13930 595 0,'0'0'84'16,"0"0"57"-16,0 0-48 16,0 0-53-16,0 0-25 15,85 20-3-15,-64-20-12 16,1 0-103-16,-1-6-285 15</inkml:trace>
  <inkml:trace contextRef="#ctx0" brushRef="#br0" timeOffset="9750.79">8599 13740 511 0,'0'0'23'16,"0"0"-13"-16,0 0-10 16,0 0-155-16</inkml:trace>
  <inkml:trace contextRef="#ctx0" brushRef="#br0" timeOffset="11711.92">8820 13679 474 0,'0'0'60'15,"0"0"70"-15,0 0-27 16,0 0 1-16,0 0-18 15,0 0 4-15,54-8-23 16,-41 5-21-16,2-3 0 16,4-1-11-16,4-1-4 15,4-2-10-15,0-2-8 0,-1 0 0 16,-2-3-2 0,1 0 16-16,0-3-4 15,1-1-17-15,3-2 4 0,-4-2-8 16,11 0 5-1,4-1-1-15,3-1-3 0,-1-3 3 16,-4 2-4-16,-7-4 1 16,-1-1-2-16,-3 0 0 15,-1-2 2-15,-2 0-3 16,-3-3 1-16,-1-2-1 16,0 0 1-16,1-2 1 15,-1-3-2-15,2-4-2 16,3-2 2-16,-1-3 0 15,-1-1 2-15,-4 2-2 16,-1-1 0-16,-5 3 2 0,-2-3 1 16,2 0-3-16,-4-2 0 15,0-1 3-15,0 1-3 16,-3 1 7-16,0-1-5 16,-1 2 1-16,-5-1-2 15,0 3-1-15,0-2 0 16,-5 1 3-16,-4 0-1 15,-3 0 1-15,2 4 15 16,-1-2-17-16,-2 0 6 16,-2-2-6-16,-3-1 4 15,1-1-2-15,-3 1-2 16,0 2 3-16,1 0-4 16,-2 1 3-16,2-2 8 0,1-3-9 15,-2-2 6 1,0 0 1-16,-3-1-8 0,-2 1 8 15,-4-1-8-15,3 2 9 16,-1 3-5-16,-3 0-2 16,0 3 1-16,-3 2-4 15,-1 3 5-15,-5 2-3 16,5 0-2-16,-4 3 0 16,1 0 0-16,1 2 1 15,-1-1 4-15,1 1-5 16,-1 3 0-16,-5 4 6 15,5 1-5-15,1 4-1 16,2 1 2-16,1 2-1 16,0-1-1-16,0 1 0 0,-1 0 3 15,1 0-4-15,-1 2 1 16,1 1-4-16,-1 1 3 16,-4 1 2-16,1 0-2 15,-5-1 1-15,-1 1 0 16,1 0 0-16,-4 0 0 15,6 0 0-15,-2 2 0 16,3 0-1-16,-1 4 1 16,1-2 0-16,-1 4 11 15,1-1-17-15,3 0 6 0,-1 1-1 16,-2 1-5-16,-1-1 6 16,-2 2 0-16,-3-1-5 15,-1 0 5 1,-5 3-1-16,-1 1-7 15,4 2 8-15,2 2 2 0,6 0 2 16,2 0-8-16,-3 0 3 16,4 0 1-16,-5 0-1 15,-3 0 2-15,0 0-1 16,-5 0 0-16,0 3-1 16,1 3 1-16,1-1-1 15,2 2 1-15,7 1-1 16,2-1 0-16,-2 0-2 15,0 0 0-15,-3 0 6 16,-5 2-6-16,-1-2-2 0,-3 1-13 16,1 0 8-16,0-1 4 15,-3 2 2-15,-1-1 3 16,-4 4-1-16,2-1 0 16,0 0 2-16,-1-1 0 15,2 0 0-15,3-2 1 16,2-1-1-16,-2-1 0 15,0 2 4-15,-2 2-12 16,-1 0 16-16,-3 0-12 16,-2-1 4-16,-4 1-7 0,-5 1 2 15,-5 0-14 1,4 2 14-16,3 1 0 16,4-1 4-16,9 4-3 0,2 0 2 15,6-1 1 1,0 1 1-16,5 0-2 0,4-1-3 15,-2 1 3-15,4 0 2 16,-3 1-2-16,1 0 2 16,-2 2 0-16,-4-1-1 15,4 0 1-15,-6 2 0 16,-1 1 3-16,1 2-3 16,-1-3 0-16,7 0-1 15,5-3 5-15,4 1-4 16,3-1 0-16,3 0 0 15,5 1-2-15,-5-1 2 16,3 2 0-16,-4 1-1 0,4 1 2 16,-3 3 2-16,2 0-3 15,1 0 1-15,0 2-3 16,-3 0 2-16,5 1 0 16,-1 0 0-16,-1 1-1 15,1 0 0-15,0 1 1 16,-1-2 0-16,2 0 0 15,2-1 0-15,-2-1 0 16,4-3 0-16,3 3 3 16,2-3-4-16,-1-1 1 15,4 1 0-15,1-5-3 16,1 0 4-16,1-3-1 16,-1-1 0-16,-2 0 4 15,-2 1-5-15,0 1 1 0,1 2 0 16,1-1 0-1,-3 1 1-15,2 0-1 0,-1-1 0 16,-1-1 1-16,2-2 0 16,1-1-1-16,1-3 0 15,-1 1-3-15,2 0 3 16,2 2 0-16,0-2 0 16,3 2-1-16,0 1-1 15,0 2 0-15,0 2 2 16,0 5 2-16,0 5-2 15,0 7-1-15,0 6 1 16,0 5-7-16,0 1-112 0,15-3-60 16,3-3-71-16,1-6-84 15</inkml:trace>
  <inkml:trace contextRef="#ctx0" brushRef="#br0" timeOffset="15898.87">3358 11770 143 0,'0'0'549'0,"0"0"-525"15,0 0 91-15,0 0-39 16,0 0-3-16,0 0-24 16,0 0 11-16,-19-27-1 15,19 3-21-15,-2-4 7 16,-1-5-11-16,-1-5-7 16,-1-4-5-16,-1-2-6 15,0-5 6-15,-1-2-5 16,2-5-8-16,-1 2 19 15,2 0-19-15,1 1-8 16,3 2 9-16,0-4-9 16,0-5 4-16,4-4 1 0,10-7-4 15,-1-6 2-15,7-7-4 16,-1-3 2 0,8-1-2-16,4 7 0 0,2 8 2 15,4 8-2-15,2 6 0 16,6 1 0-16,3 2 0 15,7 1 0-15,12 0-2 16,9 3-2-16,3 7 1 16,3 6 2-16,-3 8 1 15,-9 9-2-15,-7 5 2 16,-8 7-3-16,-13 3 0 16,-9 3 2-16,-9-1-5 15,-11 3 6-15,-6 0 0 0,-5 2 1 16,-2 0-1-16,0 0 2 15,0 0-2-15,-5-1-4 16,-20-1 4-16,-19-2 4 16,-13-2-3-16,-3-1-2 15,-1-1 1-15,9-2 0 16,7 0 12-16,12 2-8 16,12-1-1-16,11 5 5 15,10 0-6-15,0 2-2 16,3 2-20-16,27 0 5 15,16 0 11-15,15 6 4 16,9 11 3-16,-4 4 1 0,-11 0-4 16,-19 1 12-16,-15-4-12 15,-17 2-4-15,-4 0 3 16,-12 6 1-16,-22 3 2 16,-11 0-2-16,-1 1-16 15,0 1-77-15,7 4-124 16,1 2-97-16,7 1-136 15</inkml:trace>
  <inkml:trace contextRef="#ctx0" brushRef="#br0" timeOffset="17362.74">10479 13268 872 0,'0'0'14'16,"0"0"104"-16,0 0-24 15,0 0-49-15,0 0 15 16,0 0-10-16,43-90 8 16,-32 63-9-16,-1-4-18 15,5-4-12-15,2-6-5 0,2-4-13 16,-4-9 7 0,0-7-4-16,-6-5 0 0,-1-1 0 15,-2-1 4 1,-1-4-2-16,-2 0 10 0,-3-7-6 15,0-6-7-15,0-1 7 16,0-3-4-16,-9 3 2 16,-4 4-4-16,-1 6 6 15,-4 1-10-15,-3 2 15 16,-3-3-2-16,-1-2-13 16,-2 2 7-16,2 1 1 15,-2 5-7-15,3 1 7 16,-1 3-4-16,1 6-3 0,-3 4 0 15,2 4 29 1,-2 5-27-16,1 4 0 0,4 2 7 16,0 4-2-16,5 3-3 15,3 5-2-15,3 6 6 16,3 7-7-16,0 5 0 16,3 4-1-16,2 2-1 15,2 4-2-15,-1-1 2 16,2 2 0-16,-1 0-4 15,1 0 2-15,-2 0-9 16,-1 3-2-16,-3 18 0 16,-4 10 13-16,-1 12 0 15,-3 3 0-15,0 4 1 16,3-4-1-16,-2-5 1 0,6-4-1 16,-1-7 1-16,1-9 6 15,4-6-13-15,3-8 9 16,0-4-3-16,0-3 4 15,0 0-3-15,0 0 12 16,0-17-1-16,0-10-6 16,0-10-4-16,9-7-2 15,1-6 0-15,4-1 1 16,2 7 0-16,-1 9-1 16,0 13 0-16,-3 9 0 15,0 7 0-15,-2 6-2 16,6 0-3-16,9 0 1 15,6 14-1-15,10 6 5 16,1 1 2-16,-1 3 2 0,-3-1-8 16,-3 1 5-16,-6 0-3 15,-2-1-44-15,3 5-72 16,-3 0-92-16,-3 3-160 16,-5 0-533-16</inkml:trace>
  <inkml:trace contextRef="#ctx0" brushRef="#br0" timeOffset="18050.79">11792 12615 1298 0,'0'0'20'16,"0"0"6"-16,0 0 32 16,0 0-31-16,97 0-17 15,-31 0-9-15,-1 0 3 16,-5 3-4-16,-5 0-44 15,-7-1-140-15,-10-2-65 16,-12 0-288-16</inkml:trace>
  <inkml:trace contextRef="#ctx0" brushRef="#br0" timeOffset="18230.03">11992 12768 804 0,'0'0'85'0,"0"0"-63"16,0 0 57-16,0 0-28 16,115 15-21-16,-65-15-23 15,-2 0-7-15,-3 0-26 0,-9 0-198 16,-11-10-113 0</inkml:trace>
  <inkml:trace contextRef="#ctx0" brushRef="#br0" timeOffset="18878.46">11977 12372 865 0,'0'0'64'16,"0"0"106"-16,0 0-73 15,0 0-34-15,0 0 4 16,0 0-22-16,-76-36-13 16,65 33-1-16,1 0-10 15,1 2 9-15,6 1 3 16,3 0-13-16,0 0-2 15,0 0-13-15,0 0 1 16,0 0-2-16,0-2 0 16,0 2 1-16,0 0 0 15,0 0-4-15,0 0 4 16,0 0-5-16,0 0-2 0,19 0-5 16,13 6 7-16,11 9 3 15,17 5 2-15,10 4 1 16,7 2-5-16,5 0-1 15,-1 0 2-15,-8-4-5 16,-12-2 13-16,-13-7-17 16,-15-5 13-16,-9-4-7 15,-13-1 2-15,-8-3 0 16,-3 1 7-16,0 1 17 16,0 3-3-16,0 5-13 15,0 9-8-15,-1 8 15 16,-9 8 3-16,-4 10-18 15,-7 12 9-15,-4 10-2 16,-3 7-8-16,-5 1 8 16,3 0-7-16,2-1-2 0,1-1-10 15,3 1-26 1,2-5-32-16,-1-5-19 0,2-5-62 16,-3-8-161-16,-2-5-238 15</inkml:trace>
  <inkml:trace contextRef="#ctx0" brushRef="#br0" timeOffset="26842.41">15813 13934 397 0,'0'0'131'16,"0"0"-107"-16,0 0 84 15,0 0-37-15,0 0-7 16,0 0 33-16,0-72-32 16,-8 65-14-16,-4 2 10 15,-4-1-21-15,-2 3 9 16,-4 2-20-16,-7 1-17 15,-1 0 3-15,-4 11 30 0,-3 9-17 16,-3 4-6 0,2 6 1-16,2 2-15 15,4-1 2-15,6 0-7 0,8-1-2 16,3-3 0-16,6-3-1 16,5-8 0-16,4-3-3 15,0-6 0-15,0-3-5 16,4-1-1-16,15-1 9 15,9-1 14-15,6-1-4 16,8 1-4-16,-2 4 2 16,-1 0-5-16,-1 5-3 15,-3 3 1-15,-4 5-1 16,-3 3 4-16,-1 5 5 0,-7 2 4 16,-4 1-13-1,-4 3 11-15,-3 0-3 16,-2-1 3-16,-4-2 12 15,-3-3-13-15,0-3-4 0,0-2-1 16,0-2-3-16,-16-2 7 16,-7-2-6-16,-5-1 8 15,-9-2-7-15,3-3 5 16,3-3-9-16,2-5 2 16,10-1-1-16,1 0 4 15,7-4-5-15,3-13-3 16,5-4 3-16,3-6 0 15,0-7-1-15,7-4 0 16,12-6-1-16,8-3 4 0,3-6-7 16,1 2 5-16,1 3 0 15,-4 5-4-15,-1 6 7 16,-5 6-3-16,-10 7 1 16,-4 4 2-16,-5 6 2 15,-3 3-3-15,0 2 4 16,0 4-5-16,0 2-1 15,-5 0-2-15,-2 3-5 16,-1 0-10-16,1 0-16 16,4 0-60-16,3 0-60 15,0 6-126-15,0 5-55 16,13-3-80-16</inkml:trace>
  <inkml:trace contextRef="#ctx0" brushRef="#br0" timeOffset="28144.67">16696 13921 239 0,'0'0'502'0,"0"0"-396"16,0 0 85-16,0 0-74 15,0 0-37-15,0 0-9 16,-42-16-19-16,42 16 0 0,0 0-12 15,0 0-12-15,0 0-14 16,0 0-12-16,12 0-2 16,19 0 0-16,15 7 10 15,6-3-2-15,-2-1-7 16,-5 0-1-16,-10 0 2 16,-13-2-5-16,-9-1 2 15,-10 1-36-15,-3-1-10 16,-10 0 4-16,-19 0-25 15,-16 0-65-15,-7 2 63 16,3 5 14-16,1 0-8 16,8 1 22-16,10 1 42 0,9-2 2 15,8 0 1-15,4 0 3 16,0 0-4-16,3 0 9 16,-2 2 8-16,1 2 24 15,-2 1-1-15,2 1-15 16,2 0 4-16,4-2-1 15,1 1-13-15,0-1-4 16,0 0 10-16,6 0-4 16,8 3 11-16,3 2 4 15,4 1-16-15,5 0-3 16,4 1-4-16,5 3 6 16,-3 2-11-16,0 3 3 15,-5-1 2-15,-8 3-2 0,-7-1 8 16,-11 0 3-1,-1-1 4-15,-10-2-8 0,-15-1-12 16,-9-5 7-16,-2-5-5 16,3-2-5-16,3-7 2 15,6-1-3-15,6-3-1 16,4 0-23-16,6-5-28 16,6-11-50-16,2-3-86 15,8-4-95-15,17 2-107 16</inkml:trace>
  <inkml:trace contextRef="#ctx0" brushRef="#br0" timeOffset="28477.64">17397 14022 575 0,'0'0'268'15,"0"0"-136"-15,0 0 13 16,52-78-19-16,-46 74-53 16,-1 4 1-16,-5 7-31 15,0 26-29-15,0 14 38 16,-2 13-2-16,-7 3-10 16,1 1-9-16,-2-1-11 0,4 0-5 15,-1-7 3-15,0-2-5 16,1-9 2-1,3-6-10-15,0-5 0 0,1-10-3 16,1-7-2-16,1-7 0 16,0-6-3-16,0-4-37 15,0 0-25-15,0 0-48 16,10-12-76-16,11-14-224 16</inkml:trace>
  <inkml:trace contextRef="#ctx0" brushRef="#br0" timeOffset="29111.34">18131 13962 739 0,'0'0'117'15,"0"0"30"-15,0 0-36 16,0 0-47-16,-82-12 12 16,70 10-11-16,0 2-12 15,6-1-13-15,3 0-2 0,3-1-7 16,0 1-10-1,0-2-12-15,0-3-9 0,14 1-2 16,13-1 0-16,10 1 4 16,0 3-1-16,0 2-1 15,-4 3 1-15,-6 14-1 16,-3 4 3-16,-6 3 6 16,-3 6-8-16,-6 0 2 15,-9 8 2-15,0-2 4 16,-8 2 2-16,-17 2-8 15,-3-7-1-15,1 0 5 16,5-3-6-16,9-5 1 0,9 2-2 16,4 0-8-16,6-1-7 15,18 6-3-15,2-1 18 16,4 1 4-16,-1 1-4 16,-5-5 1-16,-6-5 10 15,-11-5 6-15,-5-4 12 16,-2-3-12-16,-19-1 15 15,-19 0 6-15,-11-2-17 16,-8-1-17-16,2-1 0 16,10-5-4-16,12 1-6 15,14-2-50-15,10 0-31 16,9-15-72-16,1-8-232 16,20-8-379-16</inkml:trace>
  <inkml:trace contextRef="#ctx0" brushRef="#br0" timeOffset="30563.39">18775 14187 749 0,'0'0'187'0,"0"0"-98"16,0 0 20-16,99-5-50 15,-63 3-24-15,3-3 32 16,7-4-25-16,3-2-6 16,2-8 2-16,3-5-19 0,-5-5-11 15,2-10 10-15,-1-5-12 16,-2-9 5-16,-5-3-6 16,-9-2 1-16,-7-2 5 15,-9 3 1-15,-3-1 2 16,-6 0 4-16,-4-4 0 15,-2 0-13-15,-2-5 7 16,-1-2-10-16,0 2 1 16,-7-4 0-16,-11 2 4 15,-3 4 2-15,-6 0-1 16,-4-1 0-16,-7 0-4 16,1-4 1-16,-2 2 1 15,4 5 4-15,0 4 1 0,-1 1 6 16,-1-1-15-16,-5-3 7 15,-1 2-8-15,-3 3 2 16,0 4-2-16,0 7-1 16,-1 2 0-16,-2 4 0 15,-1 5 5-15,-3 0-5 16,-2 1 0-16,-2 0 1 16,-2 3-1-16,-3 3 3 15,0 3-5-15,-6-1 3 16,-5 3-2-16,-6 3 2 15,-3 2-2-15,8 6 4 16,3 1-6-16,2 2 2 0,3 2 1 16,0 3 0-16,0-1-3 15,-1 4 3-15,-2-2 0 16,0 3 1-16,-3 0-2 16,2 0 3-16,-5 0-2 15,7 0 1-15,0 0 1 16,6 2-1-16,-1 6-1 15,-3-1 2-15,1 3 0 16,-2 0-2-16,3 1 0 16,1 0 0-16,2 2-2 15,-2 0-1-15,0 1 3 16,-2 2 0-16,1 1-3 16,1-1 5-16,8 1-2 0,5 0 0 15,3 0 1 1,3 2 1-16,-2-1-2 0,0 1 0 15,-5 3-2-15,-1 1 2 16,3 0 0-16,0 0-1 16,1 2 4-16,-1-1-8 15,0 0 10-15,-1 3-4 16,-4-3-1-16,4 3-1 16,2 0-3-16,0 0 4 15,8 1-4-15,-1 0 3 16,0 0 1-16,5 2-1 15,2-1 1-15,-1 1-1 16,2-2 0-16,1 0 1 16,0 1 0-16,-2 2-2 0,3 3 2 15,-1 3 0-15,2-1 0 16,4 1 2-16,0-3-2 16,4-2 0-16,2-2 0 15,0-2-1-15,2 1 1 16,1 0 0-16,1 0-1 15,1 1-1-15,0 3 2 16,0 0 0-16,-1 4 1 16,4 1-5-16,1-1 3 15,1-3 1-15,3-2 0 16,0-1-4-16,1 1 4 0,-1-2 0 16,1-1 1-1,3-1-2-15,0-2 1 0,-1 1 0 16,2 0-1-1,-1-1 2-15,2 2-2 0,1 2-1 16,0-1 2-16,0 1-6 16,0-2 5-16,1-1 1 15,2-2-1-15,0-2 0 16,2 0-1-16,-1-3 0 16,1 1-2-16,3 5 4 15,-2 1-10-15,2 1 10 16,1 0-1-16,0 1 0 15,1-3 1-15,1 1 0 16,2-3-9-16,1 0 6 0,3-2-13 16,3 4 10-16,2 1 0 15,5 1-3-15,0 3 6 16,4 5-5-16,2-1 0 16,-1 2 7-16,-1-3-17 15,-3-2 15-15,-1-4-28 16,1-4 2-16,1-3-26 15,0-3-44-15,4-2-81 16,2-7-44-16,-3-5-224 16</inkml:trace>
  <inkml:trace contextRef="#ctx0" brushRef="#br0" timeOffset="33445.24">20081 12982 154 0,'0'0'556'0,"0"0"-537"16,0 0 40-16,0 0 65 16,0 0-44-16,0 0 11 15,93 24-34-15,-20-21-22 16,22 0-3-16,22 2-23 15,10 5 7-15,5 3-1 16,-4 1 20-16,-14 0-26 16,-19-3-1-16,-18-4 4 0,-21-4-4 15,-18-2 5-15,-13-1 10 16,-9 0 7-16,-7 0 0 16,-1-2 2-16,-4-4-17 15,-2 3-1-15,1 0-7 16,-3 3-5-16,0 0 4 15,0 0-5-15,0 0 3 16,0 0 0-16,0 0-1 16,0 0-3-16,0 0 0 15,0 0 0-15,0-1 3 16,0-2-3-16,0-3 3 16,0-1-3-16,0 1 3 0,-5-3-3 15,-2-1 0 1,1 0 1-16,-2-1-3 0,-1 0 4 15,3-1-2-15,-1 1 2 16,1 0 0-16,-1 1-2 16,1 0 1-16,-1 3-1 15,0-1 3-15,-5-1 3 16,0 1 4-16,-4-2-10 16,-2 1 0-16,-3 2 9 15,0-1-7-15,2 1 2 16,2 3 6-16,7-1-2 15,2 3 1-15,5-1 5 0,2 1-5 16,1 2-3 0,0-1-1-16,0 1-4 0,0 0 1 15,0 0-2-15,0 0-1 16,0 0-1-16,0 0 0 16,0 0-4-16,0 0 0 15,7 0-1-15,8 3 2 16,6 5 5-16,6 1 0 15,1-3 0-15,2 0 0 16,0-2 0-16,-2-1 1 16,-4-2-1-16,2-1 0 15,-6 0 0-15,-2 0 2 16,-6 0 0-16,-3 0-2 16,-4 0 2-16,0 0-1 15,-2-1-1-15,-1 1 0 0,0 0 3 16,-2 0-3-16,0 0 0 15,0 0 1-15,0 0-1 16,0 0-3-16,0 0 0 16,-2 6-1-16,-10 12 4 15,-3 9 4-15,-9 9-4 16,-4 10 0-16,-6 9-1 16,-4 3 6-16,2 3-5 15,4-4 0-15,3-6-6 16,9-4-7-16,3-8-15 15,7-8-18-15,2-2-20 16,2-8-59-16,-1-4-69 0,0-8-55 16,-4-6-171-16</inkml:trace>
  <inkml:trace contextRef="#ctx0" brushRef="#br0" timeOffset="37777.69">16058 15507 406 0,'0'0'673'0,"0"0"-662"16,0 0 35-16,0 0 103 15,0 0-145-15,0 0 2 16,0 0 3-16,-23 49 14 16,13-22-14-16,1-5 2 15,1-4-5-15,0-3-4 0,4-7 2 16,3-6-2-16,1-2 2 15,0 0 8-15,0-6 13 16,8-14 0-16,9-8-11 16,8-3-14-16,2 4 4 15,1 7-3-15,-1 8-1 16,-5 8 10-16,-5 4-6 16,-3 0-1-16,-4 18 1 15,-2 4-2-15,-4 4 5 16,-2-1-6-16,-2 0 6 0,0-2-1 15,0-6-5 1,0-4 2-16,0-7-2 0,0-5-1 16,0-1 2-16,0 0-2 15,0-18 4-15,13-11-3 16,5-5 0-16,4-2 1 16,2 4-2-16,-4 12 0 15,-4 6 0-15,-6 11 0 16,-3 3-1-16,1 5-17 15,1 16 15-15,3 5 3 16,6-1 0-16,1-1 0 16,4-4-21-16,5-5-39 15,7-6-13-15,3-9 8 16,1 0-6-16,-5-10 50 16,-4-11 19-16,-9-6 2 0,-7-1 1 15,-8-1 1 1,-3 7 9-16,-3 5 19 0,0 7 3 15,0 6 25-15,-3 4-30 16,-8 0-19-16,-1 10-9 16,-1 8 0-16,1 3 2 15,3 0 1-15,3-5-2 16,6-3-1-16,0-5-2 16,0-2-4-16,13-5 2 15,5-1 4-15,5 0 3 16,2-2 2-16,-1-10 0 15,-3-1 10-15,-5-1-9 16,-4 0 15-16,-3 0-3 16,-5 3-11-16,1 4-2 0,-5 1-2 15,0 5-2-15,0 1-2 16,0 0-1-16,0 0-12 16,3 11-10-16,4 6 24 15,1 2 7-15,5 4-6 16,2 1 0-16,6 4-1 15,1 3 5-15,1 5-5 16,-2-1 3-16,-5 0-1 16,-9-2 10-16,-5-5-8 15,-2-5 4-15,-2-2 5 16,-12-4-5-16,-1-2-1 0,-2-2-2 16,1-3-5-16,-3-6-11 15,-1-4-86-15,2 0-87 16,-1-6-86-16,4-11-239 15</inkml:trace>
  <inkml:trace contextRef="#ctx0" brushRef="#br0" timeOffset="38977.32">23087 13575 717 0,'0'0'225'0,"0"0"-112"16,0 0 14-16,0 0-17 15,0 0-71-15,0 0 9 16,0-6-22-16,0 26-12 15,0 9 42-15,0 8 16 16,0 4-26-16,0 3-9 16,0 2-8-16,0 1-9 15,0-1 4-15,0 0-11 16,0-9-3-16,0-4-8 16,0-7 0-16,0-7 1 0,0-5-2 15,0-5 1 1,0-5-2-16,0-2 1 0,0-2-2 15,0 0-1-15,0 0-10 16,0 0-16-16,0 0-20 16,0 0-15-16,0-6-43 15,0-11-92-15,8-4-118 16,2-6-252-16</inkml:trace>
  <inkml:trace contextRef="#ctx0" brushRef="#br0" timeOffset="39798.01">23086 13445 610 0,'0'0'77'16,"0"0"39"-16,0 0 27 15,-98-3-102-15,75 14 2 16,-2 6 0-16,-2 3 12 16,-5 4 12-16,1 6-4 15,-3 6-7-15,-1 7 5 16,3 5-26-16,3 2-7 15,5 4-8-15,7 4-12 16,5 0 5-16,4-1-6 16,7-1 3-16,1-9 3 0,0-2-6 15,12-5 0-15,5-3-3 16,3-3 0-16,5-2 6 16,7-1-4-16,1-3 5 15,5-2-4-15,7-5-7 16,-3-2 4-16,2-8 0 15,3-6-2-15,2-5-3 16,3 0 2-16,-4-14-1 16,1-10 4-16,-7-4-4 15,-3-3 2-15,1-4-1 16,-6-5 2-16,-1-6-3 16,-3-8 0-16,-3-13 8 0,-6-6-6 15,-5-1 0 1,-8 3 5-16,-5 9-7 0,-3 11 1 15,-2 9 12-15,-16 7 16 16,-4 6-8-16,-2 5-4 16,0 2-6-16,1 2-5 15,-3 1-6-15,0 5 2 16,3 5-4-16,0 0 2 16,4 5-3-16,1 1-18 15,3 3-33-15,3 0-8 16,6 0-24-16,3 7-64 15,3 4-60-15,0 2-110 16,0-5-63-16</inkml:trace>
  <inkml:trace contextRef="#ctx0" brushRef="#br0" timeOffset="40731.26">23971 13443 595 0,'0'0'203'0,"0"0"-180"16,0 0 55-16,0 0-2 15,0 0-62-15,0 0 30 16,-2 2-3-16,2-2 25 16,0 0 36-16,0 0-31 15,0 0-23-15,0 0-3 0,0 0-9 16,0 0-7-16,0 0-17 15,2 0-8-15,14-6 6 16,9-1 1-16,5-2-4 16,3 4 1-16,1 1-8 15,-2 4 11-15,-4 0-10 16,-3 0 6-16,-8 5 3 16,-10 8 1-16,-5 4-2 15,-2 3-2-15,-14 4-2 16,-12 4 4-16,-9 0-2 15,-1 0-6-15,2-1 1 0,7-3-2 16,9-1 1 0,11-5-2-16,7-1-4 0,0-3 1 15,12 2-4-15,13 1 7 16,7 4 1-16,0 4 2 16,0 5 4-16,-5 1-5 15,-7-2 11-15,-9-2 16 16,-7-2-15-16,-4-5-5 15,-7-1-5-15,-21-4 6 16,-10 1-4-16,-4-6-5 16,1-2-22-16,6-3-9 15,7-5-25-15,8 0-27 0,9-9-70 16,8-14-150 0,3-8-267-16</inkml:trace>
  <inkml:trace contextRef="#ctx0" brushRef="#br0" timeOffset="41277.94">24300 13274 482 0,'0'0'205'0,"0"0"-112"16,0 0 64-16,-86-13-37 0,59 20-68 16,-3 12 41-16,-6 8-30 15,-1 8-2-15,-5 7-7 16,-2 12-4-16,0 6-20 16,1 10-9-16,4 3 1 15,3 3-12-15,5 2 0 16,9-2-6-16,8-4-3 15,11-4 0-15,3-9-1 16,9-6 0-16,19-3-2 16,8-6 1-16,9-5-4 15,0-7 4-15,7-6 1 16,-1-10 0-16,6-11 0 0,1-5 3 16,1-8 1-16,4-18 3 15,-2-9-5-15,-1-10 4 16,-5-11 16-16,-6-19-13 15,-4-21 0-15,-8-9 4 16,-10-3-5-16,-9 6-2 16,-11 19 3-16,-7 15-5 15,-1 19-1-15,-23 13-3 16,-4 14-2-16,-4 5-9 16,3 7-21-16,3 7-53 15,7 3-60-15,2 0-157 16,4 13-323-16</inkml:trace>
  <inkml:trace contextRef="#ctx0" brushRef="#br0" timeOffset="42031.12">24978 13386 603 0,'0'0'149'0,"0"0"-31"16,0 0-16-16,0 0-48 15,0 0-9-15,0 0 37 16,0 0 12-16,-2 0-16 16,-16 3-16-16,-3 2-37 15,-4 5 1-15,-3 4-2 16,2 1-15-16,3 2 5 15,4 2-12-15,5-4 3 16,3 2-5-16,7-1 0 0,2-1 0 16,2 1 0-16,0 0 0 15,11 0 0-15,8 2 7 16,5 5-5-16,0 1 5 16,3 4-4-16,0 2-3 15,-1 1 3-15,-2 3 6 16,-1 1 8-16,-1 1 4 15,-4-1 2-15,-3-3-3 16,-2-2 1-16,-5-5 5 16,-5-5-9-16,-3-6 6 15,0-2-8-15,-11-4-4 16,-11-1 2-16,-6-4 0 0,-2-3-12 16,3 0 0-16,5 0 0 15,6-17-1-15,7-9-3 16,8-10-7-16,1-6 10 15,0-5 0-15,14 2 1 16,6 1-2-16,3 3 1 16,5 3 0-16,-1 6-4 15,1 5-1-15,-4 8 5 16,-3 6-3-16,-4 4 3 16,-4 0-4-16,-3 4-46 15,-2-2-19-15,-1 3-33 16,4-2-77-16,-2-1-98 15,0-2-188-15</inkml:trace>
  <inkml:trace contextRef="#ctx0" brushRef="#br0" timeOffset="42479.76">25225 13298 359 0,'0'0'104'0,"0"0"0"15,-12-79 66-15,-7 61-13 16,-6 1-37-16,-8 4-37 15,-5 3-19-15,-8 3 23 16,0 7-17-16,-6 0-3 16,1 13 2-16,-1 15-13 15,0 11-35-15,2 11 15 0,6 3-15 16,5 8-6 0,7 7-14-16,9 5 2 0,8 6-3 15,7 6 3-15,8 8-2 16,0 0-1-16,12-2 3 15,12-12-8-15,7-15 4 16,8-14-1-16,8-14-6 16,3-13-10-16,2-11-5 15,2-12 23-15,4-8 1 16,4-20 3-16,-3-13-3 16,-4-11 4-16,-7-17-2 15,-8-19 3-15,-7-15 2 16,-6-8-4-16,-10 5 0 0,-14 17 4 15,-3 19-4 1,-17 20-3-16,-11 19 5 0,-1 12-4 16,4 6-4-16,4 4-10 15,2 9-53-15,7 0-55 16,4 6-174-16,4 10-246 16</inkml:trace>
  <inkml:trace contextRef="#ctx0" brushRef="#br0" timeOffset="42927.57">25770 13414 266 0,'0'0'669'0,"0"0"-574"15,0 0 33-15,0 0 10 16,0 0-78-16,0 0-3 16,-40 0-45-16,2 14-1 15,0 3 17-15,3 3-11 16,10 2-12-16,6-1-5 16,10 0-1-16,7-1 1 15,2-1-3-15,2-1 1 16,15 0 1-16,3 3 1 15,5 5 1-15,1 2 0 16,-1 0 0-16,-3 1-1 16,-4-3 3-16,-3 0 1 0,-3-4 9 15,-6-2 1 1,-3-6 21-16,0-3-17 0,-3-5-2 16,0-2-6-16,0-3-1 15,0 1-8-15,0-2-2 16,-9 0-37-16,1-2-64 15,-3-14-169-15,3-9-339 16</inkml:trace>
  <inkml:trace contextRef="#ctx0" brushRef="#br0" timeOffset="43101.01">25643 13401 688 0,'0'0'281'16,"0"0"-207"-16,84-29 34 15,-40 24-11-15,1 1-33 16,0 1 4-16,-6 0-38 16,-8-1-18-16,-3-2-12 15,-4 1-22-15,-3-3-97 16,0-1-104-16,-2-4-215 16</inkml:trace>
  <inkml:trace contextRef="#ctx0" brushRef="#br0" timeOffset="43529.08">25980 12969 331 0,'0'0'147'0,"0"0"16"16,-116 10 27-16,73 14-43 16,-5 10-53-16,-4 7 2 15,-5 10 5-15,2 8 5 16,-1 11-41-16,6 9-23 15,11 6-6-15,6 7-5 16,8 1-19-16,7-1-10 16,9-2 3-16,6-5-2 15,3-9-1-15,6-8-1 16,18-12 8-16,7-12-3 0,8-10-2 16,13-7-2-16,9-11 0 15,11-9 2-15,4-7-3 16,2-1-2-16,1-21 0 15,-3-8-3-15,-3-10 1 16,-3-13 3-16,0-21 0 16,-3-16 3-16,-7-9-3 15,-11-5-5-15,-16 5 5 16,-12 5 0-16,-17 10 1 16,-4 15-1-16,-19 17-2 15,-20 9-16-15,-11 9-34 16,-13 2-60-16,-13 5-178 15,-14 5-606-15</inkml:trace>
  <inkml:trace contextRef="#ctx0" brushRef="#br0" timeOffset="45211.95">22525 13987 648 0,'0'0'79'0,"0"0"-53"16,0 0 83-16,0 0-52 15,0 0-3-15,-101-83 17 16,71 57-6-16,-5-2 8 0,-1-6 26 16,-3-3-63-1,0-5 10-15,-2-6 1 0,1-6-18 16,3-1-7-16,2 0-11 15,6 2 2-15,4-1-4 16,2 2 9-16,2-3 1 16,3-3-5-16,1-6-4 15,2-3-10-15,1-7 12 16,0-1-8-16,1-1-3 16,1 1 4-16,3 5-5 15,0 5 0-15,4 4 11 16,1 1-8-16,2-2-3 15,2-6 0-15,0-3 1 0,0-2-3 16,13-1 2 0,7 3 0-16,3 2-3 0,3 3 4 15,0 6-1-15,4-1 0 16,4-1 1-16,3 0-3 16,1-3 2-16,2-2 0 15,6 1-4-15,2 4 7 16,6 6-3-16,-1 5 0 15,1 0-1-15,3 2 1 16,0 4 0-16,1 1 0 16,1 6-5-16,-1 2 9 15,2 6-4-15,-2 0 0 16,2 2 0-16,1 1 0 16,6-1 0-16,8-1 0 0,8 4-1 15,5 0 1-15,3 1-2 16,8 0 1-16,6 3 0 15,0 1-3-15,-6 4 5 16,-10 3-1-16,-9 5 0 16,-6 1 2-16,-2 1-2 15,-2 4 0-15,6 0-1 16,4 1 0-16,7 1 2 16,4 0 0-16,3 0-1 15,0 0-5-15,-3 0 5 16,-3 5-2-16,-8 1 4 15,-6 1-6-15,-9 1 4 16,-2 2 0-16,0 2 0 0,2 3 3 16,-4 1-3-16,2-1 0 15,-2 2 0-15,2 2-1 16,4-1 5-16,3 3-4 16,0 1 0-16,0 3-2 15,-9 0-1-15,-5 0 1 16,-2 2-1-16,-4-3 0 15,0 2 1-15,2-1 2 16,-3 0 0-16,-6 3 4 16,-2-2-10-16,-3 4 6 15,1 0 0-15,0 2-1 16,0-1 3-16,1 0-2 0,-3 1 0 16,1-1 4-16,2 3-8 15,0 1 4-15,-1 0 0 16,-3-3 2-16,-8 0-2 15,-1 0-2-15,-3-2 2 16,-1 3-2-16,5 1 2 16,-3-2 0-16,0-1 1 15,-1 3-2-15,-6 1 1 16,4 1-2-16,-2 1 2 16,-2-1 0-16,1 1 0 15,-4-1-1-15,3 3 1 16,1 1-3-16,-4 1 2 15,0 3 1-15,-3-1 0 0,-4-3 0 16,-1 0-2 0,-7 0 3-16,0 0-2 0,0 1 2 15,0 2 0-15,-10-1 1 16,-4 6-2-16,-4 4 2 16,-1 3 0-16,-8 2-1 15,-5-3 3-15,-4-1-4 16,-2-1 1-16,-4-1-2 15,-4 1 0-15,-5-1 1 16,-9 0-28-16,-4-1-23 16,-7 3-49-16,-4-1-62 15,-5-3-126-15,-11-2-152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03:40.02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13857 10237 403 0,'0'0'64'0,"0"0"34"16,0 0-3-16,0 0-46 0,0 0 9 16,0 0-16-1,0 0-22-15,0 0 16 0,-45-12-8 16,38 10-10-1,-1 1 9-15,-1-2-11 0,-1 2-6 16,-1 1 9-16,-1 0-18 16,-1 0 6-16,4 0 8 15,-2 0-7-15,3 0 20 16,-1 0-6-16,-2 0-8 16,1 0 9-16,1 0-7 15,-2 0 3-15,-1 0 1 16,2 0-14-16,-2 0 16 15,0 0-6-15,1 0-1 16,2 0 7-16,1 1-15 0,2 1 0 16,1-2 3-1,1 1-8-15,-2 2 6 0,-3-2-8 16,1 4 0-16,-1-3 2 16,2 1 2-16,-5 1-4 15,3-2 0-15,3 0 4 16,-1 1-1-16,2 0-3 15,1 0 0-15,1-2-2 16,-2 2 4-16,2 0-2 16,-1-2 1-16,1 2 1 15,0-3-2-15,0 1 0 16,3 1 4-16,0-2-10 16,-2 1 13-16,2 1-9 15,-1-2 2-15,-1 0 0 0,1 2-1 16,-1-2 1-16,2 2 0 15,-1-1-1-15,1-1 4 16,-2 2-3-16,2-2 1 16,-3 3 1-16,0-1-3 15,-1 0 1-15,-2 2 0 16,0 0 2-16,2-1-2 16,-1 3 0-16,2-3-1 15,0 1 3-15,0 0 0 16,-2-1-2-16,0 1 1 15,2 2-2-15,-3-1 1 16,0 2 0-16,0 0-2 16,-3-1 6-16,3 1-3 0,0 2 3 15,0-1-4-15,1 1 0 16,-2 1 8-16,1-2-8 16,-1 2 0-16,0 3 0 15,-3-1 4-15,4 2-4 16,-1 2 2-16,-1 1 12 15,2 0-14-15,-1 1 9 16,1 0-2-16,1 1-6 16,1-1 10-16,1 3-8 15,0-3-2-15,0 1 7 16,3-1-2-16,-3 1-6 16,3 0 3-16,0 4-2 15,0 0 6-15,-1 1-3 0,-1-1-4 16,2 1 11-16,0-1-10 15,0 0 6-15,0 1-5 16,0-3 4-16,0 2-3 16,0-1-3-16,3-1 3 15,3 0 7-15,1 2-9 16,-1-2 6-16,0 0-5 16,5-1 0-16,-2-2 3 15,0 1-3-15,2-2 0 16,0-1 0-16,1 0 1 15,1-2-1-15,-1-1-2 16,5-1 0-16,-4-3 4 0,3 1-3 16,0 0 0-16,1-2 2 15,1 1 1-15,2-4-3 16,0 1 3-16,-1-2-4 16,0 1 6-16,1-3-6 15,0 1 0-15,4-1 2 16,1-2 3-16,1 0-3 15,-2 0 0-15,0 0-1 16,-2 0 4-16,2 0-5 16,-2 0 3-16,2-3 4 15,1-1-6-15,1-2 10 16,-1 0-9-16,-2-1 0 16,0 0 5-16,0-2-6 0,-4 1 0 15,2 0 3-15,0 1-2 16,-5-3 2-16,4 2-3 15,-1-2 0-15,-2 0 8 16,-3 1-5-16,0 0 0 16,-2 0 8-16,1 0-8 15,-1 0 6-15,1 0-7 16,-3 1 0-16,0-1 6 16,0-1-4-16,-1 0 1 15,0 2-1-15,-1-2 0 16,2 1 1-16,-2 0-6 15,-1-1 1-15,3-1 7 0,-4-4-7 16,2 3 1 0,-2-1 2-16,0-3 0 0,1 1 0 15,-2-2-4-15,-2 1 1 16,-2 1 3-16,-1-1-3 16,0-1 1-16,0 1 1 15,0-3 0-15,0-1-3 16,0-1 0-16,0-1 2 15,-3-1 0-15,-1 0-2 16,1 1 0-16,-3-2-1 16,0 1 6-16,-1-1-6 15,-1 0 1-15,-1-1 0 0,3 1-1 16,0 0 1-16,0 0 0 16,0 3 2-16,-1 0-1 15,1-1-1-15,-3 1 5 16,0 2 0-16,-1-3-1 15,1 4-4-15,-2 0 0 16,-1 0 8-16,0 1-4 16,-1 0-4-16,-5-1 0 15,-4 2 1-15,-2-3 9 16,-2 0-5-16,-5-1-5 16,-3 0 6-16,1 2 1 15,0 1-7-15,2 4 2 16,4 2 1-16,4 2 0 15,1 4-3-15,1 2 0 16,3 3-2-16,0 0-3 0,2 5-31 16,0 13-71-16,0 6-79 15,6-2-75-15</inkml:trace>
  <inkml:trace contextRef="#ctx0" brushRef="#br0" timeOffset="3166">13918 11235 606 0,'0'0'90'0,"0"0"33"0,0 0-64 16,0 0 0 0,0 0-12-16,0 0-6 0,-61-23-4 15,46 18 15-15,0 2 6 16,-6-1-9-16,-2 1-17 16,-2 3-2-16,-2 0-10 15,2 0 13-15,-2 0-10 16,2 0 11-16,2 1-12 15,1 8-6-15,0-2-1 16,2 2 0-16,-4 3-11 16,4-1 8-16,-4 3-8 15,4-1 1-15,-1 3 8 16,1-2-11-16,3 0 8 16,-1 0 2-16,6 0-11 0,-1-1 10 15,4 0-7-15,1-1-1 16,1 1 5-16,1 2-5 15,0-1-2-15,2 2 3 16,-4 1-3-16,3-3 7 16,1 1-8-16,0 1 2 15,1 1 8-15,1 3-9 16,1 1-1-16,-1 0 0 16,2 2 2-16,-1-2 1 15,1 0-2-15,0 1-1 16,0 1 1-16,0-1 3 15,0-1-4-15,0-1 0 16,0-1 2-16,1 1-2 0,2 0 0 16,2-1 0-1,2 1 0-15,-3-2 6 0,4 2-6 16,-2-1 0-16,0-1 1 16,1 0-4-16,1 1 4 15,-2-2-1-15,0-1 0 16,6 1 3-16,-5 0-3 15,2-1 0-15,4-2-4 16,-2 0 4-16,0 1 0 16,2-3 0-16,-3 0 0 15,1 0-1-15,2-2 1 16,-2 0 0-16,3-2-1 0,-1 1 0 16,0-2 2-16,-1-2-1 15,0 1 0-15,3 1 2 16,-2-3-3-16,2 0 1 15,0 0 0-15,0-1 0 16,0 0 0-16,3 0 0 16,-5-2 2-16,3 2-1 15,-2-3 1-15,1 2-1 16,-2-2 0-16,4 0-2 16,-4 0 2-16,1 0-1 15,2 0 0-15,-1 0 0 16,1-3 2-16,-2-1 2 15,1-2-3-15,0-1 1 0,3 0-1 16,-1 0 8-16,3-2-3 16,-1 1-2-16,1-2 6 15,1 0-9-15,-1 0 5 16,0-1-4-16,-2-1 1 16,-2 1 0-16,-1 1 1 15,0-1 1-15,-3 3 1 16,0 0-5-16,0-1 3 15,-3 0-3-15,1-1 2 16,0 0 0-16,0-1-2 16,0 0 5-16,2-2-3 15,-2-1-1-15,1 2-1 16,1-3-1-16,-3 1 2 16,0 1-2-16,-2 1 1 0,0 1 0 15,-2-2 3 1,-2-1-3-16,2 0 1 0,-1-2 0 15,3-2-2-15,-2-2 1 16,-1-3 0-16,-1 1-1 16,-1-1-1-16,-1 1 1 15,-1 2 2-15,0 0-2 16,0 2 0-16,0 1 2 16,0-1 0-16,0-1-2 15,0 2 3-15,0 0-2 16,-3 1 0-16,-1 0-1 15,-2 0 0-15,0 2 0 16,0 1 4-16,0 1-4 0,0-1 0 16,-2 1 2-16,-2-1 1 15,1-1-3-15,-1 2 1 16,-1 1-1-16,1 0 0 16,-1 2-1-16,-2 0 1 15,-1-1 1-15,-2 0-1 16,1-2 0-16,-3 3-1 15,3-3 4-15,-2 2-3 16,1 0 3-16,-1 1 0 16,2 3-3-16,0 1-5 15,0 0 4-15,0 3-4 16,1-3 0-16,1 4-60 0,4-1-55 16,-3 1-121-1,-7-3-442-15</inkml:trace>
  <inkml:trace contextRef="#ctx0" brushRef="#br0" timeOffset="6497.43">24330 10568 456 0,'0'0'208'0,"0"0"-88"0,0 0 31 16,0 0-43-1,0 0-2-15,0 0-19 0,0 0-29 16,12-16-22-16,-6 12 4 15,-5 1 11-15,-1 1-8 16,2 1-11-16,-2 1 3 16,0 0-10-16,0 0-6 15,0 0 0-15,0 0-9 16,0 0 2-16,0 0-3 16,0 0-8-16,0 0 0 15,0 0-1-15,0 0-2 0,0 3-3 16,0 7 0-16,0 4 5 15,1 0 2-15,1-1 0 16,1-1-1-16,0-1 0 16,0-1-1-16,2-1 2 15,-2-3 0-15,0-2 0 16,1 0-2-16,0-4 1 16,2 0 7-16,8 0-1 15,7 0 17-15,4-8-1 16,3-8-21-16,-1-2 9 15,-3-3-10-15,2-5 0 16,-4 1 10-16,0-3-10 16,-2 1 4-16,-1 3 2 15,-4 0-5-15,-2 7 11 16,-2 4-9-16,-4 5-2 0,-1 5 8 16,-3 2-10-1,-3-1 3-15,0 1-3 0,0 1 0 16,0 0-1-16,2 0 1 15,-2 0 0-15,0 0-2 16,1 0-19-16,1 0-40 16,1 0-56-16,0-3-114 15,0-1-461-15</inkml:trace>
  <inkml:trace contextRef="#ctx0" brushRef="#br0" timeOffset="9119">24952 12064 496 0,'0'0'114'0,"0"0"-2"15,0 0 34-15,0 0-53 16,0 0-67-16,0 0-15 15,0 0-7-15,20 16 40 16,-14 4 14-16,1-2-7 16,-1 1-20-16,1-1-3 15,-1-2-9-15,1-1-4 16,-3-4 3-16,2-2 2 16,0-4-2-16,-2 0-7 15,1-3 2-15,-1-2 5 16,5 0 19-16,8 0 22 15,3-11-12-15,5-7-22 0,4-3-7 16,1-6-9-16,2-4 0 16,-3-3 3-16,0-4-12 15,-2 3 10-15,-7 1-3 16,-2 7-2-16,-6 6 17 16,-4 4-15-16,-4 7 12 15,-1 5-3-15,-1 2-16 16,-2 3 5-16,0-2-5 15,0 2-3-15,0 0 3 16,0 0-29-16,0 7-60 16,1 7-13-16,1 4-43 15,-2 1-102-15,0-4-173 0</inkml:trace>
  <inkml:trace contextRef="#ctx0" brushRef="#br0" timeOffset="86645.78">21933 14644 1098 0,'0'0'113'16,"-17"-93"45"-16,14 61 16 0,-1 13-73 15,2 14-42 1,1 5 20-16,1 8-66 0,0 32-11 16,10 22 15-16,8 21 1 15,0 6 16-15,-1 4-21 16,-1 0-11-16,-4-4 11 16,-1-6-13-16,-3-11 0 15,-5-16-2-15,-3-13 11 16,0-16-9-16,0-13 0 15,0-14 1-15,-1-4 5 16,-14-34-6-16,-6-27 2 16,-6-32-12-16,5-22 12 0,8-7-2 15,14 6 0-15,11 17 0 16,36 14-14 0,19 16 14-16,10 19 0 15,-7 22-7-15,-12 21 7 0,-19 11-1 16,-18 12 1-16,-16 22-5 15,-4 10-8-15,-31 12 13 16,-16 8 0-16,-8 2-2 16,0 0-7-16,6-1-25 15,3-6-32-15,13-10-44 16,14-11-5-16,13-14-93 16,6-19-130-16,17-8-143 15</inkml:trace>
  <inkml:trace contextRef="#ctx0" brushRef="#br0" timeOffset="86863.15">22613 14314 1040 0,'0'0'49'0,"0"0"87"16,0 0 46-16,0 0-108 16,0 0-16-16,-66 117-4 15,53-35 19-15,1 3-26 16,8 1-32-16,4-4 3 15,0-6-18-15,9-5 0 16,16-7 0-16,9-10-64 16,11-15-33-16,7-18-107 15,3-21-120-15,2-19-261 0</inkml:trace>
  <inkml:trace contextRef="#ctx0" brushRef="#br0" timeOffset="87276.76">23013 14569 964 0,'0'0'103'0,"0"0"34"16,0 0-55-16,-73 91-9 16,62-28 23-16,8 4-42 15,3-4 3-15,12-7-46 16,18-7-8-16,10-14-3 16,8-19-2-16,0-16 2 0,1-4 0 15,-7-28 4 1,-11-10 2-16,-7-3 0 15,-10 1-5-15,-7 6 7 16,-7 10-4-16,0 9 9 0,0 12 7 16,0 7-2-16,0 7-18 15,1 20-3-15,8 9 3 16,5 6 2-16,11-7 13 16,11-7-21-16,9-12 6 15,4-15 0-15,2-1 0 16,-4-24 1-16,-6-12-1 15,-12-7 2-15,-9-5 10 16,-14 0-11-16,-6 0-1 16,0 7 2-16,-19 10-10 0,-4 14-6 15,2 13-9 1,3 4-42-16,8 6-51 0,7 11-22 16,3-1-132-16,12-6-101 15</inkml:trace>
  <inkml:trace contextRef="#ctx0" brushRef="#br0" timeOffset="87418.97">23820 14632 1005 0,'0'0'134'15,"0"0"-5"-15,0 0 13 16,28 77-101-16,-16-45 3 16,-3 1-34-16,0 1-4 15,-2-3-12-15,-1-3-45 16,-1-8-138-16,-2-12-212 15</inkml:trace>
  <inkml:trace contextRef="#ctx0" brushRef="#br0" timeOffset="87645.47">23866 14090 1078 0,'0'0'26'0,"121"32"77"15,-49 23 13-15,-11 17 3 16,-14 14-7-16,-18 6-20 0,-19 0-59 16,-10-6-4-16,0-6-17 15,-16-8-5-15,-2-6-14 16,-1-5-18 0,1-7-98-16,0-12-170 0,7-18-503 15</inkml:trace>
  <inkml:trace contextRef="#ctx0" brushRef="#br0" timeOffset="87996.83">24696 14025 1188 0,'0'0'101'0,"0"0"-83"15,0 0-2-15,94 44 66 16,-27-30-56-16,7-1 27 16,-2 3-52-16,-6 8 10 15,-11 9 19-15,-13 10-15 16,-14 11 44-16,-12 4-20 15,-16 1-7-15,0 1 15 16,-19-3-40-16,-11-2 9 16,-3 2-16-16,-3-1-4 0,-1 2-46 15,2-7-135-15,10-13-270 16</inkml:trace>
  <inkml:trace contextRef="#ctx0" brushRef="#br0" timeOffset="88430.98">25788 14070 1243 0,'0'0'62'0,"3"105"66"16,4-39-8-1,-4 3-75-15,0-4-16 0,-1-6 2 16,1-8-7-16,1-10-16 16,1-12 1-16,-2-12-9 15,-2-7 1-15,2-9-7 16,-3-1 17-16,3-11-11 16,-3-24 5-16,0-19 7 15,0-18-20-15,0-18 8 16,0-13-13-16,6-6 13 15,8 5-19-15,6 22 2 16,9 25 12-16,2 30 3 0,6 24-2 16,-2 8 4-16,-5 32 0 15,-16 15-1-15,-14 10 9 16,-10 0-3-16,-24 0 0 16,-7-3 9-16,-1-6-14 15,2-5 0-15,9-10-57 16,7-11-81-16,14-16-201 15,10-11-293-15</inkml:trace>
  <inkml:trace contextRef="#ctx0" brushRef="#br0" timeOffset="88662.74">26262 13669 1254 0,'0'0'148'0,"0"0"-84"15,-3 82 70 1,-10-6-51-16,-2 11-6 0,2 3-18 16,2-4-27-16,6-6-1 15,5-6-23-15,0-10-7 16,7-11-1 0,6-14-37-16,9-12-13 0,7-16-40 15,5-11-72-15,5-14-137 16,1-30-634-16</inkml:trace>
  <inkml:trace contextRef="#ctx0" brushRef="#br0" timeOffset="89098.71">26555 13864 1037 0,'0'0'109'16,"-33"110"40"-16,15-44 20 15,3-4-78-15,7-7-42 16,8-5-26-16,0-12-22 15,11-8 18-15,13-12-22 16,4-11 3-16,3-7 0 16,4-6 2-16,-2-23-2 15,-5-8-5-15,-4-1 4 16,-8 4-14-16,-5 11 15 16,-7 13 0-16,-2 9 0 15,-2 1-7-15,0 17 3 0,0 16 4 16,0 9 6-1,0-1-3-15,0-5 12 0,6-7-15 16,6-11 0-16,6-8 5 16,5-10 4-16,7 0-8 15,4-13 17-15,5-14-17 16,-1-11 24-16,-8-8-23 16,-10-8 7-16,-12-5 31 15,-8 4-39-15,0 8 12 16,-12 13-13-16,-9 13-8 15,-3 13 5-15,2 8-23 16,1 1-79-16,2 14-99 16,7 3-533-16</inkml:trace>
  <inkml:trace contextRef="#ctx0" brushRef="#br0" timeOffset="89429.52">27316 14040 1270 0,'0'0'147'0,"0"0"-112"15,0 0 78-15,0 0-76 16,0 0-23-16,0 0-17 0,-2 4 12 15,2 19-8-15,0 6 50 16,-9 4-42-16,-1 1 14 16,5-2 1-16,5-2-20 15,0-3 24-15,27-6-26 16,15-4 2-16,12-5 11 16,4-4-6-16,-5-7-9 15,-8-1 0-15,-9 0-45 16,-6-11-33-16,-8-13-158 15,-7-11-338-15</inkml:trace>
  <inkml:trace contextRef="#ctx0" brushRef="#br0" timeOffset="89646.07">27325 13487 1224 0,'0'0'56'16,"153"18"-45"-16,-46 31 157 15,0 21-51-15,-16 20-57 16,-23 13 8-16,-26 3-12 16,-27 1-36-16,-15-11 1 15,-18-8-20-15,-27-5 8 16,-16-7-18-16,-14-9-80 16,-16-14-115-16,-17-16-1183 15</inkml:trace>
  <inkml:trace contextRef="#ctx0" brushRef="#br0" timeOffset="90411.99">28142 13954 1229 0,'0'0'76'0,"0"0"-30"16,0 0 83-16,0 0-118 0,167-22-3 16,-55 9 3-16,6-1-3 15,-3-3-8-15,-8 0 0 16,-22 1 9-16,-25 0-10 15,-24-1 1-15,-23-2 0 16,-11-1-7-16,-2-1 7 16,-15-1-11-16,-12 1 1 15,-8 1-25-15,0 3 29 16,-2 3-5-16,5 3 11 16,4 4-2-16,11 2 10 15,8 3 12-15,8-1 18 16,1 3-29-16,1 0-5 0,22 18 9 15,11 13-8-15,12 9 41 16,6 6-24-16,-5 6 21 16,-11-1 0-16,-14-2-32 15,-16-1 17-15,-6-5-26 16,-17-1 2-16,-12 2-8 16,0-3-2-16,9-2-71 15,18-7-92-15,4-10-188 16,33-16-364-16</inkml:trace>
  <inkml:trace contextRef="#ctx0" brushRef="#br0" timeOffset="90927.46">29822 13593 1235 0,'0'0'80'16,"0"0"-24"-16,0 0 99 16,-79 126-100-16,79-63-15 15,6 3-21-15,24-2-18 16,7-8 4-16,8-13 2 16,-2-13-7-16,-2-12 0 15,-6-16 4-15,1-2-1 0,-3-17-2 16,-2-16-1-1,-4-18 14-15,-8-8-6 0,-4-2-3 16,-7 9-3-16,-5 18 4 16,-3 16 2-16,0 12 9 15,0 6 9-15,0 10-26 16,0 22-10-16,0 13 10 16,7 6 0-16,16 0 7 15,9-9-11-15,13-9 4 16,3-12 0-16,4-14-6 15,-1-7 16-15,-2-14-10 16,-4-20 3-16,-7-11 3 16,-8-8 15-16,-13-7-5 15,-12-5 5-15,-5-2-1 16,-10 6-15-16,-16 7-5 0,-6 14 0 16,2 12-30-1,2 11-4-15,7 13-41 0,6 4-74 16,9 9-99-16,6 7-360 15</inkml:trace>
  <inkml:trace contextRef="#ctx0" brushRef="#br0" timeOffset="91097.6">31116 13552 1219 0,'0'0'100'0,"0"0"99"16,38 119-26-16,-27-63-123 15,-2 6-23-15,-6 3-24 0,-3 3 8 16,0 0-22-16,-17-2-74 16,-17-3-196-16,-15-7-369 15</inkml:trace>
  <inkml:trace contextRef="#ctx0" brushRef="#br0" timeOffset="92798.24">22653 16246 736 0,'0'0'260'0,"0"0"-75"16,0 0-47-16,0 0-17 15,0 0-102-15,-22 79-9 16,22-13 21-16,0 6 23 16,1-1-26-16,4-5 11 15,-2-8-36-15,-3-9 30 16,0-9-20-16,0-11-11 15,0-12 5-15,0-7-5 16,0-10-2-16,-2 0 16 16,-5-20-16-16,-6-20 17 0,-1-21-17 15,-1-14 0 1,5-14-4-16,4-7 5 0,6-1-1 16,0 5 0-1,28 16 7-15,14 15-7 0,7 21 0 16,-3 20 0-16,-4 18-5 15,-14 4 5-15,-13 30 0 16,-10 16-4-16,-5 11-1 16,-12 9 5-16,-20 1 0 15,-7-4 3-15,-3-7-14 16,1-10-1-16,8-14-40 16,9-13-11-16,12-12-73 15,5-9-30-15,7-13-8 16,0-21-195-16</inkml:trace>
  <inkml:trace contextRef="#ctx0" brushRef="#br0" timeOffset="93010.61">22934 15861 758 0,'0'0'184'16,"0"0"-40"-16,0 0-27 15,-42 91-104-15,28-18 29 16,8 8 26-16,6 7-25 15,0 1 18-15,3-2-16 16,17-9-41-16,8-14 9 16,9-11-13-16,7-15-13 15,2-13 11-15,6-19-104 0,-3-6-27 16,-7-33-38 0,-7-16-134-16,-10-16-340 0</inkml:trace>
  <inkml:trace contextRef="#ctx0" brushRef="#br0" timeOffset="93446.57">23290 16068 575 0,'0'0'205'16,"0"0"-107"-16,0 0 15 16,0 0-88-16,15 83 115 15,-6-19-62-15,0 2-24 16,4-2 4-16,4-8-31 16,7-12 2-16,6-13-27 15,7-14 6-15,6-16-16 16,2-1 16-16,-3-28-4 15,-7-13-1-15,-10-9 11 16,-12-7-7-16,-7 6 4 0,-6 7 8 16,0 16 53-16,0 13-31 15,-2 7-9-15,1 8 12 16,1 0-44-16,0 18-1 16,0 11-2-16,6 8 6 15,13 0 0-15,6-4-3 16,8-9 0-16,6-11-1 15,5-13 11-15,2-7-9 16,-1-26-1-16,-4-10 5 16,-10-7 1-16,-12-2-2 15,-15 0-4-15,-4 4 1 16,-11 6 9-16,-11 12-9 0,-3 13-1 16,-1 16-15-16,-2 1 14 15,1 18-35-15,2 10-13 16,10 2-66-16,9 2-54 15,6-5-66-15,7-3-153 16</inkml:trace>
  <inkml:trace contextRef="#ctx0" brushRef="#br0" timeOffset="93727.05">24251 16101 688 0,'0'0'337'16,"0"0"-300"-16,87-79 135 15,-43 60-52-15,-5 8-24 0,-12 8-5 16,-12 3-16-16,-13 14-54 16,-2 20 13-16,-25 14 21 15,-13 12-35-15,-1 3 5 16,8-4-22-16,17-10 1 16,14-13-8-16,20-13 2 15,33-15 2-15,18-8 0 16,12-4 8-16,2-20-19 15,-6-6 11-15,-10-4-62 16,-15-3-13-16,-13-2-130 16,-17-5-149-16,-12-1-521 15</inkml:trace>
  <inkml:trace contextRef="#ctx0" brushRef="#br0" timeOffset="93935.16">24511 15777 1101 0,'0'0'104'16,"0"0"-99"-16,153 10 47 16,-50 17 45-16,8 9 3 15,-14 8 4-15,-21 10-47 16,-24 3-18-16,-30 3 3 16,-22 6-37-16,-11 3-2 15,-25-2-3-15,-6-2-3 16,4-9-23-16,15-11-79 15,14-12-148-15,9-19-89 16</inkml:trace>
  <inkml:trace contextRef="#ctx0" brushRef="#br0" timeOffset="94396.4">25382 15623 1264 0,'0'0'89'15,"0"0"-59"-15,0 0 129 16,0 0-106-16,0 0-43 16,0 0 17-16,76-8 21 15,-7 9-19-15,7 11 30 16,4 3-52-16,-5 4 5 16,-5 3-4-16,-7 3 1 15,-12 4 7-15,-11 6-16 16,-18 7 1-16,-15 8 37 15,-7 5-17-15,-19 3 7 0,-15 0-20 16,-2 0 3 0,2-2-9-16,8 0-2 0,13-5-35 15,13-6-9-15,0-10-55 16,24-12-11-16,15-17-120 16,7-6-236-16</inkml:trace>
  <inkml:trace contextRef="#ctx0" brushRef="#br0" timeOffset="94810.93">26456 15580 1169 0,'0'0'123'16,"0"0"-48"-16,0 0-19 15,21 86 53-15,-12-24-13 16,2 7-49-16,2-1-6 15,-3-4-1-15,0-7-31 16,-3-10 14-16,-6-9-21 16,-1-11 5-16,0-12-9 15,0-9 10-15,0-6-8 16,0 0 17-16,0-25-16 16,-8-18 9-16,-6-18-10 15,0-16 0-15,0-12-1 16,4-9 4-16,7-3-3 15,3 5 0-15,5 15 3 16,19 21-5-16,6 20 2 0,2 18 0 16,0 15-10-16,1 7 13 15,-8 18-3-15,-8 22 0 16,-13 10 0-16,-4 10-5 16,-30 2 5-16,-10-3-3 15,-5-2-3-15,2-8-56 16,5-5-38-16,13-14-103 15,15-13-215-15,10-17-508 16</inkml:trace>
  <inkml:trace contextRef="#ctx0" brushRef="#br0" timeOffset="95059.23">26995 15240 1164 0,'0'0'145'0,"0"0"-10"16,0 0-55-16,-42 98 10 16,24-28-27-16,0 7 1 15,6 1-17-15,7-3-41 16,5-7 13-16,0-6-19 16,16-13 0-16,7-10-7 15,4-12-37-15,5-11-27 16,3-15-56-16,4-2-125 15,-1-30-128-15,-4-16-521 16</inkml:trace>
  <inkml:trace contextRef="#ctx0" brushRef="#br0" timeOffset="95477.97">27215 15465 43 0,'0'0'972'0,"0"0"-829"16,0 0 14-16,0 0-124 15,-23 88 60-15,21-30 14 16,2-1-71-16,3-7 11 15,18-6-34-15,3-12-12 16,4-9 6-16,2-13-5 16,0-10-2-16,0-3 7 15,1-26-2-15,1-10 3 0,-6-8-8 16,-5-7 5 0,-9-3 2-16,-3 6-1 0,-8 11-6 15,-1 17 7-15,0 13-5 16,0 10 61-16,0 13-63 15,0 19 4-15,0 10-2 16,0 2 3-16,5-6-5 16,15-6 0-16,2-12 3 15,2-9-7-15,-1-11 4 16,2 0 0-16,3-15 6 16,2-14 2-16,-2-8-7 15,-4-5 6-15,-9-5 3 16,-9-2-3-16,-6 2-7 15,-2 8 1-15,-16 13-5 16,-2 13-8-16,0 13-26 0,1 2-52 16,5 21-78-16,4 5-89 15,10-3-241-15</inkml:trace>
  <inkml:trace contextRef="#ctx0" brushRef="#br0" timeOffset="95660.96">27896 15477 870 0,'0'0'320'16,"0"0"-256"-16,0 0 147 16,45 72-98-16,-35-40-23 15,-4 3-56-15,-3 2-17 16,-3 0-10-16,0-2-5 0,0-2-4 16,0-7-69-16,0-7-146 15,0-14-162-15,0-5-680 16</inkml:trace>
  <inkml:trace contextRef="#ctx0" brushRef="#br0" timeOffset="95878.06">28082 14849 1212 0,'0'0'74'0,"121"30"57"16,-51 19 21-16,-8 16-53 15,-15 10-44-15,-13 4 10 0,-14-2-20 16,-11-1-22 0,-9-2 9-16,-9-4-32 0,-19-3-2 15,-7-2-2 1,-5-5-103-16,0-9-78 0,5-17-550 16</inkml:trace>
  <inkml:trace contextRef="#ctx0" brushRef="#br0" timeOffset="96131.27">29098 15247 1274 0,'0'0'93'0,"0"0"-76"16,121 4 90-16,-66-4-84 16,-2-1-22-16,-7-8-1 15,-9 2 0-15,-5-1-30 16,-9-1-103-16,-11-2-126 16,-10-6-163-16</inkml:trace>
  <inkml:trace contextRef="#ctx0" brushRef="#br0" timeOffset="96311.33">29419 15065 262 0,'0'0'816'16,"0"0"-653"-16,0 0-66 0,0 0-37 16,0 0 62-16,111 92-59 15,-79-45 9-15,-9 3-19 16,-13-2-26-16,-10 0 34 16,0-1-38-16,-17-6-14 15,-8 1-5-15,-2-6-4 16,4-6-3-16,2-6-78 15,10-11-116-15,10-13-198 16</inkml:trace>
  <inkml:trace contextRef="#ctx0" brushRef="#br0" timeOffset="96809">29959 14863 1148 0,'0'0'166'0,"0"0"-68"16,-21 96 27-16,15-48-26 15,6 0-40-15,0-5-51 16,16-6 10-16,7-10-18 16,7-10 0-16,4-12 9 15,5-5-3-15,1-7 1 16,-1-18-5-16,0-9 5 15,-2-7-2-15,-7-4-5 0,-4 6 0 16,-9 8 4 0,-8 12 7-16,-7 14-11 0,-2 5 4 15,-3 7 0-15,-12 21-6 16,-1 13 2-16,3 6 0 16,7-1 1-16,6-5 11 15,0-9-12-15,14-6 0 16,11-9 4-16,8-10-6 15,5-7 2-15,1 0 0 16,-1-20 8-16,-7-8 5 16,-8-9-10-16,-5-10-3 15,-12-9 11-15,-6-4 11 16,0 3-22-16,-17 6 0 0,-4 13-7 16,-1 11 3-16,1 9-4 15,0 11-46-15,0 7-109 16,6 0-139-16,7 9-985 15</inkml:trace>
  <inkml:trace contextRef="#ctx0" brushRef="#br0" timeOffset="97191.58">31369 15011 1199 0,'0'0'94'16,"0"0"51"-16,0 0-8 15,0 0-88-15,49-75-11 16,-14 75-32-16,1 3 0 15,-2 24 12-15,-12 11-16 16,-10 7 15-16,-12 6 24 16,-12 1-34-16,-24-5 22 15,-10-3-16-15,-2-9-8 16,14-10 20-16,15-6-22 0,17-7 11 16,5-5-14-16,46-4 0 15,23-3-15-15,19 0 15 16,2-4-110-16,-11-13-174 15,-9-1-768-15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05:27.2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14258 10113 882 0,'0'0'1'16,"0"0"61"-16,0 0 54 0,0 0-88 15,-60-72 31 1,51 64-10-16,-4-1-21 0,-2 4 46 16,-10 2-50-16,-7 3 11 15,-11 0 18-15,-11 0-46 16,-8 7 46-16,-7 7-35 15,1 2-15-15,2 2 40 16,3 1-39-16,5 6 16 16,4 2 1-16,-1 5-4 15,3 3-7-15,5 3-10 16,3 2 12-16,5-1 0 16,5 3-12-16,2 2 0 15,7 3 5-15,3 2 14 16,5 4-19-16,4 0 0 0,5 2 5 15,7 2-3-15,1 2-2 16,3 0 0-16,18-1 0 16,7 0 12-16,9-4-12 15,10-4 0-15,11-2 2 16,11-6-13-16,8-7 11 16,8-10 0-16,0-10-6 15,5-11 19-15,-1-4-13 16,-2-8 0-16,-4-17 7 15,-5-9-10-15,-1-7 4 16,-2-7-1-16,-2-8 0 16,-9-7 22-16,-10-9-22 15,-15-7 0-15,-17-8 2 0,-15-11 5 16,-7-2-4-16,-23 3-3 16,-22 9 0-16,-10 19 21 15,-15 16-21-15,-3 12 0 16,1 13-15-16,5 11 4 15,8 11-37-15,7 6-22 16,6 10-57-16,3 18-222 16,2 9-283-16</inkml:trace>
  <inkml:trace contextRef="#ctx0" brushRef="#br0" timeOffset="1421.28">14098 11355 218 0,'0'0'378'0,"0"0"-339"16,0 0 81-16,0 0-20 15,0 0 4-15,0 0-55 16,-19-59 39-16,15 50-33 0,-3 0-26 16,-4-3 54-1,-3 1-45-15,-5-2-3 0,-2-1 20 16,-8 1-50-16,-2 3 40 15,-5 1-18-15,-5 3-16 16,-1 0 34 0,-3 4-45-16,3 2 21 0,5 0 10 15,3 0-22-15,1 7 15 16,0 5-23-16,2 4 13 16,-5 6-5-16,0 5-6 15,0 8-3-15,-1 5 9 16,6 4 8-16,2 1-17 15,6 1 0-15,4 5 5 16,5 5-3-16,5 3-2 0,1 0 0 16,4-5 0-1,1 1 12-15,3-4-12 0,0 3 0 16,0 1 5-16,0 0-10 16,6 2 5-16,4-5 0 15,4-3-6-15,7-2 22 16,4-4-16-16,5 0 0 15,4-6 2-15,5-2-17 16,-2-2 16-16,6-7-1 16,-2-1 0-16,5-2 9 15,0-3-9-15,3-3 0 16,2-5 4-16,1-5-8 16,0-4 4-16,-4-3 0 15,-2 0-1-15,-2-1 18 0,-1-16-17 16,0-7 0-16,5-4 5 15,3-6-2-15,1-3-2 16,2-3-1-16,-9 2 0 16,-5-7 19-16,-5 2-19 15,-7-5 0-15,-3-3 4 16,-4-4-4-16,-5-3 5 16,-4 2-5-16,-3-1 11 15,-6-1 1-15,-3 2 5 16,-4-4-17-16,-17 3 1 15,-5-1 2-15,-9 5-3 16,-4 6 0-16,-2 7 0 16,1 7-18-16,3 7 12 15,7 6-41-15,7 7-44 0,4 5-23 16,2 2-211 0,-2 2-417-16</inkml:trace>
  <inkml:trace contextRef="#ctx0" brushRef="#br0" timeOffset="3732.45">8396 14089 1045 0,'0'0'42'0,"-21"-97"23"16,15 67 146-16,3 15-107 16,2 9-55-16,-2 6 49 15,0 21-98-15,-1 25 0 16,1 20 31-16,1 15-29 16,2 2 29-16,0 0-20 0,0-3-5 15,0-5 13-15,0-10-19 16,2-10 0-16,4-11-4 15,-1-10 17-15,-2-13-13 16,0-9 0-16,-1-8 7 16,-2-4-12-16,0-3 13 15,0-25-6-15,0-15 3 16,0-15 15-16,-3-12-20 16,-6-12 0-16,5-8 2 15,2-3-12-15,2 1 10 16,18 4 0-16,18 8-3 15,9 11 13-15,8 18-10 16,-2 17 0-16,-3 21 2 0,-7 13-23 16,-8 9 21-16,-9 24 0 15,-15 13-6-15,-9 6 12 16,-2 9-6 0,-27 0 0-16,-9 0-7 0,-5 0-6 15,4-7-35-15,5-11-21 16,12-10-15-16,5-13-77 15,8-9-9-15,6-9-93 16,3-2-63-16</inkml:trace>
  <inkml:trace contextRef="#ctx0" brushRef="#br0" timeOffset="5317.29">24459 10262 385 0,'0'0'507'0,"0"0"-391"15,0 0 86 1,0 0-72-16,0 0-18 0,0 0 20 15,-2 0-87-15,2-1 31 16,0 1-19-16,0 0-46 16,0 0 49-16,0 0-54 15,0 0 6-15,0 0 2 16,0 0 6-16,0 10-20 16,-1 10 0-16,-3 6 9 15,1 1 17-15,3 2-26 16,0-1 0-16,0 0 1 15,0-2 20-15,0-2-21 16,5-4 0-16,1-5 12 0,4-5-21 16,-1-5 9-1,6-5 0-15,11 0 7 0,10-12 12 16,13-21-15-16,12-9-4 16,5-10 13-16,2-6-16 15,-1-4 3-15,-5 4 0 16,-10 8-7-16,-12 10 28 15,-9 10-21-15,-5 9 0 16,-7 6 7-16,-5 3-13 16,-4 5 6-16,-3 3 0 15,-4 2-7-15,0 2-31 16,-3 0-10-16,0 0-54 16,0 9-66-16,-12 5-116 15,-10-3-620-15</inkml:trace>
  <inkml:trace contextRef="#ctx0" brushRef="#br0" timeOffset="6865.17">24830 11784 830 0,'0'0'67'15,"0"0"87"-15,0 0 45 16,0-80-110-16,0 68 44 16,0 5-48-16,2 6-50 15,-1 1 38-15,-1 0-60 16,2 0-9-16,-1 17-4 15,5 17 26-15,0 13-21 16,1 7 21-16,2 1-21 0,2-1 31 16,1-3-34-1,1-6-1-15,0-8 14 0,0-10 2 16,1-5-17-16,0-9 0 16,5-9 13-16,9-4 7 15,11-4-3-15,13-24 10 16,10-8 1-16,0-11-13 15,-1-5-3-15,-5 0 1 16,-10 1-5-16,-7 6 23 16,-9 3-30-16,-5 2 5 15,-6 5 8-15,-2 7 5 16,-4 5-19-16,-4 8 0 0,-3 4 8 16,0 4-21-1,0 1 13-15,0 0-27 0,0 5-6 16,0 1-87-16,2 0 23 15,2 7-36-15,3 11-199 16,1-3-500-16</inkml:trace>
  <inkml:trace contextRef="#ctx0" brushRef="#br0" timeOffset="46392">13636 7572 549 0,'0'0'50'15,"0"0"84"-15,0 0-22 0,-90-29 75 16,77 25-91-16,7 1 1 16,2 2-9-16,4-1-39 15,0 1 18-15,0 1-42 16,0-1-15-16,10 1 29 16,30-3-35-16,24-3 29 15,30-1 9-15,23-4-36 16,11 1 30-16,14 0-27 15,7 2-6-15,0 1 13 16,-1-2-6-16,-11 1-10 16,-14-2 0-16,-13-1 8 15,-19 0-10-15,-19-1 2 16,-19 1 0-16,-17 1 18 16,-14 0-13-16,-8-2 21 0,-5 4 6 15,-3-2-26-15,-5 3 17 16,1 2-23-16,-2 1 3 15,0-1-12-15,0 0 9 16,0-1-12-16,3 0-36 16,0-2-99-16,-2-5-173 15,-1-4-480-15</inkml:trace>
  <inkml:trace contextRef="#ctx0" brushRef="#br0" timeOffset="58516.35">10688 15391 1065 0,'0'0'42'15,"0"0"67"-15,0 0 76 0,0 0-120 16,0 0-20-16,0 0 6 16,0 0-35-16,-66-14 16 15,68 14-11-15,26 0-19 16,27-2 13-16,24-4 13 15,26-1-2-15,8-1-6 16,8-1-16-16,-2 2 11 16,-7 2-9-16,-13-1-1 15,-16 2 6-15,-17 0-7 16,-18 1 4-16,-17 0 6 16,-12 2-4-16,-11-1 8 15,-7 1 0-15,-1 0 0 0,0 1 19 16,0-2-26-1,0 2 3-15,0 0-12 0,0 0-2 16,0-1-5-16,0-2-56 16,0 0-56-16,-9 3-43 15,-4 0-211-15,-8 0-534 16</inkml:trace>
  <inkml:trace contextRef="#ctx0" brushRef="#br0" timeOffset="60300.27">9278 16574 544 0,'0'0'130'16,"0"0"-77"-16,0 0 101 15,-84 0 0-15,65 0-60 16,1 0-18-16,3-2-18 15,2 0 4-15,2 2 0 0,4-2-28 16,4 2 22-16,0 0-16 16,1 0-20-16,2 0 1 15,0 0-20-15,0 0 8 16,0 0-4-16,0 0 4 16,0 0-9-16,0 0 0 15,0 0 0-15,0 0-2 16,0 0-1-16,0 0 3 15,12 0 7-15,14 4-3 16,14 1 11-16,17-3-2 16,13-1-12-16,10 0 22 0,7 1-23 15,2-1 0 1,-2 2-1-16,-2 1 1 0,-5-1 0 16,-12-1 0-1,-12 0 4-15,-15 0-15 0,-13-2 18 16,-14 1-7-16,-6-1 1 15,-6 2 7-15,-2-2-6 16,0 0-2-16,0 0 3 16,1 0-1-16,1 0 1 15,1 0-6-15,3 0 2 16,3-7-77-16,3-5-83 16,-2-2-190-16,-5-1-525 15</inkml:trace>
  <inkml:trace contextRef="#ctx0" brushRef="#br0" timeOffset="62769.39">14022 16542 750 0,'0'0'17'15,"0"0"25"-15,0 0 91 16,0 0-67-16,0 0-33 16,0 0 2-16,0 0-24 15,-9 0 17-15,9 0-4 16,0 0-20-16,0 0 13 16,0 0-4-16,0 0-1 15,0 0 16-15,0 0-25 16,0 0 6-16,0 0 0 15,0 0-4-15,0 0-5 0,3 0 2 16,8 0 1 0,4 0 12-16,4 0-12 0,2 0 0 15,1 0 10-15,2 0-10 16,0-2 3-16,0-1-6 16,1-2 4-16,2 4-8 15,0 0 11-15,7-1-7 16,4 2 0-16,1-1 3 15,4-2-3-15,-3 0 0 16,2-1 1-16,-7-1-9 16,0 3 8-16,-5 0 0 15,-4 1-2-15,-3-1-2 16,-2 2 2-16,-2 0-9 0,-1 0-1 16,0 0 8-16,-1 0-11 15,3 0 4-15,1 0-1 16,4 0-9-16,1 0 13 15,1 0-10-15,3-1-9 16,-3-2 26-16,-1-1-7 16,-2 1 8-16,-3-1-2 15,0 0 5-15,0 1-3 16,-1-1 0-16,2-1 1 16,2 3-8-16,1-2 9 15,2 1-2-15,-2 0 0 16,4 2-12-16,-1-1 10 15,-1 1 2-15,-2 1 0 16,0 0-3-16,-1-2 3 0,-1 2 0 16,1-1 0-1,1-2 2-15,3 2-2 0,3-2 0 16,4 0 4-16,-2-1-7 16,1-1 7-16,-1 2-4 15,0-1 0-15,-2 1-3 16,-1 2 3-16,-5-2 0 15,1 2 1-15,-4-2-6 16,0 1 7-16,2 0-2 16,0 0 0-16,-2 1 1 0,1-1-1 15,1 1 0 1,1-1 2-16,-1 2-5 0,1-1 4 16,-2 0-1-16,2-1 0 15,3-2 5-15,2-1-12 16,3-2 7-1,1-2 0-15,4 1-6 0,0-4 9 16,0 2-3-16,-1 0 0 16,2 0 4-16,-1 1-5 15,3 0 1-15,1 0 0 16,1 0-3-16,2 1 3 16,-1 2 0-16,1 0 1 15,3 2 6-15,0 0-2 16,2-2-5-16,3 0 0 15,2-1-3-15,-1-1 9 16,-5-3-4-16,-3 2 8 0,-5 1-6 16,-2 2 2-16,-1 2-3 15,-2 3 0-15,-2-2 13 16,1 1-16-16,-3 1 9 16,-2 1 2-16,-2 0-8 15,-4 0 7-15,-3 0-3 16,-4 0-4-16,-4 0 15 15,-4 0-17-15,-2 0 9 16,-3 0-3-16,-3 0-1 16,-1 0-1-16,0 0-5 15,0 0 0-15,0-1-22 0,0-11-264 16</inkml:trace>
  <inkml:trace contextRef="#ctx0" brushRef="#br0" timeOffset="66705.82">20978 16493 831 0,'0'0'185'0,"0"0"-161"15,0 0 4-15,0 0 67 16,0 0-55-16,-20 77-14 0,22-60 4 16,13-4-20-1,9-3-1-15,5-6 16 16,12-4-25-16,8 0 40 0,5-16-24 16,6-5 0-16,-2-1 8 15,-2-1-15-15,-2 1 1 16,-6 5 10-16,-5 4-18 15,-9 7 13-15,-5 6-15 16,-6 0 0-16,-3 7 4 16,1 14 1-16,1 2-5 15,1 3 3-15,4-5 5 16,1-7-13-16,2-3 6 16,0-7-1-16,4-4 6 0,6 0 2 15,3-1-8 1,2-12 10-16,3-2-8 0,-5-2 8 15,-3 3-10-15,-7 1 0 16,-5 3 7-16,-6 9-5 16,-6 1-3-16,-1 0 1 15,3 10-10-15,1 5 10 16,2 4 0-16,3-7 1 16,1 1-3-16,0-6 5 15,2-6-3-15,2-1 2 16,5 0 5-16,0-7 1 15,2-7-7-15,0 2 1 16,0-5 10-16,-5 4-7 16,-2 3-5-16,-7 6 0 15,-4 4 7-15,-2 0-15 16,2 3 7-16,-3 9-3 16,3 4-6-16,-3-2 10 0,1-2 0 15,1-2 0-15,3-4 4 16,7-5-8-16,2-1 4 15,3 0-3-15,3-4-6 16,-1-7 8-16,2 0 1 16,0 1 0-16,-3 3 5 15,-2 1-14-15,-4 6 9 16,-3 0-4-16,-2 0 1 16,-2 10-10-16,0 4 3 15,1 3 3-15,-1-3-20 0,4 0 20 16,1-5 0-1,5-8 0-15,4-1-1 0,2-1 12 16,7-19-4-16,3-6 0 16,5-3 10-16,1-1 2 15,4-1 3-15,-3 3-6 16,-2 5 21-16,-8 8-30 16,-7 9 2-16,-8 6-2 15,-5 0-1-15,-8 7 1 16,-2 9-6-16,-2 1 3 15,-2-1-5-15,1-3 7 16,2-1 1-16,6-5-3 0,1-5 4 16,10-2-1-16,5 0 0 15,9-16 2 1,3-7-3-16,5-2 3 16,1-1-2-16,-4 4 0 15,-3 7 1-15,-8 5-2 0,-9 7 1 16,-8 3-2-16,-5 0-4 15,-3 13-8-15,-2 0 12 16,2 1-2-16,2 0 4 16,2-2 1-16,3-4-1 15,2-3 0-15,6-5 2 16,3 0-2-16,1 0 6 16,1-5 9-16,-4-3-8 15,0 1 14-15,-3 1-12 16,-1 2-8-16,-3 1 9 0,0 3-9 15,-4 0-1 1,-1 0 0-16,-2 0-3 0,-1 1 0 16,-1 4 3-16,3 0 0 15,0-2-2-15,4-3 7 16,5 0-5-16,-2 0 3 16,5 0 6-16,-1-10-5 15,-3 2-4-15,-2-1 1 16,-3 4 4-16,-3 2-5 15,-6 3 0-15,-1 0 0 16,-4 0-19-16,1 10 15 16,-2 1-6-16,2 0 10 15,0-1-6-15,2-1 6 16,4-5-1-16,4-4-3 16,1 0 8-16,7 0 0 0,0-7-2 15,4-6 0-15,0 0 4 16,-1 2-5-16,0 0-1 15,-2 3 0-15,0 2 7 16,-6 5-10-16,-2 1 3 16,-2 0-6-16,-1 0 1 15,1 5 0-15,2 1 5 16,1-3 0-16,5-3-16 16,0 0 4-16,3 0-2 15,4-7-16-15,-4-6 0 0,2-3-82 16,-6-4-116-1,-6-6-250-15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2T05:57:13.8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8784 9543 245 0,'0'0'32'0,"0"0"15"16,0 0 52-16,0 0-48 16,0 0-12-16,0 0 17 15,0 0-5-15,6-42 19 16,-6 42-2-16,0-3-16 16,0 0-14-16,0-1-26 15,0-1-3-15,-1 1 2 16,-8 1 22-16,-2 2-14 15,-2-2 5-15,-1 0-11 0,-3-1 15 16,-2 0-11-16,-1 0-13 16,-4 1 3-16,-1 0-3 15,-5 2 2-15,1-1 6 16,-6 2-1-16,-1 0-4 16,0 0 10-16,-3 2-9 15,5 5 8-15,-2 2-5 16,2 3-1-16,4 1-6 15,3 2-3-15,1 2 3 16,1 1-2-16,1 2 4 16,2 3-6-16,1 0 4 15,0 2 1-15,-1 4-4 16,4 4-1-16,2 3 0 16,2 4-2-16,1 1 2 0,2 1-3 15,4-4 5 1,2-1-4-16,1-3 2 15,4-2-3-15,0 1 3 0,0-2 0 16,0-3-1-16,9 0 0 16,3-2 0-16,2-1 0 15,0 0 1-15,2 0-4 16,-1-3 4-16,0-2-1 16,2-2 1-16,-3-1 1 15,-3-2 0-15,1-4-1 16,0 0-1-16,-2-3-1 15,5 1 0-15,-1 2 1 16,3 0-1-16,3 1 2 16,2 1 1-16,-1-4 0 15,3 3-1-15,3-4 0 0,3 2 3 16,3-2-3-16,3-2 1 16,-1-2 2-16,2-2-3 15,-2-2 6-15,-1 0-5 16,1 0 1-16,-3-9 2 15,1-4 1-15,-1-2 5 16,-4 0 5-16,-1-1 1 16,-5-1 1-16,5-2-2 15,-3 0-4-15,1-3-1 16,2-3-3-16,-2 1-2 0,-1-1 0 16,-4 1-5-1,-4-3 6-15,-1 0-1 0,-2-2-1 16,-7-3 1-16,-3-3 8 15,-3-6 12-15,0-5-10 16,-12-5-11-16,-10 3 4 16,-3 7-1-16,-7 7-6 15,-2 9-1-15,0 5-5 16,-4 7-15-16,2 3-21 16,1 3-44-16,4 5-61 15,5-4-144-15,7-1-479 16</inkml:trace>
  <inkml:trace contextRef="#ctx0" brushRef="#br0" timeOffset="1066.58">19801 6671 370 0,'0'0'89'15,"0"0"21"-15,0 0 31 16,0 0-57-16,0 0-10 16,0 0-18-16,6 33 7 15,-6-33 0-15,0 0-1 16,0 0-9-16,0 0-16 15,0 0 5-15,0-7 5 16,0-10-18-16,0-9-22 16,0-7-6-16,-3-7 0 15,-3 1 5-15,-2 2-5 16,1 7 3-16,4 11 2 16,0 6 3-16,3 6 3 0,0 5-3 15,0 1 1-15,0 1-2 16,0 0-8-16,0 0-8 15,7 0-2-15,25-1-4 16,15-1 0-16,17-1-67 16,5 0-90-16,-2 1-82 15,-7-4-157-15</inkml:trace>
  <inkml:trace contextRef="#ctx0" brushRef="#br0" timeOffset="1517.22">20232 6316 55 0,'0'0'554'16,"0"0"-436"-16,0 0 35 0,0 0-108 16,0 0-23-1,0 0-8-15,98-59 0 0,-57 63 6 16,-6 19 6-16,-8 9-2 16,-7 5-2-16,-10 2 13 15,-7 5 15-15,-3-3-29 16,-10-3 8-16,-13-4-19 15,1-6-3-15,-1-7 0 16,8-7-7-16,7-7-6 16,8-5-12-16,0-2-21 15,0 0-20-15,14-14 0 16,9-11 55-16,7-8-7 16,4-10-5-16,2-2 6 15,0 0 7-15,-1 3 3 0,-8 12 0 16,-9 12 6-1,-12 9 39-15,-6 9 50 0,-2 10-39 16,-17 20-50-16,0 8 40 16,4 4 13-16,7-1-24 15,8-6-12-15,0-3-14 16,12-5-9-16,12-2 0 16,6-4-4-1,0-4-18-15,-5-6-39 16,-1-5-62-16,-6-6-35 0,-6 0-204 15</inkml:trace>
  <inkml:trace contextRef="#ctx0" brushRef="#br0" timeOffset="6397.72">17361 10519 134 0,'0'0'132'16,"0"0"-127"-16,0 0 88 15,0 0 32-15,0 0-86 16,0 0-25-16,0 0-4 16,-15-22 15-16,17 21 27 15,0 1 3-15,-1 0-7 16,5 0-15-16,4 0-13 16,11-3 5-16,6 0 4 15,10-1-3-15,2 1 5 16,1 2-15-16,3-1-8 15,-1 2 2-15,0 0-1 0,1 0-2 16,2 0-5 0,3 0-1-16,0 0 6 0,5 0-7 15,3 0 3-15,5-1-1 16,3-2-1-16,2 0 4 16,-4 2-5-16,-5-1 2 15,-4-1-1-15,-3 2-1 16,-1-2-1-16,2 2 1 15,-3-1 1-15,-1 1-1 16,-2 1 0-16,0 0 0 16,-3 0 3-16,1 0 1 15,3 0-3-15,1 0 3 16,2 0-2-16,1 0 0 16,0 0-2-16,-1 0 3 0,-6 0-1 15,0 0 0 1,-5 0-1-16,-1 0 3 15,3 0-4-15,5 0 4 0,3 0-4 16,4 0 2-16,-3 0-2 16,-3 0 0-16,-5 0-1 15,-4 0 1-15,-3 0-1 16,-2 0 1-16,-3 0 0 16,7 0 0-16,2 0 0 15,4 0 0-15,2 0 1 16,0 0-3-16,-2 0 2 15,-1 0 0-15,-2 0 0 16,-5 0 2-16,-1 0-4 0,1 0 2 16,-3 0 0-1,1 0 0-15,-1 0 1 0,2 0-2 16,3 0 1-16,0 0 0 16,1 0 1-16,0 0-1 15,2 0 0-15,-3 0 0 16,-2 0-1-16,4 0 1 15,-1 0-3-15,4 0-1 16,3 0 3-16,0 0-2 16,0 0-1-16,-2 1 2 15,-1-1 2-15,-3 2 0 16,-3-1 0-16,-2 1-2 0,3-2 1 16,3 0 0-1,3 0 0-15,3 0 0 0,1 0-2 16,0 1-2-16,2 0-3 15,-5 1 2-15,0-1 2 16,-4 1 2-16,-3 0 1 16,0-2 1-16,1 0-2 15,-1 0-3-15,2 0 0 16,1 0 3-16,3 0-1 16,-3 0 1-16,-2-1 2 15,-1 0-1-15,0-1 2 16,1-1-1-16,-3 3 0 15,2-2-2-15,1-1 1 16,2 1-2-16,4 1 3 16,2-2 0-16,3 0-2 0,0 0 2 15,1 2 0-15,1-2 0 16,0 3-2 0,1-3 0-16,0 2 2 0,1-2-2 15,1 1 1-15,1-2 1 16,-2 1 0-16,4 2 0 15,-1 0-2-15,1-1 5 16,1 0-3-16,-3 0 0 16,1 2 0-16,0-1 0 15,0 1-1-15,2 0 2 16,0 0-2-16,3 0 1 16,-4 0-3-16,-2 0 2 0,-4 0 0 15,-2 0 0 1,1-2-1-16,-1-2-2 0,3 0 2 15,1 1-1-15,1-2 1 16,3 2 2-16,4-1-2 16,-1-1 0-16,0 2-9 15,-1 1-9-15,-6-1-21 16,2-2-4-16,-2 3 7 16,-4 0 26-16,-1-1-7 15,-3 2 12-15,-1 1 4 16,0 0 3-16,3 0 0 15,4 0 0-15,2-2-1 16,2 2 0-16,-2 0 1 16,2 0 0-16,-2 0 0 15,0 0-1-15,0 0-3 0,-1 0-13 16,-2 0 14-16,-4 0-2 16,-5 0 3-16,2 0 0 15,-3 2 4-15,1-2-1 16,5 1 1-16,-2 1-2 15,3-1 17-15,1 2-7 16,0-2 5-16,-2 1-7 16,1 1 0-16,1 1-8 15,3-3 1-15,1 4 1 16,3-4-2-16,3 2-2 16,-2 0 2-16,1 0 0 15,0 1 0-15,-3-1-1 0,1-2 0 16,-2 0-3-16,1 1 2 15,0-2-27-15,-1 1 13 16,-2-1-13-16,-3 2-2 16,0 0 22-16,0 1-5 15,4 1 8-15,0 0 6 16,1 2 0-16,2-2 0 16,-2 1-2-16,3-1 2 15,-1-3-3-15,-2 1 3 16,0-2-9-16,4 0-4 15,2 0-18-15,6 0 2 0,2-5-1 16,-1 3 13 0,4-3 9-16,-4 2-55 0,6 1 31 15,-3 2 32 1,-5 0 71-16,-5 0-9 0,-6 0 88 16,-4-2-61-16,1 2-39 15,5-1-6-15,1 1 1 16,9 0-21-16,5 0-5 15,3 0 11-15,-1 0 2 16,1 1-8-16,-8 2 8 16,-12-3 2-16,-12 0-14 15,-14 0 15-15,-8 0 14 0,-7-3-12 16,-1 0 7 0,0 1-14-16,2 0-5 0,6 2-10 15,9 0-3 1,1 0-1-16,3 0-11 0,-4 0 3 15,-3 0-3-15,0 0 0 16,3 0 1-16,0 0-2 16,0 2-3-16,-4 2 2 15,3 1-5-15,-4 0-5 16,2-1 6-16,-3 0-8 16,1 1 2-16,-2-3 5 15,1 0-28-15,-5-1-11 16,-7-1-7-16,-9 0-24 15,0 0-70-15,-15-13-413 16</inkml:trace>
  <inkml:trace contextRef="#ctx0" brushRef="#br0" timeOffset="20498">10619 11661 73 0,'0'0'120'0,"0"0"-83"16,0 0 50-16,0 0 6 16,0 0-30-16,0 0 2 15,0 0-11-15,99 24 9 0,-76-24 5 16,9 0-35-16,5 0-4 16,4-4 3-16,2-3 1 15,-3 4-15-15,-7 1-5 16,0 1-8-16,-3 1-1 15,2 0-3-15,3 0 1 16,2 0-2-16,0-1 0 16,-1-1 3-16,4 2-2 15,-2-1-1-15,-1 1 2 16,-1 0-2-16,-2 0 0 16,5 0 1-16,4 0 1 15,-3 0-1-15,2 0 1 0,0 0-1 16,-5 0 1-1,-1 0-1-15,0 0 1 0,0 0 3 16,4 0-3-16,2 0 7 16,1 0-7-16,2 0 6 15,-2 0-5-15,0-2 7 16,-4 0-7-16,1-1 0 16,-4 0-3-16,3 0 3 15,-2 2-2-15,-1-2 0 16,1 0 2-16,1 2-1 15,0 0 4-15,-2 1-3 16,2 0-1-16,-1 0 3 16,3 0-4-16,2-3 3 15,3 1 0-15,1 1-3 16,3-2 4-16,0 2 1 0,-1 1-6 16,-3-2 9-16,-6 2-6 15,-1 0 0-15,-3 0 4 16,2 0-6-16,3-2 7 15,3-1-5-15,5-2 6 16,3 3 2-16,0-3-3 16,3 1-3-16,-2 3 0 15,-6-4-4-15,2 2 3 16,-8 2-1-16,0 0-1 16,-1-1-2-16,4-1 1 0,3 0 0 15,2 1 3 1,6-3-1-16,6 1-3 0,5 0 1 15,6 0 1-15,0 2 3 16,-4 2-2-16,-4 0-2 16,-5 0-1-16,2 0 1 15,4-1-1-15,2-3 0 16,2 0 0-16,-2-1 5 16,-2 1-5-1,-1 0 0-15,1 0-1 0,1 1 3 16,2 3-1-16,4 0 0 15,1 0-1-15,-1 0 6 16,2 0-1-16,-3 0-3 16,-1 0 4-16,-4 0-6 0,-4-1 3 15,1-2 0 1,-4 0-3-16,0-1 4 16,-4 2-2-16,-8-1 0 0,-12 0 4 15,-13 1-5-15,-12 2 8 16,-6-2 1-16,-3 2 21 15,0 0 16-15,0 0-10 16,0 0-7-16,0 0-3 16,0 0-5-16,0 0-7 15,0 0-2-15,0 0-12 16,0 0-1-16,0 0-3 16,-6-1-23-16,-10-1-49 15,-9-1-109-15,-5-2-145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3:46:30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10876 7796 368 0,'0'0'159'15,"0"0"-93"-15,0 0 30 16,0 0-25-16,0 0 0 16,104-17 24-16,-65 8-16 15,0 0-11-15,0 3-13 16,1 1-1-16,-1 3-20 0,0-1-14 16,1 2 2-1,3 1-8-15,2-2-4 0,4 1-1 16,-1 1-1-1,6-1-1-15,-4 1 3 0,-3 0-9 16,0 0 13-16,1 0-10 16,6 0-4-16,4 0 1 15,3 0 2-15,0 0 1 16,3 0-4-16,-1 0 0 16,3 0 5-16,2 0-3 15,-4 0-2-15,-3 0-1 16,-1-3 1-16,-6 1 1 0,0 1 1 15,-2-1-2 1,-1-2 4-16,-1 1-4 0,1 0 2 16,-3 1 3-16,-2 2 2 15,-4 0-2-15,-6 0 2 16,-2 0-4-16,-4 0 5 16,3 0 1-16,-3 0-9 15,-4 0 10-15,0 0-2 16,-4 0 3-16,-4 0-1 15,-3 0-7-15,-6 0 14 16,-3 0-14-16,-6 0-1 16,0 0 1-16,0 0-3 15,0 0-2-15,3 0-4 16,4 2-8-16,2 3-68 16,9-1-99-16,6-3-241 0</inkml:trace>
  <inkml:trace contextRef="#ctx0" brushRef="#br0" timeOffset="1697.35">17943 7638 421 0,'0'0'208'0,"0"0"-104"15,0 0 7-15,0 0-1 16,0 0-31-16,0 0-22 16,6 8 17-16,8-8-17 15,5 0-11-15,5 0-18 16,5 0 3-16,4 0-10 15,3-5-7-15,5 0-1 0,5 0 3 16,2-1-1 0,7 2 3-16,1 0 1 0,6 1-1 15,-1-1-9-15,1 0-2 16,3 0-5-16,-7-1 6 16,-3 1-2-16,-7 0-6 15,-5 0 2-15,-3-2 2 16,1 2 0-16,2-4 3 15,3 3 2-15,2 1-3 16,1-1 8-16,3 2-13 16,2 2 13-16,5 0-2 15,6-1-11-15,3-1 4 16,4-1 2-16,1-2-6 16,-1 0 0-16,0 0 2 15,2-1-5-15,-1 1 4 0,-1 1-2 16,-1-4 2-16,-2 4 2 15,0-4 0-15,-2 2-2 16,1 0 2-16,-4 0-1 16,-1 0 0-16,0 2 6 15,1 3-7-15,3-1-1 16,6 0 9-16,2-1-7 16,1 0-3-16,3 0 6 15,2 1 2-15,5-1-5 16,5 1-3-16,8 0 5 15,6 0 5-15,6 2-4 16,5-2 5-16,7 0-2 0,5 2 2 16,5-1-7-1,4-1 7-15,5 0-10 16,-2 1 7-16,8-1-8 0,-1 0 2 16,1 1 6-16,7 1-1 15,5-3-1-15,3 1 1 16,6-3-5-16,0 0 2 15,3-1-4-15,-5 1 1 16,3 0 7-16,-1 0-2 16,-4 1 0-16,1-2 1 15,-4 0-6-15,-6 0-1 16,-1-1 0-16,-6 4 1 16,-5-2 3-16,1 4 2 0,-7 0-4 15,-4 1 0-15,-2-1-2 16,-9-1 0-16,-7 2 0 15,-1 1 2-15,-8 0-2 16,-8 0 0-16,-13 0 5 16,-14 0-4-16,-17 0 0 15,-20 0 2-15,-15 0-2 16,-12 0-1-16,-8 0 2 16,0 0 10-16,0 0 4 15,0 0 7-15,0 0-4 16,0 0-14-16,0 0-5 15,0 0-6-15,0-1-10 0,-8-2-32 16,-6-4-74 0,-10-4-54-16,-7-6-168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07:51.40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20647 6067 340 0,'0'0'215'16,"0"0"-161"-16,0 0 34 0,0 0-2 16,0 0-53-16,-83-26 11 15,69 26-12 1,-1 0-2-16,-3 0 19 0,-3 0-2 15,-3 0-14-15,-1 6-11 16,-2 6-2-16,0 2 2 16,-1 2-1-16,-2 4 0 15,-1 2 3-15,1 5-15 16,1 7 7-16,4 2-6 16,1 5 6-16,2 1-3 15,2 0-11-15,4 0 3 16,0-3-2-16,3 1-2 15,1-1 1-15,4 1 0 16,3-2-2-16,4-1 3 16,1-1-3-16,0-2 0 0,9 2-2 15,10-3 1-15,5 2 1 16,4-3 11-16,5-1-3 16,3-3-6-16,4-3-1 15,5 1 6-15,-2-5 8 16,2-2-10-16,0-3 5 15,2-5-7-15,1-2 0 16,4-6 0-16,2-3-1 16,-5 0-1-16,-1-5 1 15,-5-10 0-15,-4-3-2 16,1-5 2-16,-2-2 5 16,0-3 4-16,0-5-6 0,-4-4-2 15,-4 0 6-15,-6-8 3 16,-5-1 15-16,-7 1-7 15,-3-2 3-15,-6 2 0 16,-3 6 0-16,0 2-5 16,-13 3-1-16,-7 0-9 15,-7 0-6-15,-4 1-2 16,-2-2-1-16,-5 3-19 16,-1 3-120-16,1 0-96 15,-5 2-480-15</inkml:trace>
  <inkml:trace contextRef="#ctx0" brushRef="#br0" timeOffset="16030.07">9323 9175 942 0,'0'0'30'0,"0"0"48"16,0 0 27-16,0 0-45 15,0 0 27-15,0 0-35 16,0 0-6-16,-54 0 0 0,54 0-35 16,6 0 19-1,18 0-8-15,15 1 14 0,22-1 40 16,22 0-50 0,20 0 10-16,18-8 10 15,12-3-36-15,4-1 19 0,-1 1-22 16,1-1-6-16,-2 1 16 15,-7 0-12-15,-7 1-3 16,-19 0-2-16,-21 0 15 16,-24 2-8-16,-21 1-5 15,-17 2 0-15,-10 4 26 16,-7-2-27-16,-2 2 13 16,0-2-11-16,0-3 6 15,0 1-18-15,0-1-45 16,1 6-71-16,11 0-153 15,-2 0-606-15</inkml:trace>
  <inkml:trace contextRef="#ctx0" brushRef="#br0" timeOffset="17470.58">12357 9142 810 0,'0'0'110'16,"0"0"-78"-16,0 0 56 15,0 0-34-15,0 0-36 16,99-23 46-16,-23 23-1 16,19 0-9-16,10 0 19 15,10 0-49-15,4-4 2 16,2-1 2-16,-2-5-19 16,-8 0 26-16,-13 0-13 15,-20-1-21-15,-16 1 27 0,-17 1-26 16,-19 2-1-1,-9 2 23-15,-9 2-17 0,-5 1 24 16,-3 2-11-16,0-1-16 16,0 1 13-16,0 0-17 15,0-1-8-15,0-1-36 16,-11-2-158-16,-14-6-261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2T05:57:53.7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9779 10800 396 0,'0'0'45'15,"0"0"100"-15,0 0-103 16,0 0 5-16,0 0 19 0,0 0-7 16,0 0 15-1,0 0 8-15,0-33-30 0,0 33-9 16,0-2-13-16,0 2-8 16,0 0-2-16,0-1-8 15,0 1-3-15,0 0-3 16,0 0-5-16,0 0-1 15,0 0-5-15,3 0-7 16,3 10 12-16,2 5 1 16,2 5 9-16,2 1-4 15,0 4-2-15,1-1 14 16,-2-4-7-16,1-3-3 16,0-5 6-16,0-5 6 15,2-6 7-15,5-1 4 0,4-7 2 16,6-16-1-16,2-7-14 15,0-3-11-15,-1-4-2 16,-2 0-2-16,-2 5 5 16,-5 2-6-16,0 5 3 15,-5 5-5-15,-4 3 2 16,-3 4-4-16,-4 5 0 16,0 2-61-16,-5 2-114 15,0 1-185-15</inkml:trace>
  <inkml:trace contextRef="#ctx0" brushRef="#br0" timeOffset="5953.46">18110 10731 318 0,'0'0'101'0,"0"0"46"15,0 0-35 1,0 0-40-16,0 0 13 0,0 0-37 16,0 0-6-16,0 0-3 15,9-14-5-15,-7 13-3 16,2-1-7-16,-4 2-1 16,1 0-5-16,1 0-3 15,-2 0 1-15,0 0-8 0,3 0-6 16,2 0-1-1,-1 2-1-15,4 8 4 0,2 2 4 16,-1 3 8-16,0 1-9 16,0 2-4-16,0 2 11 15,-3 5-7-15,-3 0 19 16,0-3-9-16,0-5 0 16,0-4-2-16,1-4 4 15,2-7-3-15,3-2 10 16,3 0 6-16,6 0-10 15,7-18-6-15,5-10 17 16,4-9-19-16,7-3-7 16,-2 1-2-16,1 1-5 15,-3 3 2-15,-4 1 1 16,-2 5 0-16,-4 4-1 16,-5 4 1-16,-2 4-2 0,-2 3 4 15,-5 1 0-15,0 3 0 16,-6 5-1-16,-3 0 1 15,-2 4-4-15,-2 0-1 16,1 1-14-16,-1 0-47 16,0 0-53-16,0 0-76 15,0-5-122-15</inkml:trace>
  <inkml:trace contextRef="#ctx0" brushRef="#br0" timeOffset="19444.79">8833 7678 237 0,'0'0'103'0,"0"0"-47"16,0 0-33-16,0 0 16 15,0 0-15-15,0 0 20 0,0 0 4 16,0 0 12-16,81-42 17 15,-69 38-36-15,-3 0-14 16,0 3-4-16,4 1-1 16,-1 0-9-16,0 1-7 15,-3 12 2-15,0 0 6 16,-3 4-5-16,-4 1 8 16,-2 0 1-16,0 3 3 15,0 2-4-15,-11 0 7 16,-6 0-6-16,-2 3 0 15,0-3 5-15,-1-2-10 16,4-5-2-16,2-2-3 16,6-4-6-16,3-4-2 15,4-3 0-15,1-2-3 0,0-1-2 16,0 0-8-16,17 0 10 16,10 0 3-16,6-7 20 15,3-4-5-15,1 0-8 16,-4 0-6-16,-6 2-1 15,-6 4-3-15,-6-1-37 16,-5 0-57-16,-2 1-115 16,-4-4-299-16</inkml:trace>
  <inkml:trace contextRef="#ctx0" brushRef="#br0" timeOffset="19828.8">9258 7611 214 0,'0'0'288'0,"0"0"-161"16,0 0-24-16,0 0-77 16,0 0-6-16,0 0 14 15,-77 96-6-15,71-69-7 16,3-1-13-16,3-4-8 15,0-5 4-15,6-3-2 16,6-4 0-16,6-6-2 16,3-4-2-16,4 0 2 0,9-6 15 15,-4-13-8 1,1-4 15-16,-8-4-21 16,-7 0 15-16,-11-1 6 0,-5 2 16 15,0 0 24-15,-8 6-39 16,-9 8-9-16,-6 7-14 15,-1 5-4 1,-6 0-26-16,0 10-54 0,7 8-64 16,5 0-84-16,12-6-222 15</inkml:trace>
  <inkml:trace contextRef="#ctx0" brushRef="#br0" timeOffset="20136.8">9515 7438 554 0,'0'0'198'16,"0"0"-71"-16,0 0-107 16,5 76 30-16,-1-14 73 15,-2 8-33-15,-2 5 1 16,0-3-29-16,0-1-11 15,0-6-17-15,0-5-18 16,0-6-11-16,-2-9 0 16,1-5-4-16,1-8 1 15,0-6 0-15,0-9-2 0,0-5-5 16,0-7-23-16,0-3-34 16,0-2-49-16,0 0-47 15,0-8-111-15,4-12-394 16</inkml:trace>
  <inkml:trace contextRef="#ctx0" brushRef="#br0" timeOffset="20865.05">9785 7897 362 0,'0'0'84'16,"0"0"115"-16,0 0-57 0,0 0-55 16,0 0-7-16,0 0-7 15,0-39-29-15,0 39 2 16,0 0-3-16,0 0-13 15,0 0-16-15,0 0-14 16,0 10-15-16,-1 11 15 16,-4 7 7-16,-2 7 10 15,5-1 0-15,2-1-2 16,0-5-2-16,0-4-11 16,2-7-1-16,14-3-1 15,1-5 0-15,2-5-4 16,6-4-3-16,-1 0-3 15,-1-11-2-15,-1-9 1 0,-3-4 4 16,-4-4 4 0,-3-3 3-16,-6 1 6 0,-3 6 8 15,-1 10 7-15,-2 8 18 16,0 5-1-16,0 1 0 16,0 0-17-16,0 0-21 15,0 7-6-15,0 12 6 16,0 4 2-16,1 4 8 15,4 0-5-15,1-2-2 16,0-4-3-16,2-1-1 16,-3-4-3-16,6-3-41 15,0-5-53-15,4-4-58 0,5-4-105 16,-1 0-189 0</inkml:trace>
  <inkml:trace contextRef="#ctx0" brushRef="#br0" timeOffset="21411.37">10186 7795 447 0,'0'0'60'0,"0"0"106"15,0 0-35-15,0 0-78 16,0 0-14-16,0 0-22 16,-17-2-17-16,17 2-8 15,1 0-5-15,12 0 13 16,1 0 0-16,5 2-4 16,-2-2 4-16,4 0-16 15,-5 0-5-15,-1-10-24 16,-7-1 11-16,-2 1 33 15,-2 1 1-15,-4 2 2 16,0 4 43-16,0 2 20 16,0 1-9-16,0 0-20 0,0 0-13 15,0 0-9-15,0 8-5 16,-4 12 11-16,-1 8 19 16,4 9 1-1,1 4 4-15,0 6 1 16,0-1-16-16,0 1 1 0,1-4-13 15,4 0-7-15,-1-4-1 16,-1 1-4-16,-2-5-4 16,1-1 1-16,-1-4-1 15,1-8-1-15,-1-6 0 16,-1-8 0-16,2-5-1 16,-1-3-5-16,1 0-17 15,-1-5-22-15,1-11-56 16,1-9-45-16,-3-5-108 15,0 0-273-15</inkml:trace>
  <inkml:trace contextRef="#ctx0" brushRef="#br0" timeOffset="21576.58">10175 8068 732 0,'0'0'77'16,"0"0"-49"-16,0 0 70 15,0 0-79-15,104-56-15 16,-58 39-4-16,-1 0 0 16,-3 2-52-16,-5-2-138 15,-7-2-469-15</inkml:trace>
  <inkml:trace contextRef="#ctx0" brushRef="#br0" timeOffset="24145.12">11001 7998 188 0,'0'0'306'0,"0"0"-276"16,0 0 71-16,0 0-53 16,0 0-28-16,0 0 43 0,5 24-26 15,5-13-8-15,-1-1-7 16,9-2 4-16,0 1 1 16,4-2-4-16,3-3-7 15,2-3 7-15,-1-1-3 16,1 0-15-16,0 0 1 15,-1-7-4-15,-2-7 3 16,-3-2 0-16,-1-3-1 16,-3-2 6-16,-3-2 0 15,-1-3-7-15,-7-3 3 16,2-2 2-16,-4-4-8 16,1-5-1-16,-1 1-8 15,2-3 0-15,-2 1 0 16,-2 1 9-16,1 1-1 15,-3 4 1-15,0-1 3 0,0 5-2 16,0 2 5 0,0 3 2-16,-6 6-2 0,1 5-6 15,1 5 0-15,0 3-4 16,1 3 4-16,0 2 0 16,-2 2 1-16,2 0 3 15,0 0-1-15,-3 0-3 16,-3 0 0-16,0 0 0 15,-1 10 1-15,-3 6 1 16,-3 2-1-16,2 3-1 16,-1 3 5-16,-2-1-4 15,5-1-1-15,1-2 1 0,3-3-1 16,4-6-2-16,2-5 1 16,-1-3-2-16,3-2 2 15,0-1 1-15,0 0 0 16,0 0 0-16,0 0-3 15,5-11-6-15,7-5 9 16,2-6 5-16,0-5-3 16,2-3-2-1,-2 1 0-15,0 1 2 16,-1 7 0-16,-2 6 6 0,-2 7 14 16,-3 2-4-16,2 6 1 15,2 0-17-15,4 0-2 16,6 11 0-16,6 12 5 0,1 5 2 15,4 3 11 1,-1 1-4-16,-3-6 0 0,-5-3 9 16,-6-5-7-16,-5-7 0 15,-6-3-5-15,-4-6-5 16,-1-2 2-16,0 0-3 16,0 0 2-16,0 0-7 15,0 0-53-15,-18 0-138 16,-16-8-523-16</inkml:trace>
  <inkml:trace contextRef="#ctx0" brushRef="#br0" timeOffset="29791.69">17399 14019 213 0,'0'0'47'0,"0"0"38"0,0 0-22 16,0 0 11-16,0 0-12 16,0 0-7-16,0 0 20 15,95 2-19-15,-77-14-1 16,-3-3-6-16,3-2-14 16,-2-6-6-16,4-4-17 15,-1-4-7-15,-1-7-5 16,-6-1 2-16,0-5 1 15,-8 2 15-15,-2-1-9 16,-2 7 18-16,0 6 5 16,0 6-20-16,0 8 7 15,-3 8 4-15,0 5 1 16,0 3 6-16,-6 0-11 16,-2 10-18-16,-8 17-1 15,0 11 2-15,-2 5 7 0,7 5 4 16,8-2-4-16,6-1-4 15,0-3 4-15,3-6-7 16,15-11-2-16,8-8-1 16,5-12 1-16,5-5-2 15,5 0 2-15,-2-16 0 16,0-11-2-16,-5-4-10 16,-5-4-1-16,-7-2-1 0,-7 3 12 15,-3 7 2 1,-6 8 5-16,-3 9-5 0,-2 8 5 15,-1 2 5-15,0 0-10 16,0 13-1-16,0 8 1 16,0 4 2-16,0 1 1 15,0-2-3-15,3-2 0 16,7-2-4-16,3-4-17 16,3-8-63-16,7-8-49 15,3 0-48-15,3-11-104 16,1-15-143-16</inkml:trace>
  <inkml:trace contextRef="#ctx0" brushRef="#br0" timeOffset="30046.32">18027 13484 311 0,'0'0'203'0,"0"0"-99"15,0 0 19-15,-91 57-80 16,89-37-33-16,2-2-10 15,3-6-9-15,20-5-3 16,6-7-4-16,7 0 1 16,0-8 14-16,3-10-9 15,-11-3 10-15,-7-1 15 16,-9 0 6-16,-9 5 30 16,-3 3-24-16,-2 6-18 15,-17 6-9-15,-8 2-11 16,-4 2-29-16,3 13-48 15,2 4-38-15,11 3-43 16,5-2-125-16</inkml:trace>
  <inkml:trace contextRef="#ctx0" brushRef="#br0" timeOffset="31320.3">18374 13600 94 0,'0'0'76'0,"0"0"1"0,0 0 34 16,0 0 44-1,0 0-31-15,0 0-29 0,-4-38-23 16,-13 38-40-16,-5 0 3 15,-6 6 4-15,-2 6-14 16,3-1-6-16,6 3 2 16,5-2-9-16,7 1-10 15,4 0-2-15,5-1 0 16,0 1-5-16,0-1 4 16,14 1-1-16,4 1 2 15,0 2 4-15,2 1 0 16,1 2-4-16,-1 2 3 0,1 7 3 15,-4-2 31 1,-2 4 9-16,0 0-25 16,-6-2 5-16,0-3-6 0,-4-4-11 15,-4-4 11-15,-1-2-11 16,0-6-1-16,-1-2 5 16,-14 0 6-16,-9 0-5 15,-3-3-9-15,-6-2-4 16,2-2-1-16,0 0 0 15,4-9 0-15,7-7-5 16,7-4-17-16,7-1-5 16,6-5-8-16,0 3 3 15,3-3-20-15,15 2 1 0,4 3 1 16,2 3-7-16,3 2-1 16,0 0 12-16,-2 2 22 15,0-3-23-15,0 2 9 16,1-3-21-16,1-1 15 15,1-1 13-15,2-1 9 16,0-1 21-16,1-4-19 16,-2-2 1-16,-4-1 15 15,-4-1 3-15,-2 0-12 16,2 2 13 0,-4-2 23-16,-3 2-21 0,-3 0 10 15,-8 3-9-15,-3 2 30 0,0 4 9 16,0 5 34-1,0 6-11-15,-6 4-17 0,-2 3-29 16,-2 1-19-16,-2 0 2 16,0 6 14-16,-4 10-7 15,2 5 12-15,3 6-17 16,0 5 19-16,3 6-10 16,1 5 13-16,4 0-13 15,3 3-8-15,0-3 2 16,0-3-7-16,5-7-2 15,10-7 1-15,5-7 1 16,0-8-5-16,5-8 1 16,2-3-22-16,0-3-6 15,-2-15-13-15,-2-7-43 16,-1-4 25-16,-1-5 7 0,-4-6 30 16,-1-2 21-16,-4 1 5 15,-2 7 39-15,-4 9 7 16,-1 9 9-16,-5 11 11 15,0 5 6-15,0 0-66 16,0 21 26-16,-2 9-32 16,-3 3 29-16,1 4 0 15,1-2-5-15,3-4-7 16,0-1-17-16,4-9 2 16,9-4-3-16,3-7 1 0,2-7-11 15,3-3-17 1,0 0 1-16,3-19 1 0,-1-7 7 15,0-8-8-15,-2-6 2 16,-5-1 25-16,-5 6 0 16,-4 10 19-16,-6 11 24 15,-1 8 23-15,0 6 14 16,0 0-66-16,0 11-1 16,-1 12-13-16,-5 3 19 15,5 4-7-15,1 0-8 16,0-1-4-16,0-3-1 15,8-3-25-15,-2-8-51 16,0-4-70-16,-1-10-152 16</inkml:trace>
  <inkml:trace contextRef="#ctx0" brushRef="#br0" timeOffset="31446.34">19032 13577 449 0,'0'0'368'0,"0"0"-350"16,0 0-36-16,0 0 10 16,102-56-153-16,-66 36-227 15</inkml:trace>
  <inkml:trace contextRef="#ctx0" brushRef="#br0" timeOffset="32128.6">19953 13462 301 0,'0'0'86'0,"0"0"86"15,0 0-59-15,0 0 2 16,89 7-34-16,-56-7-16 15,3-4-17-15,-2-8-1 16,-1-1-6-16,0-4-19 16,-3 1 1-16,-2-5-5 15,-1-3-4-15,-3-4-10 16,-8 1 2-16,-6-5-2 16,-6 3-2-16,-4 2-2 15,-2 3-7-15,-17 3 7 16,-5 4-1-16,-4 6-7 0,-2 5 4 15,3 6 0 1,3 0-2-16,3 0 4 0,6 10 0 16,0 9-3-16,5 9 4 15,0 5 1-15,2 10 9 16,6 6 7-16,2 6 13 16,0 1 2-16,0 2 3 15,0 0-4-15,8-2-10 16,4-2 11-16,-2-4-17 15,1-5-4-15,-1-4-2 16,-5-6-7-16,-4-4 0 16,-1-6 2-16,0-5-6 15,0-5-7-15,-6-9-29 0,-7-3-33 16,-4-3-50-16,-5-7-72 16,-2-17-115-16,-4-7-233 15</inkml:trace>
  <inkml:trace contextRef="#ctx0" brushRef="#br0" timeOffset="32410.81">19947 13704 347 0,'0'0'47'0,"0"0"75"15,97-40-31-15,-49 23-19 16,4-2-22-16,-3 2-12 16,-4 0-30-16,-5 2-6 15,-6 2-2-15,-4 2-9 0,-9 4 9 16,-5 1 0-16,-5 5 3 15,-5 1-2-15,-1 0 4 16,-1 0 12-16,0 14 28 16,1 7 28-16,-1 6 0 15,-1 0-12-15,-1 0-17 16,1-2-19-16,-2-7-18 16,1-2-6-16,-2-5-1 15,1-4-9-15,1-4-59 16,2-3-87-16,-1 0-136 15,2-16-89-15</inkml:trace>
  <inkml:trace contextRef="#ctx0" brushRef="#br0" timeOffset="32848.21">20539 13469 205 0,'0'0'195'0,"0"0"-152"15,0 0 17-15,0 0-15 16,91-3 6-16,-66 3-5 16,2 0 15-16,-4 0 6 15,-1-3-9-15,-4-2 1 16,-6-1-8-16,-6 0-1 16,-4 2 0-16,-2 0-6 0,-2-1-13 15,-18 5-31 1,-11 0-1-16,-7 0 0 0,-3 9-1 15,13 2 2 1,14 2 1-16,14 0-1 0,2 4-24 16,22 5 4-16,6 4 20 15,5 2 0-15,1 3 17 16,-5-1 14-16,-9-2-3 16,-9-5-15-16,-9-3-5 15,-4-4-3-15,-1-2 1 16,-18-2 5-16,-4-4-5 15,1-4-6-15,5-3-10 16,8-1-28-16,6 0-7 16,3-2-4-16,0-8-23 15,9-4-17-15,15-3 6 0,6-3-43 16,0-1-149 0</inkml:trace>
  <inkml:trace contextRef="#ctx0" brushRef="#br0" timeOffset="33244.6">21041 13268 286 0,'0'0'104'16,"0"0"131"-16,0 0-84 16,0 0-46-16,0 0-32 15,0 0-44-15,-56 23-4 0,37 26 14 16,1 9 40-1,3 4-5-15,5 2-16 0,4-6-24 16,4-7-15-16,2-11-13 16,0-12-4-16,2-9-2 15,11-12-2-15,5-7-9 16,7-4 0-16,7-19-3 16,5-9-15-16,0-8 3 15,0 3-22-15,-7 5 19 16,-10 12 25-16,-9 13 4 15,-9 7 20-15,-2 0-13 16,0 3-7-16,0 10 0 16,0 4 0-16,5 0 2 15,1-2-2-15,4-1-40 16,6-5-86-16,4-5-133 0,-1-4-219 16</inkml:trace>
  <inkml:trace contextRef="#ctx0" brushRef="#br0" timeOffset="33373.42">21491 13486 761 0,'0'0'47'15,"0"0"107"-15,0 0-96 16,0 0-58-16,79-57-4 16,-57 49-56-16,-1 2-136 0,-9 2-287 15</inkml:trace>
  <inkml:trace contextRef="#ctx0" brushRef="#br0" timeOffset="33511.32">21478 13529 707 0,'0'0'47'0,"0"0"105"16,0 0-130-16,0 0-2 16,0 0-20-16,102-20-41 15,-60-5-381-15</inkml:trace>
  <inkml:trace contextRef="#ctx0" brushRef="#br0" timeOffset="33996.4">22735 13254 738 0,'0'0'89'0,"0"0"63"16,0 0-98-16,0 0-50 16,0 0 9-16,120-26 21 15,-68 23 40-15,-9 3-8 16,-11 0-8-16,-15 0-22 16,-15 7-34-16,-2 12-1 15,-15 10 12-15,-18 3 11 16,-9 5-4-16,-5-3-8 15,9-6-6-15,12-3-4 16,15-6-2-16,11-2 0 16,6-3-1-16,28-3-7 15,17-1 8-15,10-8-3 16,5-2-10-16,3 0-35 0,-5-16-58 16,-6-7-128-1,-12-4-329-15</inkml:trace>
  <inkml:trace contextRef="#ctx0" brushRef="#br0" timeOffset="34229.28">23145 13207 628 0,'0'0'243'16,"0"0"-240"-16,0 0 83 0,87-29-34 15,-44 29 32 1,-1 7-11-16,-6 16-27 0,-6 3-5 15,-11 5-31-15,-10 1-6 16,-9 0 1-16,0-1 1 16,0-4-6-16,-4-6-29 15,-5-3-62-15,-5-5-63 16,1-6-57-16,-5-4-118 16</inkml:trace>
  <inkml:trace contextRef="#ctx0" brushRef="#br0" timeOffset="34379.93">23261 13349 532 0,'0'0'284'16,"0"0"-172"-16,0 0-18 15,0 0-63-15,101-51-15 0,-64 38-16 16,0 2-25-16,2-2-69 16,1-1-91-16,-2-3-134 15,-2-4-120-15</inkml:trace>
  <inkml:trace contextRef="#ctx0" brushRef="#br0" timeOffset="34574.03">23684 13072 176 0,'0'0'524'16,"0"0"-410"-16,0 0 67 15,0 0-107-15,0 0-43 16,0 0 53-16,-9 95 3 16,0-43-7-16,0 3-35 15,3 0-11-15,0-5-11 0,2-4-16 16,-2-8-6-16,3-5-1 15,0-7-21-15,2-7-41 16,1-8-57 0,0-7-85-16,1-4-158 0,15 0-265 15</inkml:trace>
  <inkml:trace contextRef="#ctx0" brushRef="#br0" timeOffset="34927.8">23881 13226 738 0,'0'0'38'16,"0"0"108"-16,0 0-14 0,-49 93-50 16,37-62-23-16,11-2-26 15,1-6-29-15,0-2-1 16,14-5-3-16,4-9-13 15,5-7-9-15,2 0-5 16,0-7 0-16,1-11 17 16,-2-3 8-16,-2-2 4 15,-3 5-2-15,-5 5 7 16,-10 9-2-16,-1 4 18 16,-3 0-23-16,0 14 5 0,0 6-5 15,0 4 10 1,0 1-4-16,0-2-6 0,0-3-35 15,0-4-108-15,5-4-122 16,5-8-316-16</inkml:trace>
  <inkml:trace contextRef="#ctx0" brushRef="#br0" timeOffset="35151.15">24154 13228 753 0,'0'0'86'0,"0"0"-3"16,82-39 28-16,-44 39-54 16,3 13 10-16,-2 17-9 15,-6 6 16-15,-9 5-27 0,-11-1-5 16,-10-3-18-16,-3-2-13 16,0-6-8-16,-6-3-3 15,-9-6-47-15,-3-8-69 16,-4-8-132-16,-6-4-334 15</inkml:trace>
  <inkml:trace contextRef="#ctx0" brushRef="#br0" timeOffset="35297.57">24299 13390 498 0,'0'0'391'15,"0"0"-328"-15,128-6 57 0,-73 6-81 16,2 0-21-1,-6 0-18-15,-2 0-47 0,-15-3-200 16</inkml:trace>
  <inkml:trace contextRef="#ctx0" brushRef="#br0" timeOffset="38676.87">14371 16909 760 0,'0'0'86'16,"0"0"-78"-16,0 0 110 16,-5 81-20-16,5-53-37 0,0-3 2 15,10-5-12-15,17-3-2 16,10-11-27-16,14-6-11 16,13-12-7-16,12-20-4 15,9-11-18-15,3-9-15 16,0-6-11-16,-6-8-23 15,2-3-60-15,-4 4-119 16,-5 6-227-16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3:47:29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5247 9657 848 0,'0'0'18'0,"0"0"-16"15,-12-82 105-15,9 68-1 16,1 7-36-16,-1 4-5 16,3 3-52-16,0 13-2 15,6 14-9-15,11 6 8 16,11-1 8-16,4-2-1 16,6-8-13-16,4-9 10 15,7-10-4-15,8-3 5 16,3-20-2-16,-4-13-12 15,-5-7 1-15,-11-3 5 16,-5-1-5-16,-7 4-2 16,-4 4-5-16,-2 12-48 15,-2 13-83-15,-1 11-236 16</inkml:trace>
  <inkml:trace contextRef="#ctx0" brushRef="#br0" timeOffset="2227.69">4736 10851 167 0,'0'0'498'0,"0"0"-370"0,0 0 17 15,0 0-69-15,0 0-76 16,0 0-2-16,0 0 2 16,96 17 0-16,-29-17 23 15,15 0-16-15,9-4 26 16,0-9-13-16,-4 2-4 16,-11 1-4-16,-20 3-9 15,-18 3 2-15,-16 1-5 16,-14 3 4-16,-8 0-4 15,0 0 3-15,0 0-3 16,-18 0-13-16,-12 0-156 16,-16 7-410-16</inkml:trace>
  <inkml:trace contextRef="#ctx0" brushRef="#br0" timeOffset="3047.3">3665 10767 699 0,'0'0'94'15,"0"0"91"-15,0 0-92 16,0 0-41-16,0 0-50 15,0 0 0-15,-17 47 14 16,17-4-12-16,0-1 12 16,10 1-9-16,3-8-5 15,2-7-1-15,0-8-1 16,0-8-3-16,-6-6-1 16,0-6 4-16,3 0 0 0,-3-7 1 15,1-14 10 1,-1-5 8-16,2-2-13 0,-4 7 6 15,-4 7 2-15,-1 7-3 16,-2 7 12-16,3 0-23 16,7 6-21-16,2 12 9 15,10 4 12-15,2 1 4 16,0-2 1-16,0-6-3 16,1-6-2-16,-4-6 0 15,2-3 0-15,-4-7 0 16,-1-18 1-16,-6-7 7 15,-6-5 5-15,-6-6-3 16,0 1 12-16,-3 2-1 16,-9 8-7-16,0 12-1 15,0 10-12-15,4 8-2 0,1 2-24 16,1 9-23 0,3 12-122-16,3 3-126 0,0 0-176 15</inkml:trace>
  <inkml:trace contextRef="#ctx0" brushRef="#br0" timeOffset="3186.85">4137 10822 170 0,'0'0'732'0,"0"0"-676"16,0 0-4-16,40 76 22 16,-16-24-30-16,1 5-33 15,-1 1-7-15,0 6-8 0,-3 0-119 16,-3-1-371-16</inkml:trace>
  <inkml:trace contextRef="#ctx0" brushRef="#br0" timeOffset="4901.07">8811 11129 637 0,'0'0'97'0,"0"0"80"16,0 0-60-16,0 0-41 15,0 0-25-15,0 0 6 0,-21 8-6 16,21-8 1-16,0 0-13 15,0 0-11-15,7 0-14 16,15 0-3-16,12-1 58 16,21-12-27-16,9-5-9 15,9-2-16-15,5-1-11 16,4 1 7-16,-4 4 3 16,-9 0-7-16,-16 2 1 15,-10 4-6-15,-16 0 2 16,-11 4 6-16,-4 1 12 15,-6 2 3-15,-1 1 0 16,-4 1-13-16,1 0 1 16,-1 1-6-16,-1 0-5 15,2 0-2-15,-2 0-2 0,0 0-44 16,0-3-75-16,0-3-134 16,-12-2-652-16</inkml:trace>
  <inkml:trace contextRef="#ctx0" brushRef="#br0" timeOffset="6563.34">17375 11159 563 0,'0'0'148'16,"0"0"31"-16,0 0-30 0,0 0-70 16,0 0-12-1,0 0-14-15,0 0-2 16,-50 23 1-16,50-22 6 0,0 0-17 16,0-1-10-16,0 0-9 15,25 0-10-15,19-12 33 16,17-7 11-16,9-5-32 15,8 0-11-15,0 2-3 16,-8-1 8-16,-9 5-8 16,-15 2 9-16,-15 5-5 15,-10 4-6-15,-10 1 11 16,-5 5-5-16,-3-1-9 16,-3 2-2-16,0 0-3 15,0 0-19-15,-8 0-77 16,-16 3-103-16,-14 3-566 0</inkml:trace>
  <inkml:trace contextRef="#ctx0" brushRef="#br0" timeOffset="8980.03">23008 11035 293 0,'0'0'540'0,"0"0"-375"16,0 0-11-16,0 0-48 16,0 0-27-16,0 0-60 15,0 0 6-15,0 0 36 16,94 12 7-16,-10-38-24 16,11-8-12-16,1 0-20 15,-4-3 6-15,-8 4-15 16,-16 5 7-16,-15 6-8 15,-19 5-4-15,-10 3-3 16,-8 4-62-16,-5 3-94 16,-2-3-233-16</inkml:trace>
  <inkml:trace contextRef="#ctx0" brushRef="#br0" timeOffset="24380.52">3546 9700 567 0,'0'0'191'16,"0"0"-103"-16,0 0 78 0,0 0-99 15,0 0-26 1,0 0-19-16,0 0-8 0,0 0-8 16,-9-3 16-16,-12 6 25 15,-12 8-12-15,-15 4-26 16,-13 4 5-16,-7 1-7 16,-4 4 2-16,0-1-5 15,10 0 3-15,5-3-3 16,8-4-2-16,18-6 17 15,7-5-6-15,13-2-7 16,8-3 11-16,3 0-1 16,0 0-3-16,0 0 7 15,0 0-4-15,0 0 1 16,0 0-14-16,0 7-3 0,0 9-3 16,0 13 3-1,0 11 10-15,5 6 1 0,4 8-2 16,-2 4 5-16,-1 6-9 15,0 4 5-15,-3 3 6 16,-1 4-8-16,-2 2 6 16,0 4-5-16,0-2 5 15,0-6-8-15,0-10-4 16,0-2-1-16,0-7 2 16,0-6-2-16,0-6-1 15,1-7-2-15,2-8 2 16,0-1 2-16,1-8-2 15,-1-1 0-15,-1-3 0 0,-1-4-1 16,4 1-3 0,-5-4 3-16,6 0 1 0,-3-1 0 15,0-2-4-15,0 2 4 16,1 0 4-16,-1-1-3 16,0 1 0-16,0-1-1 15,-1 1 0-15,-1-2 1 16,1-1-1-16,-1 0 0 15,1-2 1-15,-2 2 5 16,0 1-6-16,0 0-1 16,1 1-2-16,-1-3 3 15,2 4 4-15,-1 0-4 16,-1 0 1-16,0 1-1 16,0-2 0-16,2 1 1 0,1-2-2 15,4 1 1-15,2-1-6 16,8-1-4-16,8-2 4 15,8-1-2-15,11 0 1 16,6-4-17-16,5-9-10 16,6-3-36-16,3-4-103 15,-1-3-140-15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08:34.41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5654 8928 1153 0,'0'0'67'16,"0"0"4"-16,0 0 107 15,0 0-112-15,0 0-64 16,0 0 1-16,-27 76 10 16,27-28 3-16,0-1-2 15,0-4-9-15,9-3-5 16,-1-11 0-16,0-7-12 16,0-10-52-16,1-9-110 15,3-3-14-15,3-13-51 16,-3-16-83-16</inkml:trace>
  <inkml:trace contextRef="#ctx0" brushRef="#br0" timeOffset="129.26">5766 8992 593 0,'0'0'216'15,"0"0"-48"-15,0 0-32 0,0 0-112 16,0 0-18-16,0 0 9 16,15 76-10-16,-2-43-3 15,10 1-4-15,0-1-258 16,2-4-277-16</inkml:trace>
  <inkml:trace contextRef="#ctx0" brushRef="#br0" timeOffset="675.07">8242 8797 642 0,'0'0'701'15,"0"0"-594"-15,0 0 4 16,0 0-57-16,0 0-40 0,-20 83 17 16,9-49-25-1,-2 2 5-15,2 3-8 16,4-2 0-16,0 0-6 0,7-6-29 15,0-8-75-15,0-8-125 16,14-12-60-16,3-3-48 16,5-17-228-16</inkml:trace>
  <inkml:trace contextRef="#ctx0" brushRef="#br0" timeOffset="808.12">8314 8949 715 0,'0'0'214'0,"0"0"51"15,0 0-91-15,0 0-106 16,0 0-57-16,0 0-3 0,11 24-8 15,-3 6 9 1,-2 3-9-16,2 3 0 0,-5 2-186 16,-3 1-152-16,0-2-263 15</inkml:trace>
  <inkml:trace contextRef="#ctx0" brushRef="#br0" timeOffset="15835.27">23335 10357 395 0,'0'0'149'0,"0"0"-22"15,0 0 38-15,0 0-69 16,0 0-9-16,-79-77-12 15,64 65-17-15,-3 1 5 16,0 1-17-16,2 0-11 16,-5 2-10-16,-2 1 1 15,-3 1-1-15,-3 1-3 0,1 2-13 16,-2 1 7-16,0 2-4 16,0 0 3-16,1 0 5 15,0 2-2 1,-2 8-4-16,0 3 1 0,-2 3-3 15,3 4 3-15,2 1-5 16,2 2 0-16,5 2-1 16,-1 5-3-16,3 2 2 15,2 5-1-15,1 2-2 16,4 1 1-16,0-2-3 16,6-1-2-16,1-2 6 15,2-1-6-15,3 0 2 16,0 1-3-16,0-1 1 15,0-1 0-15,0 2 1 16,8-4-2-16,5 0 0 0,5-2 0 16,5 2 0-16,0-1 1 15,0 0-1-15,1-4 1 16,1 0 0-16,0-2-1 16,4-3 0-16,-2-1 2 15,-2-4-2-15,1-1 2 16,-3-4-1-16,4-2 1 15,3-4-1-15,3 0-1 16,1-4 0-16,2-1 0 16,1 0 8-16,2 0-6 15,1-4 0-15,-1-6 2 16,0-2-1-16,-3 0-1 0,-5-1 15 16,0 0-10-16,-1 1 8 15,-2-1-9-15,2 0 0 16,0-1 3-16,-1 0-3 15,-1-2 7-15,-1 0-2 16,-2-1-10-16,-3 0 7 16,-2-5-6-16,-1 1 1 15,-1-4 4-15,-3-2-7 16,0-1 5-16,-1-1-1 16,-4-4 0-16,0 2-3 15,-2 0-1-15,-2 2 2 16,-5 1 4-16,-1 3-6 15,0-2 6-15,0 0 4 16,0 1-4-16,0-4 5 16,-4-1-4-16,-2 0-5 15,-3-5 6-15,-3 1-8 0,0 0 7 16,-3-1 1-16,-1 6-4 16,-4 0 10-16,1 3-14 15,-4 2 5-15,0 2 3 16,-1 5-6-16,-1 1-2 15,0 1 2-15,-1 4-1 16,-3 2-1-16,-4 2-3 16,-4 2-9-16,-4 3-57 15,0 3-49-15,1 0-81 16,7 11-268-16</inkml:trace>
  <inkml:trace contextRef="#ctx0" brushRef="#br0" timeOffset="18546.53">9169 10178 596 0,'0'0'77'0,"0"0"31"16,0 0-10-16,0 0-36 15,0 0-23-15,0 0 6 16,-12-4 3-16,11 4 14 16,-2 0-3-16,0 0-21 15,-5 0-14-15,-1 0-3 16,-1 0-13-16,-2 0 3 16,0 0 15-16,-3 0-13 15,-1 5 12-15,-2 2 4 16,-2 2-8-16,2 1-2 0,-4 1-8 15,6 1 7 1,-4 0 4-16,1 2-11 0,2 0 0 16,-5 0-8-16,6 1 7 15,-1 0 2-15,1 2-7 16,1 1 0-16,-1 2 4 16,2 1-7-16,-1 2 11 15,5 1-3-15,-1 0-9 16,-1 0 7-16,5-2-7 15,-1 1 3-15,1-2 0 16,0 1-3-16,-1-1 5 16,5-1-6-16,0 0 2 15,0 0 0-15,0 0-2 16,3 0 0-16,0-2 2 0,0 2-2 16,0-2 0-16,0 3 0 15,0-1 1-15,0 0 1 16,0-2-2-16,3 1 0 15,0-1-1-15,3 0 2 16,3 1 0-16,1-1-1 16,-1 0 0-16,2-1 0 15,2 1 1-15,-2-1 0 16,3 1-1-16,-3-3-1 16,6-1 1-16,2-1 0 15,0-2 0-15,2-3-3 16,0-2 1-16,6-2 2 15,-2-4 1-15,2 0 2 16,-1 0 1-16,-4 0-2 16,-1-1-2-16,-3-5 0 0,1-1 0 15,3-2 7-15,-2 0-6 16,1-1 2-16,1 0 1 16,0-1 1-16,-2 1-3 15,1-1 3-15,-3 1-3 16,-2 1-1-16,3-1-1 15,-1 2 2-15,0-2-2 16,-3 0 0-16,1 2 0 16,-2-1-2-16,-1 1 6 15,-1-2-5-15,-4 1 1 0,5-2 0 16,-4-2 2-16,0 2-1 16,3-3 1-16,-3 2-2 15,-1 0 6-15,-1-1-7 16,0 3 1-16,1-1 0 15,-2-1 4-15,0 0-4 16,-3 0 3-16,1-1 5 16,-1-1-4-16,0-2 5 15,-1 2 4-15,-2 0-11 16,1 2 8-16,-1 0-6 16,0-1 2-16,0 2 5 15,0-3-4-15,0 0 2 16,0-3-5-16,0-1-4 15,0-4 10-15,-6 0-5 0,-1 1 0 16,2 0 1-16,-1 4-4 16,0-1 6-16,-1 4-4 15,-3-1-1-15,-1 1 8 16,2-2-3 0,-3-1-6-16,0 2 6 0,-4-4-6 15,2 1 2-15,-5 0 0 16,2 1-2-16,-2 0 11 15,1 1-5-15,0 2-6 16,-1 0 9-16,2 2-10 16,0-1 6-16,-1 3-7 15,-3 3-1-15,-1 0-1 16,0 2-2-16,3 3 4 16,0-1 0-16,1 1-2 0,-3 2 2 15,6 0 0-15,-4 0-5 16,1 0 4-16,7 0-11 15,4 0-45-15,4 0-19 16,3 0-34-16,0 0-58 16,0 5-294-16</inkml:trace>
  <inkml:trace contextRef="#ctx0" brushRef="#br0" timeOffset="21014.12">17800 10191 474 0,'0'0'179'16,"0"0"-100"-16,0 0 58 0,0 0-63 16,0 0 13-1,0 0-6-15,-36-45-19 0,28 36-11 16,-2 2-8-16,0 0 11 15,-6 0 4-15,-1 1-10 16,-1 1-5-16,-2 0-11 16,-2 2-3-16,0 2-6 15,-3 1-5-15,2 0-8 16,-1 1 4-16,2 8-3 16,4 1-2-16,0 0-1 15,-1 3-6-15,2-1 2 16,-1 5 4-16,0 1-5 15,1 2 4-15,-1 2-2 16,3 0-4-16,-1-1 3 16,3 2-3-16,1 0-1 0,-1-1 6 15,4 0-6-15,0 1 5 16,0 0-5-16,3-1 1 16,-1-1 1-16,2 1-2 15,2-2 0-15,-1-1 0 16,0-4 1-16,1 2-2 15,1 1-1-15,0-3 2 16,2 2 0-16,0-2 2 16,0 1-2-16,0-1 0 15,0 0-2-15,0 2 2 0,0-1 0 16,0 0 2 0,4-2 0-16,-3 0-2 0,2 1-4 15,1-3 4-15,-1 2 0 16,2 1 4-16,-1 0-9 15,2 0 5-15,0 1 0 16,3-2 0-16,-3 0 1 16,2 1-1-16,-2 0 1 15,2 0 0-15,0-2-1 16,-1 1-7-16,3-3 7 16,1-1 0-16,0 1 2 15,3-1-4-15,0 0-4 16,-2-1 6-16,3-1 5 0,-3 1-5 15,1-2-4 1,-1-1 4-16,3-1 0 0,-1-1 0 16,2 0-1-16,0 1-1 15,4-3 1-15,-2 0 0 16,1 1 1-16,-1-2 0 16,1 2 2-16,-1-2-2 15,0-1 1-15,2 0-1 16,-4 0 0-16,3 0-1 15,-1 0-1-15,-3 0 2 16,3-5 0-16,-1-1 0 16,2-1 0-16,-2-3 4 15,2 1-4-15,-3-3 1 16,-1 1 3-16,1-2-4 16,1-1 3-16,1-2-1 0,0 1-2 15,3-2 0-15,-2 0 1 16,-3-2 1-16,1 1 0 15,-5 0-2-15,-3 0 0 16,1-1 7-16,-4-1-7 16,-1 1 2-16,-1-4 2 15,-1-1-4-15,-1 0-1 16,1-1 1-16,1 1 3 16,-3 0-2-16,1-2-1 15,-2 1 2-15,0-2-2 16,0-1 0-16,-9-1 3 15,3-1 1-15,-1-2-3 16,-3 0 2-16,0 2 0 16,0 2 4-16,-5 2 0 0,1 0-3 15,1 3 5-15,-2 1-2 16,1 1-3-16,-2 2-4 16,3 1 0-16,0 1-1 15,2 3-2-15,2-1-53 16,2 2-26-16,1-1-123 15,-2-1-257-15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2T05:58:47.5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9178 11296 493 0,'0'0'45'0,"0"0"139"0,0 0-67 15,0 0-51-15,0 0-20 16,0 0-11-16,0 0-3 15,0 0 2-15,0-2-10 16,0 1-1-16,0-2 9 16,-3-2-2-16,-6-1-19 15,-6-1-5-15,2 0 2 16,-4 0-2-16,-1-2-3 16,-1 2-1-16,-2 0-2 15,0 1 1-15,-3 5-1 16,-1 1 8-16,3 0-4 15,-5 0 5-15,1 5-1 16,-1 5-8-16,-1 2 8 16,0 3-6-16,-2 5 1 15,-1 4 0-15,-1 3 2 0,1 0 7 16,4-1 1-16,3 0-6 16,2 1-2-16,1 1-1 15,3 0-1-15,3 2-2 16,-1 2 0-16,2 2 3 15,-2 2-2-15,4-3 3 16,3-2 1-16,3-4-6 16,6 0-4-16,0-2 1 15,0-1 3-15,0 0-2 16,3-1 2-16,9-2-2 16,-1 3 1-16,3-2 0 0,0 2 1 15,4 1 1-15,-2-1 1 16,2-2 2-16,0 1-4 15,1-3 0-15,2 1 1 16,0-2-1-16,5-1 3 16,2 1-3-16,2-2 1 15,-2-3-1-15,5-1 0 16,-2-2 0-16,-1-3 0 16,3-1 1-16,-5 1-1 15,-1-3 0-15,3-1 1 16,-3-1-2-16,-2-1 1 15,-1-2 0-15,1 0-1 0,-1 0 0 16,0 0 1 0,1-7 0-16,-2-3 1 0,5 0-1 15,-1-1 1-15,1-2-1 16,2 1 0-16,-3-3 0 16,3 1 0-16,-3-2 0 15,-1 2-1-15,-1 0-2 16,-3 0 1-16,0-1 2 15,-4 1-1-15,-3-2 3 16,-3 2-2-16,0-3 3 16,-5 0-2-16,2-3 1 15,-1-1-1-15,1 0 1 16,-2-1-2-16,1-3 0 16,-2 0 0-16,-3-2 1 15,-1-4 0-15,-2-3 4 0,0-5-4 16,0-4 3-16,-10 0 0 15,-2-3-3 1,-6 3 3-16,-3-1-1 0,-10-2 4 16,-11-3 9-16,-6-1-12 15,-7 2 5-15,-3 4-9 16,3 8-1-16,0 11 1 16,5 9-23-16,0 7-34 15,-2 9-37-15,1 0-84 16,0 11-117-16,6 9-266 15</inkml:trace>
  <inkml:trace contextRef="#ctx0" brushRef="#br0" timeOffset="1667.62">17291 12131 466 0,'0'0'291'15,"0"0"-284"-15,0 0 140 16,0 0-61-16,0 0-26 16,0 0-20-16,-13 0-17 15,13 0-10-15,0 0-4 16,6 0-8-16,13 0 5 16,12 0 1-16,16-7-2 15,8 0-2-15,6 1-2 16,5 0 1-16,-2 2-2 15,3 3 1-15,-9-1 3 16,-3 2-1-16,-10 0 8 0,-14 0 11 16,-8 0 8-16,-10 0-1 15,-7 0-3-15,-4 0 1 16,-2 0 4-16,0 0 9 16,0 0 1-16,0 0-4 15,0 0-20-15,0 0-6 16,0 0-11-16,0 0-2 15,-3 0-21-15,-5 0-19 16,-8 0-49-16,-4 0-53 16,-10-2-74-16,-5-7-336 15</inkml:trace>
  <inkml:trace contextRef="#ctx0" brushRef="#br0" timeOffset="12970.14">12596 6481 542 0,'0'0'27'0,"0"0"48"16,0 0 84-16,0 0-109 15,0 0-25-15,0 0 7 16,0 0-5-16,0 0 6 16,-12-4 2-16,10 4-8 0,2 0-8 15,0 0-9 1,-2 0-3-16,2 0-3 0,0 0 0 16,0 0 0-16,0 0-3 15,0 0 1-15,0 0-1 16,0 0-1-16,0 0 0 15,0 0-1-15,8 0-9 16,14-2 10-16,9-3 22 16,9-2 0-16,0 0-22 15,-2-2 5-15,-4 1-5 16,-6 1-2-16,-10 1-1 16,-9 3-13-16,-7 3-5 15,-2 0 8-15,-8 0-19 16,-19 0-36-16,-10 0-30 0,-5 0 7 15,-1 4 43-15,10 1 26 16,9-3 22-16,9 0 2 16,8-2 7-16,3 0 18 15,4 0 21-15,0 1 2 16,-2 5-6-16,1 7-30 16,-5 8-8-16,-2 8 36 15,5 5-12-15,-2 1-5 16,4-1-9-16,1-4-7 15,0-5-7-15,0-3 1 16,0-7 1-16,3-6-3 16,3-5-1-16,6-4-1 15,6 0 1-15,6-1 9 16,5-14 8-16,9 0-7 0,-1 0-5 16,-2 6 10-16,-7 6-10 15,-7 3-2-15,-9 0-3 16,-6 4-3-16,-5 9 3 15,-1 2 7-15,0 2 8 16,-21 2 8-16,-9 0-7 16,-6 0-5-16,-4-5-9 15,6-1-2-15,4-5-2 16,8-2-27-16,7-3-62 16,6-3-77-16,9 0-89 15,0-3-207-15</inkml:trace>
  <inkml:trace contextRef="#ctx0" brushRef="#br0" timeOffset="13372.61">13099 6323 522 0,'0'0'70'16,"0"0"132"-16,0 0-80 16,0 0-37-16,0 0-38 0,0 0-47 15,6 45 0-15,-21 14 86 16,-6 16-16-16,-2 10-17 16,-3 6-10-16,-7 4-8 15,0-5 15-15,0-5-21 16,3-8-1-16,6-7-9 15,7-12-7-15,2-11 1 16,3-11-8-16,6-12-3 16,0-10 0-16,4-7 1 15,2-6 0-15,0-1-2 16,0 0 1-16,0 0-2 16,0-1-19-16,0-12-25 0,0-3-51 15,8-7-66 1,8-4-81-16,2-5-188 0</inkml:trace>
  <inkml:trace contextRef="#ctx0" brushRef="#br0" timeOffset="14733.27">13250 6777 73 0,'0'0'507'0,"0"0"-466"0,0 0 127 16,0 0-146-16,0 0-22 15,0 0-20-15,32-24 20 16,3 16 19-16,3-1 9 16,-2 1-6-16,-6 1-19 0,-6 3-3 15,-11 1-3 1,-4 2-20-16,-9 1-35 0,0 0-78 16,-9 0-38-16,-17 5 35 15</inkml:trace>
  <inkml:trace contextRef="#ctx0" brushRef="#br0" timeOffset="15382.34">13273 6772 250 0,'0'0'122'0,"0"0"8"16,0 0-33-16,0 0-45 15,0 0-4-15,0 0-7 0,-3 0-5 16,3 0-15-16,-1 7-21 15,-1 8 5 1,1 9-1-16,1 7 32 16,0 5-8-16,0 1-1 0,0 0-12 15,0-3-7-15,1-3 1 16,4-7 3-16,-1-4-4 16,-1-6-3-16,0-6-3 15,-1-3 0-15,-2-5 0 16,0 0 2-16,3 0 3 15,-3 0 3-15,0 0 4 16,0 0-4-16,3 0-1 16,-3 0-4-16,1 0 1 15,-1 0 0-15,2 0 3 16,-2 0-4-16,0 0 2 0,1 0-1 16,-1 0-6-16,0 0 2 15,0 0 3-15,0 0 0 16,0-2-3-16,0 2-2 15,2-1 2-15,-2-2 5 16,3-2-7-16,1-2 0 16,5-3-1-16,4-3 3 15,4 0 1-15,8 0-3 16,2 0 0-16,3 7-1 16,3 0 1-16,0 6-2 15,-2 0 2-15,-4 14 0 0,-5 16 0 16,-10 8 0-16,-6 4 19 15,-6 1 1 1,-1-7 8-16,-23-3-1 0,-13-4-9 16,-13-5 0-16,-7-1-5 15,-2-7-10-15,5-5 0 16,11-6-1-16,6-5-2 16,13 0-3-16,6 0-16 15,7-14-15-15,5-1-34 16,4-4-44-16,2-1-88 15,0 1-102-15</inkml:trace>
  <inkml:trace contextRef="#ctx0" brushRef="#br0" timeOffset="16482.12">13742 6866 164 0,'0'0'74'16,"0"0"28"-16,0 0-14 15,0 0-44-15,0 0 12 16,0 0 2-16,0 0-16 16,0 0-11-16,0 0-5 15,0 0-4-15,0 0 3 16,-3 0-5-16,-2 0-7 16,1 2 5-16,-1-2-5 15,4 0 8-15,-1 0 2 0,2 0 5 16,-1 0-2-16,1 0-1 15,0 0-5-15,0-5-11 16,0-3-3-16,0-4-4 16,0-2 0-16,12-2 2 15,7 0-3-15,2-1 9 16,8 4-5-16,0 0 0 16,4 6-3-16,-3 5 5 15,-5 2 3-15,-5 0-10 16,-8 18-1-16,-5 6 1 15,-7 9 6-15,0 0 1 16,0 2 1-16,-15-2 0 16,-6-5 2-16,-2 1-6 15,-3-5 0-15,2-6-1 16,0-3 0-16,4-5 3 0,7-5-6 16,4-4 5-16,5-1-1 15,4 0 1-15,0 0 1 16,0 0-3-16,0 0-3 15,0-7-5-15,0 0-7 16,4-5 0-16,7 2 11 16,4-1 1-16,7 0-2 15,4 2 2-15,2 2 1 16,5 4-1-16,-3 3 3 16,-2 0 1-16,-1 14 4 15,-8 9-8-15,-1 10 1 16,-9 4 6-16,-7 1 1 0,-2-3 2 15,-9-3 0-15,-18-5 9 16,-9-4-2-16,-4-6 1 16,-6-5-4-16,4-5-8 15,3-5 2-15,10-2-2 16,6 0-6-16,5-7-1 16,6-10-23-16,6-4-62 15,0-3-116-15,5 1-378 16</inkml:trace>
  <inkml:trace contextRef="#ctx0" brushRef="#br0" timeOffset="17667.64">15081 6856 773 0,'0'0'40'0,"0"0"138"16,0 0-94-16,0 0-68 15,0 0-16-15,0 0-11 16,17 0-19-16,16 0 26 15,10 0 2-15,2-3-3 16,2-2-63-16,-3 0-94 16,-8 0-93-16,-12 1-100 0</inkml:trace>
  <inkml:trace contextRef="#ctx0" brushRef="#br0" timeOffset="17847.71">15114 6939 531 0,'0'0'62'0,"0"0"54"16,0 0-19-16,0 0-82 15,0 0 11-15,0 0 19 16,126 22-34-16,-73-22-11 16,-5-3-9-16,-5-3-132 15,-14-2-195-15</inkml:trace>
  <inkml:trace contextRef="#ctx0" brushRef="#br0" timeOffset="34102.92">15826 6820 302 0,'0'0'56'0,"0"0"-7"15,0 0 58-15,0 0-93 16,0 0-2-16,0 0 14 16,0 0 29-16,0 0 5 15,3-11 3-15,-3 11-16 16,0 0-12-16,0 0-6 0,0 0-3 16,0 0 0-16,0 0-3 15,0 0-11-15,0 0-5 16,0 0 2-16,0 0 1 15,0 0 2-15,0 0-1 16,0 0 4-16,0 0-8 16,0 0-2-16,0 0-5 15,0 0 0-15,0 4 0 16,0 5-2-16,0 7 2 16,3 6 16-16,3 8 4 15,0 4-3-15,0 4 9 16,0 3-17-16,-3 1-2 0,1-2 2 15,-1-5 4 1,-1-2 1-16,1-9-1 16,0-5 1-16,1-3-1 15,-1-5-5-15,-1-4-5 0,-1-2 2 16,-1-4 2-16,0 1-5 16,0-2 5-16,2 0 0 15,-2 0-5-15,0 0 4 16,0 0-1-16,1 0-1 15,-1 0 1-15,0 0 0 16,0 0-1-16,2 0-2 16,-2 0-1-16,0 0-1 15,0 0 0-15,0 0 0 16,1 0 0-16,-1 0 1 16,0 0 1-16,0 0-1 0,0 0 3 15,0 0-3 1,0 0 0-16,0 0-1 0,0 0-1 15,0 0-2-15,0 0-1 16,0 0-5-16,0 0-3 16,0-3-8-16,2 0-9 15,-2-1-16-15,0-2-13 16,0 0-24-16,1 0-14 16,1 1-17-16,-1-2-47 15,2-2-87-15,-1 1-90 16</inkml:trace>
  <inkml:trace contextRef="#ctx0" brushRef="#br0" timeOffset="35950.44">16105 6811 404 0,'0'0'90'16,"0"0"13"-16,0 0 18 15,0 0-89-15,0 0-13 0,0 0 13 16,-22-11 0-16,16 11 0 16,-3 0 14-16,-5 7-16 15,-1 7-3-15,-4 7-1 16,-1 7-2-16,3 9 3 16,-1 5-5-16,9 5-8 15,6 0 2-15,3-5-9 16,0-7 2-16,4-6-3 15,13-7-2-15,-1-5-4 16,7-6 0-16,3-7 0 16,7-4 4-16,8 0-4 15,6-17 5-15,1-8 2 16,0-9-1-16,-5-5-6 0,-8-5 2 16,-10 0 0-16,-11 5 7 15,-12 5 6-15,-2 4 8 16,-5 9 8-16,-17 3-12 15,-2 5-3-15,-2 4-15 16,-3 5-1-16,4 4-4 16,5 0-10-16,3 0-53 15,6 10-77-15,6 7-105 16,5 2-218-16</inkml:trace>
  <inkml:trace contextRef="#ctx0" brushRef="#br0" timeOffset="36136.54">16502 7010 700 0,'0'0'118'0,"0"0"21"16,0 0-30-16,0 0-62 16,0 0-25-16,0 0-14 15,-8 3-8-15,8-1-10 16,5 1-9-16,8 3-89 15,7-3-97-15,-2-2-170 16</inkml:trace>
  <inkml:trace contextRef="#ctx0" brushRef="#br0" timeOffset="36580.33">16788 6800 651 0,'0'0'88'15,"0"0"121"-15,0 0-89 16,0 0-69-16,0 0-48 16,0 0 4-16,-13 50 9 15,6-21 36-15,4-2-17 0,3-2-17 16,0-2-10-1,7-2-6-15,9-4-4 0,8-6 2 16,3-5-15-16,1-6-11 16,2 0 9-16,-2-14 2 15,-2-10 13-15,-1-9-8 16,-2 1 1-16,-8 2 9 16,-3 9 4-16,-8 9 10 15,-4 9 13-15,0 3 17 16,0 3-41-16,0 17-3 15,-3 7 0-15,0 7 1 16,3 1 14-16,0 2-8 16,0 1-3-16,6-1-4 15,5-2-19-15,8-7-92 16,5-8-79-16,7-9-201 0</inkml:trace>
  <inkml:trace contextRef="#ctx0" brushRef="#br0" timeOffset="36822.25">17754 6688 761 0,'0'0'147'16,"0"0"77"-16,0 0-143 16,0 0-70-16,0 0 7 15,-50 126 30-15,30-64-10 16,0 7-6-16,-1 0-20 0,-3 1-4 15,1-4-6-15,1-8-2 16,0-10-27-16,5-10-43 16,1-10-39-16,3-11-113 15,3-14-73-15,0-3-223 16</inkml:trace>
  <inkml:trace contextRef="#ctx0" brushRef="#br0" timeOffset="36996.78">17425 6799 610 0,'0'0'206'15,"0"0"-64"-15,0 0-6 16,0 0-136-16,0 0-1 16,0 0-51-16,29 0 21 0,-1 18-82 15,2 1-131-15,0 4-222 16</inkml:trace>
  <inkml:trace contextRef="#ctx0" brushRef="#br0" timeOffset="37164.58">17781 7024 921 0,'0'0'151'0,"0"0"90"16,0 0-97-16,0 0-25 15,0 0-55-15,0 0-16 16,8-1-26-16,-6-2-22 15,-2 1-19-15,1 2-74 0,-1 0-70 16,0 0-118-16,-6 0-288 16</inkml:trace>
  <inkml:trace contextRef="#ctx0" brushRef="#br0" timeOffset="41584.44">16281 6762 105 0,'0'0'196'0,"0"0"-69"16,0 0 15-16,0 0-53 16,0 0-8-16,-90-23-4 15,71 23-11-15,1 0-3 16,0 0-26-16,1 1-3 15,-2 11 4-15,0 0-26 16,0 3 7-16,-2 2 13 16,0 1-10-16,3 2-12 15,-3-1 11-15,2 1 0 16,1-1-8-16,0-2-1 16,3-2 5-16,2-1-4 15,2-1 7-15,5-3-9 16,-1 0-5-16,4 1-2 0,1 0-3 15,2 5 4 1,0-1-1-16,0 5-2 0,0 3 5 16,8-1-4-16,7-1-2 15,7 0 1-15,5-6-2 16,4-4 0-16,5-5-2 16,3-6-2-16,1 0 2 15,-1-9-15-15,-2-12-10 16,-4-6 7-16,-5-4 8 15,-2-3 3-15,-5 4 3 16,-3 4 6-16,-6 3 0 16,-4 5 6-16,-5 1 8 15,-3 3 12-15,0 4 5 16,0 2 5-16,0 3-16 0,0 3 6 16,0 2 3-16,0 0-16 15,0 0-7-15,0 0-6 16,0 0-1-16,-1 2-7 15,-5 14-11-15,0 7 19 16,0 10 4-16,0 8 1 16,3 7 4-16,1 7-1 15,2 3 7-15,0 1 7 16,0-1-1-16,3-1 4 16,8-2-12-16,2-5-2 0,-2-3-1 15,-4-6-2-15,-4-9 7 16,-3-8-6-1,0-7 10-15,-7-7 11 0,-21-6 20 16,-23-4 18-16,-22 0-46 16,-29 0-16-16,-19-10-6 15,-4-1-26-15,4-1-99 16,21-3-159-16,17-2-286 16</inkml:trace>
  <inkml:trace contextRef="#ctx0" brushRef="#br0" timeOffset="44348.02">17621 15665 363 0,'0'0'15'16,"0"0"27"-16,0 0 130 15,0 0-86-15,0 0-77 16,0 0 85-16,-47 36-46 16,44-28-41-16,1-1 14 15,2 1 6-15,-2-1-19 16,2-2 7-16,-1 1 10 0,-1 1 4 16,-1-1 3-16,-1 0-24 15,1-2 9-15,-2-1 9 16,2-1-4-16,2 0-2 15,1-1 1-15,0-1-8 16,0 2-8-16,18-1-4 16,29 2 12-16,25-1 19 15,22 1-9-15,15 0-22 16,6 1 9-16,0 2 0 16,-10 0 5-16,-14-1 3 15,-16 0-7-15,-18-3 12 16,-14-2 5-16,-11 0 5 15,-12 0 6-15,-7 0-4 16,-6 0 3-16,-7 0-10 16,0 0-8-16,0 0-5 0,0 0-3 15,0-1-12-15,-18-5-16 16,-9 2-100-16,-9 0-49 16,0 2-86-16,5-1-513 15</inkml:trace>
  <inkml:trace contextRef="#ctx0" brushRef="#br0" timeOffset="46182.78">13624 16379 732 0,'0'0'93'0,"0"0"20"15,0 0-25-15,0 0-25 16,0 0 22-16,0 0-37 16,19-63-28-16,-19 63-20 15,0 14-4-15,0 13 4 16,0 11 22-16,-6 9 20 15,-14 2 3-15,-7 2-24 16,-5-3-2-16,3-5-9 16,0-7-8-16,8-9 2 0,8-14-4 15,7-6-2 1,6-7-4-16,0 0 0 0,0-4 4 16,7-15-4-16,11-5 2 15,6-1 0-15,0 1-5 16,0 5 6-16,-2 8 1 15,-1 7-4-15,2 1 2 16,3 3-3-16,6 0 7 16,2-2 0-16,5-2 0 15,-1-5 0-15,0-5 0 16,-5-6-8-16,-5-4-8 16,-4-3-1-16,-9-1-2 0,0 4 6 15,-8 7 12-15,-2 8 1 16,-2 8 5-16,-3 1 8 15,0 12-13-15,0 20 1 16,0 14 3-16,0 5 38 16,0 2-7-16,0-2-4 15,1-4-12-15,2-6-1 16,1-6-2-16,-1-5 0 16,-1-6-5-16,-1-9-5 15,1-5-4-15,-2-9-2 16,0-1 1-16,3 0 0 15,0 0-1-15,0 0-15 16,3-9-40-16,7-10-33 16,7-3-51-16,7-4-102 0,4 1-135 15,2 0-176-15</inkml:trace>
  <inkml:trace contextRef="#ctx0" brushRef="#br0" timeOffset="46748.68">14483 16451 292 0,'0'0'73'0,"0"0"81"15,0 0-34-15,0 0 3 16,0 0 8-16,0 0-29 0,-3-63-11 16,-16 63-37-16,-10 3-10 15,-2 8 1-15,-2 3-11 16,3 1-5-1,5-1-15-15,4 0-5 0,9-3-6 16,5 0-3-16,6-1-4 16,1-3 0-16,0 2-5 15,5-1 9-15,12-1 1 16,5 1-1-16,8 0 2 16,3 3-1-16,1 2 0 15,1 2 0-15,-7 1-1 16,-4 1 2-16,-9 0-2 15,-5 0 0-15,-7 0 9 16,-3 2 4-16,0 0 17 16,-2-2-1-16,-12 0-15 0,-4-5 0 15,-8-2-11-15,0-3 3 16,-4-6 0-16,1-1-6 16,4 0 0-16,7-14 0 15,6-8-8-15,11-5-6 16,1 0-5-16,16-1-4 15,12 4 6-15,10 1 4 16,2-1 5-16,5 4-1 16,-5-2-1-16,-6 4 8 15,-8 1-3-15,-10 3-4 0,-6 3-1 16,-5 2-16 0,-2 2-13-16,-1 2-28 0,-1-1-36 15,4-3-56-15,5-2-102 16,3-9-128-16</inkml:trace>
  <inkml:trace contextRef="#ctx0" brushRef="#br0" timeOffset="47046.96">14901 16007 378 0,'0'0'247'0,"0"0"-35"15,0 0-76-15,0 0-97 16,0 0 2-16,-2 138 60 15,-8-49 13-15,1 12-8 16,0 5-28-16,-1-2-26 0,-2-2-9 16,1-11-15-1,1-7-7-15,4-12-10 0,3-9-9 16,3-8 5-16,0-11-5 16,0-12 0-1,0-11 0-15,0-11-2 0,0-7-3 16,0-3-7-16,0 0-20 15,0-14-47-15,15-14-45 16,13-9-54-16,9-4-81 16,7-1-282-16</inkml:trace>
  <inkml:trace contextRef="#ctx0" brushRef="#br0" timeOffset="47331.64">15235 16624 732 0,'0'0'134'0,"0"0"13"15,0 0-6-15,0 0-108 16,0 0-3-16,0 0-9 15,27-17-15-15,0 10 24 16,5-2-11-16,-6 1-17 16,-6 2-2-16,-8 3-10 0,-9 3-46 15,-3 0-52 1,-8 0-21-16,-19 7-139 0,-6 5-223 16</inkml:trace>
  <inkml:trace contextRef="#ctx0" brushRef="#br0" timeOffset="47654.3">15235 16624 319 0,'-88'17'156'16,"85"-14"-16"-16,0 2 1 16,2 4-58-16,-1 3 0 15,2 3-21-15,0-1 2 16,0 0-23-16,0-1-11 16,3-2-21-16,8-1-5 0,2-2 7 15,4 0-10-15,0 2 5 16,0 0 0-16,2 0-5 15,-1 2 8-15,-2 1 3 16,-2 0 1-16,-2 4 0 16,-8 3 8-16,-4 0 13 15,0 1 9-15,-1-3 6 16,-15-2-14-16,-4-3 12 16,-2-5-11-16,-2-4-9 15,2-1-24-15,3 0-1 16,2-3-2-16,5 0-40 15,6 0-47-15,6-6-59 16,0-8-123-16,10-6-458 0</inkml:trace>
  <inkml:trace contextRef="#ctx0" brushRef="#br0" timeOffset="48131.45">15565 16686 778 0,'0'0'92'16,"0"0"69"-16,0 0-55 0,0 0-55 15,0 0-7-15,0 0-23 16,-12-1-2-16,26-1-13 15,3 2 13-15,7 0 3 16,1 0-5-16,-2 9 15 16,-2 8-4-16,-9 4-12 15,-8 3-6-15,-4 0-2 16,-18 3 12-16,-18 1-8 16,-8-3 2-16,-1 1-6 15,8-6-8-15,13-5-3 16,16-4 0-16,8-3-20 15,14 0-12-15,25-1 15 16,14 1 20-16,1 1 0 16,-11-1 1-16,-13 1 3 0,-17-6 21 15,-8-2-3-15,-5-1 1 16,0 0 12-16,-5 0 2 16,-17 0-8-16,-6 0-29 15,0 0-23-15,2-4-66 16,11-9-97-16,14-7-154 15</inkml:trace>
  <inkml:trace contextRef="#ctx0" brushRef="#br0" timeOffset="48308.71">16253 16604 1091 0,'0'0'67'0,"0"0"72"15,0 0-59-15,109-4-34 16,-73 2-31-16,-1 1-15 16,-2-2-22-16,-3 3-87 15,-9 0-71-15,-9 0-175 16</inkml:trace>
  <inkml:trace contextRef="#ctx0" brushRef="#br0" timeOffset="48451.97">16281 16727 907 0,'0'0'163'0,"0"0"-100"0,0 0 45 16,0 0-45-1,82 9-19-15,-37-9-44 0,-3 0-10 16,-5-3-121-16,-7-8-166 16</inkml:trace>
  <inkml:trace contextRef="#ctx0" brushRef="#br0" timeOffset="49021.37">17873 16490 803 0,'0'0'137'15,"0"0"52"-15,0 0-87 16,0 0-77-16,0 0 26 16,-6 117 27-16,3-61-6 15,2 4-14-15,1-5-30 16,0-2-19-16,0-9-7 16,0-4-2-16,3-12-11 0,3-11-71 15,2-10-77-15,6-7-89 16,5-19-218-16</inkml:trace>
  <inkml:trace contextRef="#ctx0" brushRef="#br0" timeOffset="50119.58">17875 16541 38 0,'0'0'98'16,"0"0"13"-16,0 0-6 15,0 0-12-15,0 0-49 16,0 0-17-16,8-36-3 15,-6 25 3-15,-2-2 17 16,0 1 11-16,0-2 5 16,-3 0 6-16,-12-1-31 15,-6 1 0-15,-1 2-11 0,-8 3-2 16,-3 5-5 0,-3 4-6-16,-5 0-2 15,-3 18 0-15,-2 6 4 0,3 5 11 16,5 3 7-16,8-1-9 15,14-4-15-15,15-5-7 16,1-8-5-16,22-5-2 16,18-6-8-16,11-3 1 15,4-2 6-15,-1-13-32 16,-6 1-22-16,-12 0-12 16,-11 1 25-16,-13 2-9 15,-7 1-16-15,-4 4-24 0,-1 3-96 16,0 3-114-1</inkml:trace>
  <inkml:trace contextRef="#ctx0" brushRef="#br0" timeOffset="51815.64">18189 16505 531 0,'0'0'126'16,"0"0"63"-16,0 0-64 0,0 0-39 15,0 0-24-15,0 0-23 16,14-39-22-16,-11 59-15 16,-2 14 14-16,1 12 71 15,-2 8-7-15,0 1-22 16,0-1-23-16,0-5-13 16,0-5 1-16,-3-8-16 15,3-7 4-15,0-10-9 16,0-6 0-16,0-9-2 15,0-4-2-15,0 0 1 0,0 0-21 16,0 0-49 0,6-10-32-16,12-9-60 15,5-7-159-15,6-1-514 16</inkml:trace>
  <inkml:trace contextRef="#ctx0" brushRef="#br0" timeOffset="52055.66">18441 16737 403 0,'0'0'431'0,"0"0"-401"16,0 0 143-16,0 0-82 16,0 0-42-16,0 0-9 15,-1 17-13-15,4-17-3 16,6 0-1-16,0 0-1 16,1-2-1-16,-4-2 7 15,-4 3-3-15,-2-1 11 0,0 2-14 16,0 0-14-16,0 0-8 15,-2 0-27-15,-5 3-27 16,2 1-34-16,1 0-27 16,4-2-30-1,9-2-142-15,17 0-111 0</inkml:trace>
  <inkml:trace contextRef="#ctx0" brushRef="#br0" timeOffset="52411.97">18861 16497 141 0,'0'0'458'0,"0"0"-307"16,0 0 68-16,0 0-79 15,0 0-45-15,0 0-25 16,-36 17-19-16,5 17-7 16,-4 9-2-16,5 6 4 15,5 3-8-15,9 0-27 16,4-5 7-16,9-5-14 15,3-7-2-15,1-9-2 16,20-8-1-16,6-10 0 16,4-8-3-16,4 0 4 15,0-4-5-15,-2-13 9 16,-7 0-4-16,-10-3 8 16,-10 1-4-16,-6 2 11 15,-2 2-1-15,-20 0-6 16,-8 8-8-16,-1 1-1 0,1 5-7 15,8 1-15-15,7 0-64 16,7 0-53-16,8 0-106 16,3 0-212-16</inkml:trace>
  <inkml:trace contextRef="#ctx0" brushRef="#br0" timeOffset="52717.23">19571 16336 235 0,'0'0'748'0,"0"0"-648"0,0 0 91 15,0 0-91-15,0 0-63 16,0 0-29-16,-15 82 24 16,-4-17 10-16,1 7-11 15,-2-3-4-15,4-1-12 16,-1-6-5-16,4-7-6 15,-3-3-3-15,-1-11-1 16,-1-5-4-16,-1-7-11 16,5-9-11-16,4-9-33 15,0-7-7-15,2-4-14 16,2 0-17-16,0-15-37 16,3-8-129-16,0-5-307 0</inkml:trace>
  <inkml:trace contextRef="#ctx0" brushRef="#br0" timeOffset="52918.21">19167 16544 593 0,'0'0'346'15,"0"0"-335"-15,0 0 97 16,0 0-77-16,0 0 24 15,0 0-18-15,102 72-29 16,-64-55-8-16,2-2-28 0,2-2-123 16,-3-2-208-16</inkml:trace>
  <inkml:trace contextRef="#ctx0" brushRef="#br0" timeOffset="53097.47">19821 16762 804 0,'0'0'299'0,"0"0"-60"16,90 13-34-16,-69-12-75 16,-5-1-30-16,-5 0-32 15,-4 0-30-15,-2 0-19 16,-1-5-19-16,-4-7-12 16,0-3-86-16,-9-2-139 15,-17 0-172-15</inkml:trace>
  <inkml:trace contextRef="#ctx0" brushRef="#br0" timeOffset="61196.88">18159 16541 28 0,'0'0'33'15,"0"0"7"-15,0 0-12 16,0 0 0-16,0 0 18 0,0 0-12 15,0 0-20-15,0 0 6 16,29 14 21-16,-28-14 7 16,1 0 21-16,-1 0 5 15,4 0-11-15,-1 0-6 16,2 0 0-16,3 0-18 16,0 0-12-16,-1-1-11 15,-1-4-3-15,2 1 0 16,-3 1 9-16,0 1-2 0,-2-1 9 15,3 0-14-15,1 0 4 16,-2 0-2-16,2-1-11 16,-1 1 5-16,-2 2 7 15,-1-1-1-15,-4 1 10 16,1-1 6-16,-1 1 9 16,0 1-5-16,0 0-1 15,0 0 2-15,0 0-4 16,0 0-13-16,-4 0-1 15,-3 0-12-15,-1 0 3 16,1 1 5-16,-2 11-13 16,-2 2 0-16,1 3 1 15,-3 1-1-15,2 2 0 0,3-2-1 16,1 2-1 0,4 0 6-16,2-2-4 0,1 2 0 15,0 0-1-15,0-1-1 16,7 1 4-16,2-2 0 15,2-1-4-15,0-1 1 16,0-3-1-16,1-2 0 16,3-4-1-16,0-4 0 15,3-2 6-15,-2-1-3 16,5 0 3-16,-2 0 0 16,-1-8-4-16,3-3 2 15,-2 1-2-15,1-3-2 0,-1 0 2 16,-2-1-1-1,-1 0-1-15,-4 0 3 0,0-2-3 16,-5-2 2-16,-1-2-1 16,-1-1-1-16,-5-1 4 15,0-1-2-15,0 0-1 16,0 0 3-16,-5 3-2 16,-8-2 10-16,-8 1 5 15,-3 1-5-15,-2 2-2 16,-4 3 0-16,2 3 1 15,-1 2-11-15,-3 5-1 16,-2 3-1-16,2 2-7 16,0 0-27-16,4 0-26 0,5 0-42 15,5 7-69 1,5 2-123-16,4-2-257 0</inkml:trace>
  <inkml:trace contextRef="#ctx0" brushRef="#br0" timeOffset="61985.96">18671 16490 144 0,'0'0'463'15,"0"0"-463"-15,0 0 88 16,0 0-10-16,0 0-39 15,0 0-15-15,-15 12 1 16,15-12 15-16,2-1 20 16,1-5 17-16,-2 2 5 15,-1 1-7-15,0 1-9 16,0 0-12-16,0 2-25 0,0 0-23 16,-1 0-6-16,-5 0-67 15,-3 0-146-15,0 0-469 16</inkml:trace>
  <inkml:trace contextRef="#ctx0" brushRef="#br0" timeOffset="72029.22">18722 7486 726 0,'0'0'66'16,"0"0"66"-16,0 0 3 16,0 0-50-16,0 0-48 15,0 0-37-15,0 0-5 16,0 46 5-16,0-8 15 0,3-5-9 15,3-8-4-15,4-5 2 16,1-7-3-16,1-8-1 16,7-5 7-16,9 0 1 15,7-17 5-15,5-11-3 16,2-3-7-16,-6-3 3 16,-5 5-6-16,-6 5-3 15,-8 7-5-15,-7 8-27 16,-6 8-17-16,-4 1-45 15,0 8-95-15,-11 14-119 16,-17 1-238-16</inkml:trace>
  <inkml:trace contextRef="#ctx0" brushRef="#br0" timeOffset="72319.09">18722 7786 478 0,'0'0'173'16,"0"0"-166"-16,0 0 57 16,0 0-8-16,0 0-3 15,0 0-13-15,39 77-1 16,-8-75-8-16,5-2-12 16,4 0-2-16,2-14 2 15,-2-6-11-15,0-2 3 0,-5 2-6 16,-7 5 4-1,-10 5 3-15,-6 7-9 0,-9 3-3 16,0 0-5-16,0 4-14 16,1 8-9-16,3 0-67 15,1 1-31-15,3-6-149 16,2-7-120-16</inkml:trace>
  <inkml:trace contextRef="#ctx0" brushRef="#br0" timeOffset="72541.5">19463 7291 750 0,'0'0'112'0,"0"0"63"16,0 0-117-16,0 0-56 0,0 73 33 16,0-22 54-16,0 1-55 15,0 2-16-15,0-5-16 16,0-4-2-16,0-6-3 15,0-8-64-15,5-9-68 16,7-12-124-16,3-10-164 16</inkml:trace>
  <inkml:trace contextRef="#ctx0" brushRef="#br0" timeOffset="72847.03">19745 7345 587 0,'0'0'137'15,"0"0"78"-15,0 0-89 16,0 0-76-16,0 0-30 0,0 0-8 16,-29 62-9-16,21-17 12 15,7 0-8-15,1-7-4 16,9-7-1-16,14-7-1 16,7-11 1-16,6-9 0 15,2-4 3-15,-4-7 4 16,-3-18 0-16,-10-8 2 15,-8-8 10-15,-13-7 3 16,0-1 0-16,-24 3-22 16,-9 12-2-16,-8 12-6 15,1 14-17-15,-1 8-43 0,8 1-27 16,14 19-64 0,13 1-126-16,6-4-190 0</inkml:trace>
  <inkml:trace contextRef="#ctx0" brushRef="#br0" timeOffset="73098.39">20647 6910 864 0,'0'0'86'15,"0"0"52"-15,0 0-99 0,-80 113-16 16,57-41 22-1,6 3 0-15,-1-2-11 0,5-4-10 16,-2-3-15-16,0-2-1 16,-1-7-7-16,-2-8-1 15,1-10-7-15,4-8-38 16,2-11-35-16,-1-14-71 16,-1-6-114-16,-2-24-166 15</inkml:trace>
  <inkml:trace contextRef="#ctx0" brushRef="#br0" timeOffset="73242.32">20266 7129 618 0,'0'0'216'16,"0"0"-88"-16,0 0-8 16,0 0-89-16,0 0-31 15,0 0-6-15,19 10 3 0,4 5-70 16,8 3-292-16</inkml:trace>
  <inkml:trace contextRef="#ctx0" brushRef="#br0" timeOffset="73389.72">20979 7338 1031 0,'0'0'228'0,"0"0"-30"15,0 0-102-15,0 0-66 16,0 0-30-16,0 0-28 0,0 0-106 15,-3 5-71-15,-12 20-338 16</inkml:trace>
  <inkml:trace contextRef="#ctx0" brushRef="#br0" timeOffset="74279.25">21108 16072 377 0,'0'0'90'0,"0"0"-16"16,-20 92 41-16,20-54-42 0,0-4 14 15,18-9-24 1,9-7-12-16,7-10-17 0,8-8 16 16,3-4 3-16,5-20-15 15,1-10-11-15,0-3-15 16,0 1-9-16,-5 7-3 16,-9 8 0-16,-8 10 0 15,-10 8-1-15,-8 3-3 16,-4 0-34-16,-3 7-22 15,-4 7-66-15,0 3-120 16,0 2-253-16</inkml:trace>
  <inkml:trace contextRef="#ctx0" brushRef="#br0" timeOffset="74480.17">21362 16329 643 0,'0'0'36'16,"0"0"42"-16,0 0-4 16,0 0-45-16,102 41 42 15,-44-41-5-15,-3-15-39 16,-7-4-17-16,-3-1-10 16,-5-1-2-16,1-1-43 15,3-5-96-15,3 1-167 0</inkml:trace>
  <inkml:trace contextRef="#ctx0" brushRef="#br0" timeOffset="75030.53">22930 15824 89 0,'0'0'435'16,"0"0"-410"-16,0 0 172 0,0 0-99 16,0 0-31-16,0 0-11 15,-113-23 5-15,76 50 6 16,-3 6-15-16,6 3-5 15,7-3-3-15,12-4-15 16,9-6-13-16,6-6-15 16,1-7 1-16,17-7-2 15,8-3 3-15,2-3 3 16,2-16 8-16,-2-2-13 16,-3 2 7-16,-7 3-7 15,-3 9 1-15,-7 6-2 16,1 1 1-16,1 11 2 0,-1 18 14 15,2 11 5-15,-1 8 3 16,-4 3-1-16,-2-6-3 16,-4-4 6-16,0-9-20 15,-6-8 3-15,-16-7-2 16,-8-4 5 0,-4-7-5-16,1-5-8 0,3-1-2 15,5 0-8-15,10-10-26 16,5-8-20-16,10-7-44 15,5-1-42-15,22-7-53 16,13 1-146-16,4-2-185 16</inkml:trace>
  <inkml:trace contextRef="#ctx0" brushRef="#br0" timeOffset="75337.06">23204 15894 285 0,'0'0'403'0,"0"0"-282"16,0 0 30-16,0 0-115 15,0 0 25-15,-72 85 27 16,50-47-12-16,5-1-13 16,10-3-19-16,7-4-28 15,0-8-14-15,19-5 2 16,13-7-2-16,8-9-2 16,2-1 4-16,3-13-4 15,-4-12 1-15,-8-6 2 0,-9 0 0 16,-12-3 6-1,-11 0-4-15,-1 3-1 0,-10 5 4 16,-17 7-8-16,-7 9-6 16,-8 10-5-16,0 0-19 15,0 7-24-15,5 13-32 16,15 0-54-16,8-1-154 16,14-4-415-16</inkml:trace>
  <inkml:trace contextRef="#ctx0" brushRef="#br0" timeOffset="75571.28">23759 15824 788 0,'0'0'165'0,"0"0"-93"16,0 0 45-16,-18 76-25 15,2-25 7-15,-3 4-24 16,2 4-21-16,0 1-23 15,-2-5-17-15,-2-6-10 16,-2-7-4-16,0-8-7 16,-1-9-33-16,9-9-54 15,5-10-44 1,5-6-37-16,5-5-170 0</inkml:trace>
  <inkml:trace contextRef="#ctx0" brushRef="#br0" timeOffset="75739.64">23484 15909 901 0,'0'0'18'0,"0"0"87"16,0 0-74-16,0 0 8 16,0 0-11-16,0 0-28 15,84 53-15-15,-65-39-146 16,3-1-440-16</inkml:trace>
  <inkml:trace contextRef="#ctx0" brushRef="#br0" timeOffset="75912.28">23905 16098 1038 0,'0'0'182'0,"0"0"37"15,0 0-83-15,0 0-64 16,0 0-10-16,0 0-46 15,58 20-16-15,-61-22-43 16,-16-5-146-16,-5 2-147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3:48:11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4289 12140 1009 0,'0'0'18'15,"0"0"84"-15,0 0 31 0,0 0-42 16,0 0-14 0,0 0-41-16,0 0-36 0,-6 0 4 15,70 0 9-15,27 0 12 16,16 0 4-16,10 0-18 15,1-8 1-15,-11 1-3 16,-16 2-7-16,-19 2-4 16,-23 3-5-16,-19 0-54 15,-21 0-84-15,-9 0-138 16,-27 0-322-16</inkml:trace>
  <inkml:trace contextRef="#ctx0" brushRef="#br0" timeOffset="348.22">4540 11926 1012 0,'0'0'54'0,"0"0"2"16,0 0 58-16,0 0-45 15,0 0-11-15,0 0 11 16,22 93-15-16,-22-40-17 16,-15 5-11-16,-9-2-10 15,3-4-14-15,6-5 0 16,7-9 0-16,8-8-1 0,0-10-1 16,19-2-13-16,14-10-8 15,16-4 14-15,12-4-9 16,8 0 2-16,1-10-25 15,-12-2-49-15,-12 0-50 16,-20 5-73-16,-18 3-355 16</inkml:trace>
  <inkml:trace contextRef="#ctx0" brushRef="#br0" timeOffset="1082.62">2879 12091 827 0,'0'0'95'16,"0"0"104"-16,0 0-84 16,0 0-31-16,0 0-60 15,0 0-24-15,-21 29 0 16,36 13 23-16,3 5 6 16,6-3-23-16,0-5 0 15,6-4-1-15,0-8-3 0,-4-8-4 16,-3-7-3-1,-6-8 3-15,-6-4 1 0,-2-6 1 16,0-16 8-16,-2-9 0 16,-2-4 2-16,-4 2-5 15,-1 5 6-15,0 8 0 16,0 10 1-16,0 9 12 16,0 1-3-16,0 0-21 15,5 13-20-15,7 7 20 16,6-1 3-16,2-1 3 15,0-4-6-15,-1-6-1 16,-1-6-2-16,-1-2 0 16,-1-8 3-16,-4-16 6 0,-3-7 2 15,0-4-4 1,-9-3 2-16,0 1 5 0,-6 4-4 16,-9 10-3-1,6 7 8-15,0 9-10 0,5 4-2 16,1 3-6-16,1 0-35 15,2 2-85-15,0 10-218 16,8 3-309-16</inkml:trace>
  <inkml:trace contextRef="#ctx0" brushRef="#br0" timeOffset="1371.23">3554 11987 980 0,'0'0'84'0,"0"0"90"16,0 0-106-16,0 0-14 15,94-40-29-15,-81 70-19 16,-7 11 13-16,-6 12 1 16,0 1-6-16,-12 1 0 15,-3-5-9-15,3-11 8 16,10-9-9-16,2-10-4 15,2-12-3-15,16-8-36 16,12 0 6-16,11-24 0 16,9-10-84-16,2-2-88 15,-7 0-372-15</inkml:trace>
  <inkml:trace contextRef="#ctx0" brushRef="#br0" timeOffset="8730.17">5794 11190 545 0,'0'0'135'16,"0"0"-60"-16,0 0 103 15,0 0-81-15,0 0-61 0,0 0-23 16,0 0 3-16,121-38 19 16,-67 25-9-16,4 2 3 15,-4-2-8-15,-5 1 13 16,-10 2-15-16,-11 2-9 15,-15 6-7-15,-13 2 6 16,0 0 16-16,-13 0-16 16,-18 0 3-16,-13 5-6 15,-11 7-6-15,-7 3-2 16,-6 2-2-16,0 0 0 16,1 1 4-16,14-1 0 0,9-5 0 15,14-4 0 1,10-2 0-16,9-4 0 0,5-2 13 15,4 2-5-15,2-2 0 16,0 0 1-16,0 0-1 16,0 0 5-16,0 5-2 15,0 11-8-15,0 7 16 16,0 9 28-16,5 7-15 16,4 5-9-16,4 11 9 15,1 7-10-15,3 9 5 16,-3 4-17-16,-4 0 7 15,-1-5 0-15,-6-2-4 16,-3-5 12-16,0-3-14 16,0-3 2-16,0-3 6 0,0-5-16 15,0-5 7-15,0-3 5 16,0-7-9-16,3-5-3 16,-1-3-1-16,2-6 10 15,-4-2-6-15,2-1-6 16,-2-5 4-16,0 3 4 15,0-5-8-15,0-3 5 16,0-1-4-16,0-5 1 16,0 0-2-16,0 1 2 15,0-2-1-15,0 0-1 16,0 1 1-16,0-1 0 16,0 2 1-16,0-2-2 15,0 0 3-15,0 0 0 0,0 0-2 16,0 0 2-1,0 0-3-15,0 0 0 0,0 0 0 16,0 0 0-16,1 0 0 16,-1 0 3-16,0 0-3 15,3 0 3-15,-3 0-2 16,0 0 2-16,0 0 0 16,0 0-2-16,0 0-1 15,0 0 0-15,0 0 3 16,0 0 1-16,0 0-2 15,0 0 2-15,0 0-1 16,0 0-1-16,0 0-4 0,0 0 1 16,1 0 0-1,-1 0 1-15,3 0-17 0,8 0 13 16,13 0-2-16,16 0 6 16,17-3 0-16,13-4 2 15,9 0 0-15,0 1-2 16,-4 0 1-16,-11 2-2 15,-12 1 2-15,-13 2-1 16,-14-2 0-16,-8 0 1 16,-7 1 0-16,-6 0-1 15,-2 2 1-15,-1-2 4 16,1 2-2-16,4 0 3 16,0 0-6-16,-1 0 8 15,-4 0-5-15,-1 0-1 16,0 0-2-16,0 0 0 0,0 0-2 15,0 0-25-15,0-4-31 16,0-3-49-16,-12-4-101 16,-9-4-159-16</inkml:trace>
  <inkml:trace contextRef="#ctx0" brushRef="#br0" timeOffset="11416.41">23589 11338 483 0,'0'0'98'0,"0"0"71"15,0 0-62-15,0 0-16 16,0 0-36-16,0 0-18 16,0 0-6-16,-51-9 16 15,39 9-1-15,-3 0-12 0,-1-1 7 16,-5-3 0-1,1-1-12-15,-2 0 2 0,-3 1 3 16,-4 1-2-16,0 0-9 16,-3 0-7-16,2 0 4 15,1 2-4-15,-4-2-3 16,-2 2-2-16,-1 1 0 16,1 0 0-16,-4 0 5 15,3 1-7-15,3 8 0 16,4-1 2-16,2 2-5 15,2 1-3-15,0 2 5 16,-2 3-7-16,1 1 3 0,-3 1 1 16,3 3 1-1,-1 3 10-15,2 2-15 0,3-1 3 16,2 3-1-16,1 2 2 16,5-2 5-16,2 3-9 15,1 0 3-15,2 0-2 16,2 2 0-16,-1-1-1 15,1 0 4-15,1-2-2 16,1 0 6-16,2-1-6 16,2 3-1-16,1-2 10 15,0 3-8-15,0-2 5 16,0 0-4-16,6 0-1 16,6-1 4-16,1-4 0 0,4 1-3 15,1-3 1 1,2-1-2-16,5-2-3 0,3-1-1 15,5-3 1-15,2-3-1 16,1-3 0-16,1-1 0 16,-1-3 1-16,3-3 1 15,3-3 2-15,1-1-2 16,3 0 0-16,-1 0-2 16,1 0 0-16,-4 0 0 15,-4-2 0-15,-4-4 1 16,-1 0-2-16,-2 1 1 15,0-2-1-15,5-1-1 0,1-2 2 16,1-2 0 0,-2-1 0-16,-4-2-1 0,-2-2-4 15,-1 0 3 1,-4-1 2-16,-1-1-2 0,-5-1 2 16,0 1 0-16,-5-1 2 15,-2 2-2-15,-3-2 3 16,-3-1-2-16,-2-3 0 15,0-2 1-15,-4-3-2 16,0 1 2-16,0-2 0 16,0-1-1-16,0 2 2 15,0-4-3-15,-2 2 1 16,-3 0-1-16,1 0 1 16,-1 1-1-16,-1-1 2 15,0 1-2-15,-1 1 0 0,1 2 0 16,-2-1 3-1,1 2-3-15,-3 1 3 0,1 4-6 16,-3 2 2-16,-2 2 1 16,2 2 3-16,-2 0-3 15,0 2-14-15,-1 3 5 16,0 0-36-16,-4 3-32 16,-4 1-54-16,-5-1-108 15,-3 0-403-15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2:33:27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3562 7631 254 0,'0'0'202'0,"0"0"-113"15,0 0 33-15,0 0-29 16,0 0-68-16,0 0 0 16,0 0 2-16,-1 0 5 15,1 0 8-15,0 0 0 16,0 0 2-16,0 0-11 16,0 0-7-16,0 0-12 15,0 0-3-15,0 0-5 0,0 0-2 16,0 0-2-16,0 0 0 15,0 0 1-15,0 0-1 16,0 0 0-16,0 0 1 16,3 0-2-16,0 0 2 15,1 0-1-15,2 0 4 16,-1 0-3-16,5 0 1 16,2 0-2-16,4 0 0 15,1 0 0-15,7 0 3 16,-2 0 0-16,1 0-2 15,-1 0 0-15,2 0 5 16,-6 0-6-16,4 0 0 0,-4 0 0 16,-3 0 0-16,3 0 1 15,0 1 0-15,1 2 0 16,2-3 0-16,0 3-1 16,0-2 0-16,1 1 1 15,-1-1-1-15,0 2-1 16,4 0 0-16,-4 0 1 15,3-2-1-15,0-1 1 16,4 0 0-16,-2 0-1 16,0 0 2-16,-4 0 3 15,0 0-4-15,0 0-4 16,-3 2 3-16,1 0-1 16,2 0-2-16,-1-1 2 15,5 2 0-15,-1-3-13 0,3 2 3 16,1-1 6-16,-1 0-2 15,0 1 5 1,-1-2-1-16,1 1 3 0,1 1 1 16,-1-1-4-16,1 1-1 15,1-1-8-15,1-1 3 16,-1 0-10-16,1 0-4 16,-1 1 15-16,0 1 5 15,0-1 4-15,-4 1 0 16,1-2-1-16,0 1 0 15,0-1 1-15,-2 0 0 0,6 0 0 16,-1 0 0 0,-4 0 0-16,8 0 3 0,-7 0-3 15,3 0 0-15,-2 3 1 16,-4-2-1-16,4 3 0 16,-2-1 0-16,-1 1 0 15,-2-1 1-15,0 0-1 16,1-2 0-16,3 1-1 15,4-1 1-15,1-1 0 16,2 0 1-16,-3 0-1 16,1 0-3-16,-1 0-3 15,-1 0 6-15,0 0 0 16,-2 0 2-16,2 0-2 0,0 0-2 16,-1 0 2-1,3 0 2-15,-2 0-2 0,-1 0 1 16,4-1-1-16,-1-1-1 15,-1 1-14-15,2-2 6 16,-2 2 6-16,-1-2 2 16,-2 0 0-16,-1 2-2 15,1-2 3-15,1 0 0 16,2 0-1-16,3-1-2 16,1 0 2-16,-1 0-1 15,-1 1 1-15,0 3-2 16,-2 0 3-16,-1 0 0 15,1 0 0-15,4 0-2 16,1 0 0-16,2 0 3 0,1 3-1 16,3 1 0-16,-3 2-3 15,4-2 3-15,0 0-2 16,5 2 2-16,1-2 0 16,0 0 0-16,-1-3 4 15,-8 2-8-15,-4-2 6 16,-3 1-2-16,-3-2 0 15,-2 0 1-15,-1 0 0 16,1 0 0-16,-1 0 0 16,-3 0-1-16,-3 0 1 15,4 0-1-15,-1-3 1 16,-3-1 0-16,0 0 2 16,0 1-3-16,-3 0 2 0,3-1-2 15,1 1 0 1,-1-1 0-16,1 1 1 0,-1 0-1 15,-3 1 1-15,0-1-1 16,3 1 0-16,-3-1 0 16,1 1 1-16,-1 0-1 15,3-1 0-15,6 0-1 16,1 1-2-16,2-1 6 16,1 0-2-16,-1 0-1 15,0 0 0-15,3 2 0 16,-3-2 0-16,-1 0 0 15,0-1 0-15,1 0 0 16,-1-2 0-16,3 0-3 0,1 1 3 16,1 1 0-16,3 0 4 15,1-1-3-15,-2 0-1 16,-1 0 0-16,-1 3-1 16,-2-3 0-16,-2 2 0 15,-4 1 1-15,0-1 0 16,1 0 0-16,-2 0 1 15,-1 2-1-15,6-2-2 16,-2 0 2-16,0 2 1 16,2-2-1-16,2 1 0 15,-1 1 0-15,5-2 0 16,3 0 2-16,0 0-1 16,1-1 1-16,-6 0-2 15,3 0 0-15,-1 0 31 16,-1-2-21-16,-1 0-3 0,3-1 1 15,-3 2 5-15,5-1 0 16,5 0-5-16,2-1-5 16,-1 2 5-16,-4-1-8 15,-2 2 3-15,3-1 0 16,1 1 0-16,-3 1-3 16,-4-1 0-16,-1 1 2 15,-4 2-2-15,3-1-1 16,-2 2 1-16,0 0-7 15,-3 0 6-15,-2 0 1 16,-1 0 0-16,-2 0 0 0,1 0 1 16,1 0-1-16,-2 0 0 15,3 0 0-15,0 0 0 16,-1 0 2-16,0 0-2 16,0 0 1-16,0 0-1 15,-2 0 0-15,10 2 3 16,0-1-3-16,-1 1 0 15,-6-1-1-15,0-1 2 16,-3 1-2-16,0 1 1 16,-1 1 0-16,-3-2 2 15,4 0-1-15,1-1-1 16,3 0 1-16,1 0-1 16,1 0-1-16,-4 0 1 0,2 2 1 15,0-1-1 1,-1-1-1-16,1 2 1 0,-1-2 0 15,-3 0 1-15,-2 0 0 16,-2 1-1-16,6-1 8 16,-2 0 2-16,0 0-6 15,-1 0 26-15,-7 0-13 16,6 0-4-16,2 0 1 16,3 0-7-16,0 0-1 15,1 0-5-15,-1 0 4 16,1 2-1-16,5-1-3 15,6-1 3-15,-3 0 0 0,2 0 0 16,-2 0-3 0,-3 0 13-16,3 0-1 0,6 0-13 15,2 0 1-15,0 0 4 16,-5 0-4-16,4 0 2 16,-1 0-2-16,2 0 8 15,0 0-6-15,-5 0 2 16,2 0-2-16,-7 0 5 15,1 0-6-15,4 0-2 16,-5 0 0-16,-4 0-1 16,-3 0-22-16,-7 0 23 15,-1 0 0-15,-2 0-1 16,-3 1 1-16,2 1 0 16,-4-1 0-16,1 1 1 15,0-1-1-15,1 1 11 0,1-2 6 16,3 0-9-16,-6 0-3 15,0 0 38-15,-6 0-29 16,-3 0-4-16,0 0 2 16,3 0-7-16,-1 0-3 15,-2 0-2-15,0 0 0 16,-3 0-2-16,0 0-8 16,0 0-40-16,0 0-48 15,-26-2-177-15,-14-19-190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14:00.57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6202 11170 114 0,'0'0'16'16,"0"0"20"-16,-87 2 4 15,47 3-28-15,1 1-12 16,-3 3 0-16,-4 0-4 16,1 1 3-16,2 1 0 0,4-1-12 15,6-2 12-15,5 1-5 16,0-3 5-16,4-1-53 15,3 0 54-15,0-1 2 16,10-3-2-16,1 4-2 16,4-2 2-16,5-1 0 15,1 1-2-15,0 0-3 16,0 0-11-16,0 1 16 16,0 4 3-16,0 5 2 15,0 5 10-15,0 6-10 0,0 7-2 16,4 5 6-1,1 9-8-15,2 14 0 0,-1 7 2 16,0 12-3-16,0 1 0 16,0 3-3-16,0 0 3 15,1-3 0-15,1-1-3 16,-2-9-16-16,4-8 19 16,1-9-8-16,-4-9-75 15,1-9 57-15,2-6 15 16,-1-5 11-16,-1-5-1 15,0-4 1-15,0-4 0 16,-2-3 4-16,0-2 13 16,-3-5-13-16,4 0 47 15,-4 0-51-15,3-13-11 16</inkml:trace>
  <inkml:trace contextRef="#ctx0" brushRef="#br0" timeOffset="15258.23">15534 16836 306 0,'0'0'30'0,"0"0"80"15,0 0-22-15,0 0-27 16,0 0 15-16,0 0-40 15,0 0-2-15,10 28-15 16,-10-24-18-16,0 0-2 16,1 2-127-16,1-2-147 15</inkml:trace>
  <inkml:trace contextRef="#ctx0" brushRef="#br0" timeOffset="15729.3">15587 16946 251 0,'0'0'215'15,"0"0"-201"-15,0 0 108 16,0 0 7-16,0 0-44 15,0 0-19-15,-7 0-41 16,7 0 61-16,0 0-38 0,0 0-29 16,3 0 36-1,3 0-40-15,3 0 13 16,3 0-1-16,1 0-24 0,7 0 49 16,0 1-35-16,-2 0-17 15,-1 2 56-15,-2 3-40 16,-2 0 3-16,-4 1 18 15,-3 1-32-15,0 2 26 16,-4 0-16-16,1 1-14 16,-3 0 53-16,0 1-52 15,0-1 29-15,0 2 1 16,-2-2-25-16,-5-1 26 16,-2-1-21-16,-2-2-11 15,-4-3 38-15,-9-3-26 0,-7-1-11 16,-5 0-2-1,0 0 9-15,5 0-29 0,3 0 0 16,2-1-73-16,7-2-109 16,-2 0-323-16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32:03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8849 321 0,'0'0'343'0,"-118"-31"-322"15,58 12 111-15,-4-2 2 16,-3-1-64-16,-2 2 2 15,-5 5-36-15,-4 3 0 0,7 4 6 16,-1 0 24-16,5 1-22 16,-9 2-15-1,0-1 2-15,-9 2 4 0,-8 0-18 16,-4 2 3-16,0 2 49 16,8 0-62-16,10 7 6 15,13 12 2-15,15 3-13 16,2 5 11-16,7 3-13 15,-1 1 0-15,6 1-2 16,-2 3 7-16,-1 2-5 16,-1 0 0-16,4 0 2 0,6-2 5 15,2-1-7-15,4-2 0 16,3 2 6 0,-1 0-6-16,5 1 3 0,2 3-3 15,-2 2 1-15,9 1 2 16,0 0-1-16,9-2-2 15,0 1 0-15,6-2-1 16,15 0-2-16,6 0 3 16,7-1 0-16,6 1 1 15,8 1 1-15,12 1 2 16,9 1-1-16,8 0 0 16,4-2 0-16,5 1 0 15,4-2-3-15,2 0 4 0,4-4-3 16,1-3-1-1,-5-3 2-15,-1-2 3 0,-3-4-5 16,-4-3 0 0,-5-1 3-16,-2-3-4 0,-2-2 8 15,-2 0-6-15,-1-3-1 16,-2-1-1-16,1 0 1 16,1-2 0-16,7 0 0 15,0-2-5-15,3-2 8 16,-4-1-3-16,-1-2 0 15,-8 0 5-15,0 0-5 0,-5 0 0 16,-6-3 0 0,-3-4 4-16,-1-2-1 15,-1-2-3-15,3-3 0 16,4-1 5-16,-1-4-3 0,-2 1-2 16,-2-5 2-16,0 0-3 15,-7-3 2-15,-2-1-1 16,-7-4 0-16,-3-6 2 15,-5-2 7 1,-7-8-5-16,0-2-3 0,-8-6 15 16,-1-3-14-16,-3-3 11 15,-3-5 2-15,-2-3-13 16,-4-6 10-16,-3-4-3 16,0-4 0-16,-14 0 11 15,-16 2-9-15,-12 4-4 16,-4 4-7-16,-5 7 5 15,-1 7-10-15,-5 5 5 0,-5 5-16 16,-7 8-20-16,-6 6-54 16,-1 6-18-16,0 7-111 15,-3 1-265-15</inkml:trace>
  <inkml:trace contextRef="#ctx0" brushRef="#br0" timeOffset="1268.22">4529 10654 692 0,'0'0'198'0,"0"0"-194"16,0 0 89-16,0 0 29 16,0 0-36-16,0 0-23 15,0 0 5-15,51 31 11 16,-9-22-26-16,16 1-1 16,15-1-14-16,12-2-10 15,6 1-3-15,0 1-18 0,-6 0 6 16,-13-2-3-1,-16-2-7-15,-12-2 12 0,-13 0-12 16,-10-3 0-16,-12 0 1 16,-2 0 0-16,-4 0-4 15,-3 0 0-15,0 0-31 16,0 0-15-16,-18-3-73 16,-10-11-117-16,-8-5-210 15</inkml:trace>
  <inkml:trace contextRef="#ctx0" brushRef="#br0" timeOffset="1735.96">4759 10307 964 0,'0'0'120'16,"0"0"-99"-16,0 0 117 16,0 0-42-16,0 0-25 15,0 0-46-15,27-22-20 16,-54 41 13-16,-19 6 21 0,-11 3-24 15,-4 3-10 1,-3 3 9-16,1 1-9 0,8 1-2 16,10-3 1-16,9 0-2 15,11-3 11-15,12 0-12 16,13 2 6-16,4 2 5 16,33 5-6-16,13 6 9 15,12 2-4-15,5 2-7 16,-3-5 12-16,-1-3-16 15,-5-6 0-15,-4-5 7 16,-8-6-6-16,-13-8-2 16,-8-4-3-16,-14-6-53 15,-8-6-58-15,-3 0-270 0</inkml:trace>
  <inkml:trace contextRef="#ctx0" brushRef="#br0" timeOffset="2697.54">2963 10260 924 0,'0'0'81'15,"0"0"-24"-15,0 0 100 16,0 0-45-16,0 0-60 16,0 0-23-16,3 8 7 15,-3 6-31-15,-9 9 0 16,-5 9 26-16,-1 11-11 0,3 6 5 15,-1 4-17 1,10-3-6-16,3-3 10 0,0-12-9 16,13-5-3-16,7-10 0 15,2-9 1 1,0-7-1-16,3-4 5 0,0-1-1 16,5-20 22-16,1-7-17 15,-1-5 3-15,-3-5 1 16,-7-1-6-16,-6 9 12 15,-5 7-5-15,-6 12-7 16,-3 6 21-16,0 5-27 16,0 0-1-16,0 19 0 15,-12 15-9-15,3 11 9 0,4 3 0 16,5-5 2-16,0-4-10 16,14-10 8-16,11-8-3 15,7-6-2-15,5-11 5 16,3-4-1-16,5-7 1 15,1-19 0-15,-9-8-1 16,-7-8 4-16,-13-10 4 16,-4-8 3-16,-13 6-9 15,0 8 9-15,-3 16-10 16,-15 12 4-16,-4 10-9 16,1 8-4-16,-3 0-25 15,0 14-36-15,2 13-68 16,5 2-168-16,1 5-300 0</inkml:trace>
  <inkml:trace contextRef="#ctx0" brushRef="#br0" timeOffset="2927.83">3717 10638 1372 0,'0'0'83'0,"0"0"37"16,0 0-46-16,0 0-36 15,0 88 18-15,-3-31 0 0,-2 3-18 16,3-1-37-16,2-3 5 16,0-5-6-1,0-6-76-15,2-6-46 0,-2-10-88 16,0-12-340-16</inkml:trace>
  <inkml:trace contextRef="#ctx0" brushRef="#br0" timeOffset="11604.81">25858 3429 1059 0,'0'0'15'15,"0"0"22"-15,0 0 45 0,0 0-72 16,0 0 0-16,0 0-10 15,0 0 8-15,-70 113 15 16,55-63-7-16,-3 4 5 16,0 2 5-16,-1 2-7 15,-2-2 2-15,3-7-13 16,-3-7-7-16,6-8 11 16,0-9-10-16,5-5 1 0,4-7-3 15,3-7 6 1,0-4-10-16,3-2 4 0,0 0 0 15,0 0-1-15,0-5-11 16,0-12-8-16,4-9 4 16,4-6-45-16,2-6 42 15,-1-3 4-15,0-6 12 16,-1-4 3-16,-2-2 1 16,1-3 3-16,3 2 3 15,5 0-4-15,5 2 21 16,3 4 2-16,6 4-13 15,8 6 13-15,5 6-14 0,9 7 5 16,-3 6 5 0,-5 8-9-16,-12 6 1 15,-14 5-9-15,-9 0-5 16,-6 7 0-16,-2 15-19 0,0 4 19 16,-2 7 1-16,-17 0 2 15,-8-1-1-15,-3-1-1 16,-1-1-1-16,-2-5 0 15,0-3 0-15,2-3-31 16,3-5-35-16,4-3-18 16,7-4-51-16,6-3-87 15,8-4-48-15,3 0-197 16</inkml:trace>
  <inkml:trace contextRef="#ctx0" brushRef="#br0" timeOffset="11981.89">26432 3258 828 0,'0'0'108'0,"0"0"42"16,0 0 3-16,0 0-51 15,0 0-18-15,0 0-59 0,-4-21-25 16,-20 42-9-16,-10 12 9 16,-7 9 19-16,1 5-18 15,3 2 9-15,4 2-7 16,9-4-1-16,6 1-4 15,9-1 2-15,9-1-29 16,0-2-27 0,3-6-76-16,15-7-11 0,9-9-51 15,1-18-68-15,5-4-79 16</inkml:trace>
  <inkml:trace contextRef="#ctx0" brushRef="#br0" timeOffset="12432.52">26472 3522 637 0,'0'0'148'0,"0"0"48"0,0 0-24 16,0 0-109-16,0 0-54 16,0 0-6-16,-29 5-3 15,12 23 6-15,5 1-3 16,11 1-2-16,1-2-2 16,4-3-3-16,14-5-7 15,6-6 1-15,3-8-9 16,-5-6 18-16,-2 0-4 15,-2 0 5-15,-6-10 3 0,-1 1 0 16,-3 2-1 0,-5 3 13-16,-3 2-15 0,0 2 17 15,0 0-17-15,0 0-1 16,0 0-1-16,0 13-8 16,2 3 10-16,8 2 0 15,6-2 1 1,5-6-2-16,3-8 2 0,6-2-1 15,0 0 13-15,0-18-10 16,-3-6 6-16,-5-4 19 16,-7-2 8-16,-6-1 3 15,-9 3-20-15,0 7 0 16,0 4-19-16,-14 6-3 16,1 5-15-16,-2 5-63 15,3 1-15-15,3 0-82 16,2 0-64-16,7 8 14 0,0-1 35 15,5-1-52-15</inkml:trace>
  <inkml:trace contextRef="#ctx0" brushRef="#br0" timeOffset="12584.33">26896 3563 244 0,'0'0'333'0,"0"0"-173"0,0 0-13 16,0 0-71-16,0 0-66 15,0 0 11-15,-7 61 22 16,-1-30-17-16,-1 2-7 15,2 4-16-15,0-3-3 16,2-3-63-16,3-5-130 0,1-11-89 16</inkml:trace>
  <inkml:trace contextRef="#ctx0" brushRef="#br0" timeOffset="12797.36">27205 3344 909 0,'0'0'194'15,"0"0"-175"-15,0 0-10 16,93 80 46-16,-52-19 68 16,-12 6-45-16,-17 0-43 15,-12 1-30-15,-8-2-2 0,-22-1-6 16,-7-6-3-16,-9-2-94 15,-6-5-133-15,-5-8-191 16</inkml:trace>
  <inkml:trace contextRef="#ctx0" brushRef="#br0" timeOffset="13270.01">26022 4200 909 0,'0'0'265'16,"0"0"-244"-16,0 0 99 15,0 0-48-15,0 0-72 0,0 0-9 16,-22 24 0-16,5 13 9 15,-2 7 8-15,-2 1-8 16,4 0 8-16,1-1-8 16,3 0 6-16,0-6-7 15,3-4 1-15,6-9-62 16,2-5-44-16,2-7-46 16,0-8-53-16,0-5-101 15</inkml:trace>
  <inkml:trace contextRef="#ctx0" brushRef="#br0" timeOffset="13490.89">25971 4268 638 0,'0'0'157'0,"42"-80"-62"16,-15 48 63-16,4 6-57 0,3 8-42 16,1 9 13-16,-2 9-30 15,-5 2-3-15,-7 19-33 16,-6 4-6-16,-9 4 0 15,-6 1 0-15,-3 0 1 16,-18 0 8-16,-6-5-9 16,-4-2-2-16,-3-5-36 15,1-4-47-15,1-4-31 16,4-4-71-16,10-6-68 16,8 0-83-16</inkml:trace>
  <inkml:trace contextRef="#ctx0" brushRef="#br0" timeOffset="13775.91">26474 4143 777 0,'0'0'67'15,"0"0"97"-15,0 0-30 16,0 0-57-16,0 0-68 15,0 0 2-15,-60 31-2 16,27 5 11-16,1 6 22 16,2 2-18-16,3 1-14 15,5-1-5-15,6-2 0 0,8-2-10 16,6-1 0-16,2-4-84 16,6-3-17-16,17-8-85 15,4-8-122 1,4-11-293-16</inkml:trace>
  <inkml:trace contextRef="#ctx0" brushRef="#br0" timeOffset="14237.75">26622 4336 717 0,'0'0'210'0,"0"0"-152"0,0 0 87 15,0 0-91-15,0 0-52 16,0 0 4-1,-53 59 7-15,40-27-9 0,6-3 3 16,5-4-7 0,2-2 0-16,0-7-2 0,5-5-4 15,11-6 6-15,5-5 0 16,6 0 4-16,3 0 0 16,-2-13 4-16,-1-3-7 15,-5 2 7-15,-8 2-7 16,-7 5 7-16,-3 6 17 15,-4 1-1-15,0 0-17 16,0 0-7-16,0 0-9 0,0 1 5 16,0 11 3-1,0 0 1-15,5 1 2 0,4-1 1 16,3-4-6 0,6-4 2-16,3-3 1 0,1-1 12 15,4 0-10-15,-1-11 29 16,-1-6 19-16,-5-5 0 15,-2-5-7-15,-7 0-36 16,-4 6-3-16,-3 5-1 16,-3 9-3-16,0 4-3 15,0 2-34-15,0 1-64 16,-10 0-48-16,1 0-218 16,2 0-344-16</inkml:trace>
  <inkml:trace contextRef="#ctx0" brushRef="#br0" timeOffset="14716.24">27180 4476 874 0,'0'0'165'0,"0"0"-78"16,0 0-16-16,0 0-24 15,0 0 0-15,109-13-11 16,-76 13 8-16,-7 0-10 15,-3 0-9-15,-13 4 0 16,-5 2-22-16,-5 1-3 16,0 4-2-16,-12 5 2 15,-14 4 5-15,-6 1 2 16,-3-3 2-16,4-2 1 16,10-4-9-16,9-2 6 15,9-1-7-15,3-2-7 16,0 1 6-16,9-1-17 0,18 3 18 15,9-2-2 1,11-2 1-16,3-3-14 0,2-3-68 16,-3 0-57-16,-4-4-113 15,-6-12-261-15</inkml:trace>
  <inkml:trace contextRef="#ctx0" brushRef="#br0" timeOffset="14945.24">27717 4146 1005 0,'0'0'88'0,"0"0"-20"0,88 98 82 15,-54-49-44 1,-4 4-36-16,-8 0-22 0,-11 0-36 15,-11 1-9-15,0-1-6 16,-16-1-60-16,-10-5-137 16,-2-7-323-16</inkml:trace>
  <inkml:trace contextRef="#ctx0" brushRef="#br0" timeOffset="28773.43">27902 3594 1051 0,'0'0'84'0,"0"0"-47"16,0 0 32-16,0 0-43 15,0 0-19-15,0 0 7 16,0 0-11-16,0 0 1 16,101 4 5-16,-47 2-9 15,7 1-8-15,2 0-108 16,-5-1-117-16,-16-4-115 0</inkml:trace>
  <inkml:trace contextRef="#ctx0" brushRef="#br0" timeOffset="28962.2">27924 3721 842 0,'0'0'83'0,"0"0"-2"16,0 0-26-16,0 0-51 15,0 0 25-15,105 3 12 16,-50-2-25-16,4-1-16 16,1 0-97-16,-6 0-145 0,-8 0-52 15</inkml:trace>
  <inkml:trace contextRef="#ctx0" brushRef="#br0" timeOffset="29732.36">28658 3423 716 0,'0'0'211'0,"0"0"-91"0,0 0 36 16,0 0-44-16,0 0-30 15,29-75-18-15,-29 75 1 16,0 0-32-16,0 0-9 16,0 0-24-16,-5 4-10 15,-5 14 9-15,-2 7 1 16,-3 4 1-16,6 4 6 16,6-1-3-16,3-2-2 15,0-3-2-15,6-6 0 16,9-4-3-16,3-7-1 15,1-5 4-15,2-5-1 16,4 0-8-16,4-5 4 0,2-12 5 16,0 0 0-16,-7 2 2 15,-9 5-2-15,-8 5 0 16,-7 4 12-16,0 1-6 16,0 0-6-16,0 4-3 15,-5 15-4-15,-3 7 7 16,-1 5 0-16,3 3 2 15,2 0-2-15,-2-1 0 16,3-4-2-16,0-2-66 16,1-5-99-16,2-6-74 0,0-7-228 15</inkml:trace>
  <inkml:trace contextRef="#ctx0" brushRef="#br0" timeOffset="30203.25">29031 3509 721 0,'0'0'216'16,"0"0"-88"-16,0 0-31 15,0 0-33-15,0 0-21 16,0 0 13-16,31 0-8 16,-12 0-15-16,4-2 0 15,3 0-10-15,0-1-8 16,1 0 2-16,-6 2-14 0,-1-1 15 15,-7 1-7 1,-3 1 2-16,-3 0 2 16,-6 0-12-16,1 0-6 15,-2 10 2-15,0 11-7 0,0 9 8 16,0 5 3-16,0 3-2 16,-3 0 5-1,-7-3-4-15,0 0 1 0,0-8-3 16,-1-3-7-16,-1-4-8 15,2-4-59-15,-2-3-32 16,2-5-54-16,-3-4-91 16,-3-4-149-16</inkml:trace>
  <inkml:trace contextRef="#ctx0" brushRef="#br0" timeOffset="30400.68">29036 3677 844 0,'0'0'184'0,"0"0"-54"0,0 0-30 16,85-14-42-16,-37 13-2 15,1-1-13-15,-7-1-38 16,-5-1-1-16,1-4-4 16,-2 1-94-16,0-2-74 15,-4-1-160-15,-3-3-300 16</inkml:trace>
  <inkml:trace contextRef="#ctx0" brushRef="#br0" timeOffset="30699.71">29728 3298 768 0,'0'0'233'0,"0"0"-39"15,0 0 18-15,0 0-118 16,0 0-64-16,0 0-30 15,-10 54 5-15,-19 10 3 16,-7 15 40-16,-3 7 7 16,-1 1-26-16,5-3 4 15,2-8-12-15,1-12-9 16,4-13-5-16,4-5-5 16,3-8-2-16,2-7 0 15,4-7-5-15,0-7 2 0,3-6-58 16,5-4-47-1,7-7-143-15,0-8-235 0</inkml:trace>
  <inkml:trace contextRef="#ctx0" brushRef="#br0" timeOffset="31077.2">29955 3618 808 0,'0'0'303'16,"0"0"-129"-16,0 0-32 15,0 0-107-15,0 0-32 16,0 0-2-16,-20 110 54 16,7-61-11-16,-2-2-18 15,3-5-17-15,-1-3-9 16,2-5 0-16,4-1 0 0,-2-3-18 15,6-5-67-15,3-5-124 16,0-10-147 0,5-10-532-16</inkml:trace>
  <inkml:trace contextRef="#ctx0" brushRef="#br0" timeOffset="32028.49">30194 3656 781 0,'0'0'149'0,"0"0"24"16,0 0-89-16,0 0-41 15,0 0-4-15,0 0-24 16,-3 34-4-16,-9-12 47 15,-2 4-14-15,1 2-7 16,2 2-13-16,1-1-8 16,4 1-3-16,4-2-8 15,2-1-2-15,0-6-3 16,0-3-3-16,8-2 2 16,8-5-4-16,6-2 5 15,3-5 4-15,0-4-2 16,2 0 1-16,-5-10-1 15,-5-7 1-15,-1-7-6 0,-7-5 3 16,-1-5-7 0,-4-7 6-16,-4 3-12 0,0 2 12 15,0 7-3-15,-12 6 1 16,3 7-1-16,0 6-1 16,3 6 5-1,3 3 0-15,3 1 0 0,0 0 4 16,0 0-4-16,0 0-7 15,0 0 7-15,5 0-6 16,12 0 6-16,10 0 1 16,6 0 3-16,1 0-2 0,1 4-2 15,-1-1 0-15,-2 0-1 16,-1-3 3-16,-3 0-2 16,-1 0 0-16,-6 0 2 15,-6 0-1-15,-5 0 0 16,-6-2 0-16,0 1 11 15,-3-1-4-15,-1 2 7 16,0 0 0-16,0 0-4 16,0 0 4-16,0 0-4 15,0 0-3-15,0 0 15 16,0 0-22-16,0 0 12 16,0 0-3-16,0 0-7 15,0 0 6-15,0 0-2 16,0 0-7-16,0 0 1 0,0 0-1 15,0 0-1 1,0 0-2-16,-3 13-7 0,-5 9 10 16,1 6 1-16,0 3 2 15,4-1-6-15,0-1 8 16,3-2-5-16,0-3 0 16,0 0 3-16,3-4-7 15,9-4 4-15,3 0 0 16,1-3 3-16,8-5 2 15,1 0-5-15,10-7 3 16,11-1 4-16,5-1-10 16,2-17 3-16,-5-4 0 15,-17-6 10-15,-14-5-4 16,-14-4 7-16,-3-2 9 0,-11-2-21 16,-11 2-2-16,-6 5-4 15,-4 8-20-15,-4 8-44 16,-6 5-109-16,-5 8-250 15</inkml:trace>
  <inkml:trace contextRef="#ctx0" brushRef="#br0" timeOffset="35655.17">28581 4381 835 0,'0'0'240'16,"0"0"-171"-16,0 0 79 15,0 0-74-15,0 0-48 16,0 0-25-16,0 0-1 0,-21-7-12 16,10 22 12-16,-6 5 10 15,0 3-7-15,1 1 3 16,1 0 6-16,4-4-10 16,1-2 8-16,5-2-10 15,2-7 3-15,3 0-1 16,0-5-1-16,0-1 2 15,0-2 1-15,0 1-3 16,8 0 8-16,2 1 10 16,2 0-8-16,0 3 8 15,4 0-19-15,0 4 5 16,1 1-3-16,-1 0 2 16,1 3-2-16,-2 0 1 15,-3 2-1-15,-1 2 1 16,-4 2-1-16,0 0-2 0,-4-1 10 15,-1-3-3 1,-2-2 4-16,0-2-11 0,0-5 2 16,-6-2-4-16,-13-1 6 15,-5-2-8-15,-3-2-15 16,0 0-71-16,6-13-116 16,3-15-182-16</inkml:trace>
  <inkml:trace contextRef="#ctx0" brushRef="#br0" timeOffset="35801.31">28548 4460 917 0,'0'0'282'0,"0"0"-219"16,0 0 64-16,0 0-70 0,94-29-33 16,-60 29-20-1,1 0 0-15,-3 0-4 0,-2 3-18 16,0 8-109-16,-3 1-111 15,-2-2-209-15</inkml:trace>
  <inkml:trace contextRef="#ctx0" brushRef="#br0" timeOffset="36304.62">28994 4546 12 0,'0'0'786'0,"0"0"-705"0,0 0 79 16,0 0-71-16,0 0-29 15,0 0-4-15,-10 0 19 16,10 0-22-16,0 0 0 16,0 0 1-16,0 0-32 15,0 0-3-15,1 0-19 16,15 0 4-16,7 3-4 15,8 7 23-15,5 4-9 16,-10 2 3-16,-9-3-12 16,-9-2 0-16,-7 0-5 15,-1-1-4-15,0 2 4 0,-15 2-12 16,-9 1-9-16,-4-4 13 16,1 1-24-16,8-4 16 15,5 2 5-15,8-1-15 16,6 5-1-16,0 4-3 15,17 4 9-15,4 4 21 16,0 0 0-16,-6-3 6 16,-5-4 20-16,-7-8-7 15,-3-6 5-15,0-1-13 16,-19-4-5-16,-11 0 22 16,-8 0-23-16,2 0-5 15,7-5-52-15,6-5-94 16,13-4-119-16,8-7-456 0</inkml:trace>
  <inkml:trace contextRef="#ctx0" brushRef="#br0" timeOffset="36537.01">29401 4464 1060 0,'0'0'233'0,"0"0"-56"16,0 0-40-16,0 0-94 15,0 0-40-15,0 0 11 16,-27 119 21-16,1-39 22 16,0 6-20-16,3 0-15 15,1-4-15-15,3-7-6 16,4-10 0-16,0-7 4 0,5-12-5 16,0-9 0-16,5-10-8 15,2-10-22 1,3-10-45-16,0-7-40 0,18 0-66 15,13-25-264-15</inkml:trace>
  <inkml:trace contextRef="#ctx0" brushRef="#br0" timeOffset="36774.91">29755 4831 1270 0,'0'0'168'0,"0"0"-80"16,0 0-46-16,0 0 15 0,-34 106 31 16,14-62-47-1,4 0-17-15,-2-5-7 0,6 1-16 16,0-5-2-16,2-4-1 16,4-6-63-1,6-6-37-15,0-10-93 0,9-9-238 16</inkml:trace>
  <inkml:trace contextRef="#ctx0" brushRef="#br0" timeOffset="37293.98">30019 4926 1154 0,'0'0'142'0,"0"0"31"15,0 0-94-15,0 0-51 16,0 0-26-16,0 0 5 15,-45 69 6-15,26-26 1 16,1-2 2-16,6 1-13 16,7-7 0-16,5-7-3 15,0-8 5-15,0-7-5 16,8-10 0-16,4-3 2 16,4 0-2-16,5-12 0 0,3-9 2 15,4-9-2 1,1-2 3-16,2-2-2 0,2 2 4 15,0 8-5 1,0 5 16-16,-1 8-14 0,0 4 1 16,-7 7 16-16,-6 0-14 15,-7 0 11-15,-5 11-16 16,-4 10 4-16,-2 8-6 16,-1 4 2-16,0 4 0 15,0-2 3-15,0-4-2 16,0-5-1-16,9-6 0 15,3-8 0-15,4-6 7 16,8-6-7-16,6 0 6 16,4-3 7-16,-5-15-11 15,-4-5 28-15,-6-5 13 0,-5 0-16 16,-6 1-6-16,-5 4-18 16,-3 3-3-16,0 2-12 15,-3 4-47-15,-17-1-44 16,-10-1-111-16,-9-5-528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2T06:01:40.7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6451 12140 312 0,'-82'4'0'0,"0"2"-42"15,5-4 42-15,8 0 32 16,6-1-21-16,12 1 28 16,2-1-16-16,8 2-14 15,4 0-9-15,10-1-22 16,2 0-53-16,7-2-121 16</inkml:trace>
  <inkml:trace contextRef="#ctx0" brushRef="#br0" timeOffset="518">5768 11901 902 0,'0'0'28'0,"0"0"-23"15,0 0 122-15,0 0-47 0,0 0-80 16,0 0 0-1,-17 32 20-15,17 20 3 0,0 2-13 16,1 0-6-16,4-7-4 16,1-8-4-16,6-11-27 15,-3-11-32-15,3-14-52 16,6-3-60-16,1-31-11 16,-1-17 13-16,1-14 76 15,-10 0 94-15,-4 11 3 16,-4 15 106-16,-1 20 71 15,0 13-4-15,0 3-46 16,0 4-98-16,5 17-27 16,1 11 34-16,9 3-6 15,0 3-19-15,4-3-11 16,11-3-23-16,6-5-51 0,8-9-150 16,3-14-185-1</inkml:trace>
  <inkml:trace contextRef="#ctx0" brushRef="#br0" timeOffset="1106.56">8234 11726 777 0,'0'0'34'0,"0"0"27"16,0 0 50-16,0 0-52 15,0 0-36-15,0 0 2 0,7 10 0 16,-1 9 13-16,0 8 0 15,0 3-23-15,-3 1-15 16,0 2-3-16,0 1-36 16,1-2-91-16,-1-5-79 15,-1-7-175-15</inkml:trace>
  <inkml:trace contextRef="#ctx0" brushRef="#br0" timeOffset="1248.33">8347 11861 725 0,'0'0'7'16,"0"0"-7"-16,0 0 46 15,0 0-46-15,0 79-3 0,-6-50-54 16,-15-2-222-16</inkml:trace>
  <inkml:trace contextRef="#ctx0" brushRef="#br0" timeOffset="2161.88">4507 12004 325 0,'0'0'407'16,"0"0"-399"-16,-14-79-7 16,13 65 117-16,1 10-53 15,0 4 9-15,0 0-14 16,0 0-42-16,-2 14-9 16,1 20 0-16,1 14 25 15,0 13 4-15,0 3-15 0,0-1 9 16,0 1-11-16,0-4-9 15,0-7 11-15,7-5-6 16,7-6-16-16,8-5 3 16,5-6 0-16,12-4-3 15,10-7 1-15,14-9-1 16,5-5 3-16,7-6-1 16,-2 0-2-16,0-12 2 15,-3-9-3-15,-9-1-4 16,-11-2-21-1,-19 3-18-15,-9 3-10 0,-14 1 2 16,-8 1-33-16,0-2-42 16,0-1-8-16,-15-1-92 15,-6 4 10-15,-1 3 40 0,-5 1-4 16,0 4 180-16,-3 2 120 16,3 1 52-16,9 0 14 15,8 1-26-15,5 1-3 16,5 3-33-16,0 0-73 15,12 0-51-15,27 0 10 16,15 16 37-16,4 9 52 16,-6 6-41-16,-16 5 11 15,-18 1-3-15,-16 5-28 16,-2 7-1-16,-22 9-24 16,-19 8-13-16,-10 9-5 15,-9 5-118-15,-7-4-94 16,0-6-327-16</inkml:trace>
  <inkml:trace contextRef="#ctx0" brushRef="#br0" timeOffset="7708.84">9727 13458 270 0,'0'0'81'0,"0"0"-60"15,0 0 122-15,0 0-28 0,0 0-24 16,0 0-24-16,0 0-3 15,0 0-13-15,-15-77-16 16,15 72 7-16,0-1-6 16,0 3 0-16,0 2 6 15,0 1-14-15,0 0 0 16,0 0-14-16,0 1-14 16,0 16 0-16,9 6 13 15,0 3 9-15,5 1 1 0,0-3-9 16,-3-4-4-1,2-5-5-15,-1-3-3 0,-1-5 4 16,2-6-6-16,5-1 7 16,10-7 4-16,8-20-3 15,9-10 7-15,1-9-8 16,0-2-4-16,-4 4 1 16,-6 4-4-16,-6 3 1 15,-6 9-1-15,-5 7 0 16,-10 6-1-16,-3 10-14 15,-4 5-46-15,-2 0-47 16,0 5-73-16,0 14-95 16,0 3-76-16</inkml:trace>
  <inkml:trace contextRef="#ctx0" brushRef="#br0" timeOffset="9430.84">18273 13267 416 0,'0'0'299'15,"0"0"-272"-15,0 0 111 16,0 0-33-16,0 0-52 0,0 0-17 16,-6 0-1-1,6 0 10-15,0 3-18 0,0 5-9 16,0 7 0-16,0 8-1 16,0 5 21-16,0 1-16 15,0-4-21-15,0-4 11 16,0-5-9-16,0-5-3 15,3-2 0-15,10-5 2 16,8-4 0-16,16-3 2 16,19-24-2-16,17-11 10 15,5-7-11-15,-3 0-1 16,-10 4 0-16,-14 4 0 16,-12 6-1-16,-7 7 1 15,-12 4-17-15,-4 6-18 0,-7 8-45 16,-5 3-54-16,-4 3-116 15,0 0-291-15</inkml:trace>
  <inkml:trace contextRef="#ctx0" brushRef="#br0" timeOffset="11941.56">9584 14582 441 0,'0'0'15'15,"0"0"1"-15,0 0 99 16,0 0-39-16,0 0-28 16,0 0-15-16,-9-53 6 15,9 51-11-15,0 2 0 16,0 0-3-16,0 0-8 16,0 0 2-16,0 0-8 15,-2 0-6-15,2 7-5 16,0 11 0-16,0 6 23 15,0 6-1-15,5 1-12 16,4-1 5-16,3-6-8 16,0-6-2-16,0-5-5 0,1-6-1 15,9-6 1-15,1-1 0 16,14-10 0-16,6-18 4 16,4-7-4-16,2-2-27 15,-7 2-31-15,-7 5-36 16,-12 9-26-16,-4 7-55 15,-11 4-70-15</inkml:trace>
  <inkml:trace contextRef="#ctx0" brushRef="#br0" timeOffset="13489.53">18404 14423 267 0,'0'0'65'15,"0"0"-27"-15,0 0 48 16,0 0-15-16,0 0-43 0,0 0 25 16,-15-12 3-1,15 9 6-15,-1 1 8 0,1 0-15 16,-2-2-3-16,2 1-15 15,-1 0-11-15,1 0-5 16,0 2 11-16,0 1-16 16,0 0 4-16,0 0 0 15,0 0-15-15,0 0 5 16,0 0-3-16,0 0-3 16,0 0 4-16,0 0-8 15,0 0 3-15,0 6-3 16,0 14 0-16,0 7 8 15,0 5-3-15,4 0 6 16,2-2-4-16,1-8-6 16,-1-5 1-16,2-5 3 0,-2-5-4 15,6-4 3-15,4-3 2 16,14 0 3-16,14-19 16 16,11-12-5-16,9-7-1 15,-1-3-4-15,-10 0-10 16,-11 7 3-16,-13 6-4 15,-10 6 2-15,-10 5 0 16,-2 5-5-16,-6 5 0 16,-1 3-1-16,0 1-38 15,0 2-61-15,-1 1-73 16,-15 0-186-16</inkml:trace>
  <inkml:trace contextRef="#ctx0" brushRef="#br0" timeOffset="26855.82">8783 10175 424 0,'0'0'8'0,"0"0"27"0,0 0 116 16,0 0-32-16,0 0-52 15,0 0-24-15,0 0-17 16,0 0-1-16,-24-7-6 16,24 7-7-16,0 0-2 15,0 0 0-15,7 0 12 16,10 3 11-16,14-3 11 0,20 0 2 16,16-6 7-1,21-9-12-15,18 0-14 0,13-4 10 16,10 0-28-16,0 3 8 15,-2 2-8-15,-16 4 5 16,-16 4-2-16,-19 2-5 16,-18 4 3-16,-16 0 3 15,-12 0 0-15,-9 0 9 16,-9 0-7-16,-6 0 13 16,-3 0 1-16,-2-1 0 15,-1 1-4-15,3-2-4 16,-3 1-4-16,0 1-8 15,0 0-7-15,0 0-2 16,0 0-10-16,1 0-74 16,7 0-106-16,3 0-195 0,0-5-382 15</inkml:trace>
  <inkml:trace contextRef="#ctx0" brushRef="#br0" timeOffset="29172.73">16931 9874 307 0,'0'0'12'0,"0"0"66"15,0 0 36-15,0 0-57 16,0 0 17-16,0 0 11 15,0 0-26-15,-3 12-10 0,3-11-11 16,0 1-13 0,0 1-5-16,10 1 0 0,13 1 3 15,13 0 8-15,18-1-6 16,19-3-14-16,14-1 11 16,7 0-20-16,1 1 7 15,-9 2-8-15,-8 0 4 16,-8-1-4-16,-14-1 2 15,-7-1-2-15,-12 0 1 16,-10 0 7-16,-6 0 15 16,-11 0 8-16,-5 0 6 15,-4 0-10-15,-1 0 3 16,0 0-3-16,0 0-19 16,0 0-1-16,0 0-8 0,0 0-30 15,2 0-44-15,11-1-91 16,7-11-278-16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3:48:37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11722 6272 748 0,'0'0'102'0,"0"0"7"16,0 0-26-16,0 0-24 16,0 0 5-16,0 0-21 15,0 0 15-15,-6 0-24 16,6 0-8-16,21 0 2 0,10 0 5 15,11 0 15 1,9-1-13-16,2-1-22 0,5 2 9 16,2-1-7-16,7-3 0 15,8-3-1-15,7 0-1 16,1-2-4-16,-3 2 4 16,-6 1-10-16,-5 3 10 15,-5 2-8-15,-3 1-1 16,-3 0 5-16,-3 0-3 15,1 0 0-15,2 0-3 16,5-3 2-16,8 2 4 16,1-2-8-16,-2 0 5 0,0 0-6 15,-6 1 1-15,-3-1 0 16,0 0-1 0,2 0 4-16,-2 0-3 15,-1 1 4-15,-5 0-5 0,0 1 3 16,-3 1-2-16,1 0 2 15,-2-1-3-15,1 1 4 16,0 0-4-16,-1 0 1 16,-2 0 1-16,0 0 0 15,2 0 2-15,4 0-1 16,3 0-2-16,2 0 5 16,-1 0-6-16,0-2 0 15,1 2-1-15,5-1 0 16,2 1 0-16,5-2 1 0,5 1-3 15,3 1 10-15,3 0-7 16,0 0 3-16,1 0-2 16,-2 0 0-16,-7 0 0 15,-7 0 0-15,-14 0 1 16,-9 0 0-16,-15 0 2 16,-12 0-4-16,-8 0 2 15,-7 0 2-15,-3 0 7 16,0 0-4-16,0 0 8 15,0 0-9-15,0 0 1 16,0 0-7-16,0 0-13 16,0 1 2-16,0 2-61 15,-16-1-102-15,-12-2-223 0</inkml:trace>
  <inkml:trace contextRef="#ctx0" brushRef="#br0" timeOffset="1733.21">22346 6139 423 0,'0'0'246'16,"0"0"-170"-16,0 0 36 16,0 0 13-16,0 0-56 15,0 0-37-15,0 0-14 16,-10 0-18-16,27 0 0 16,13 2 10-16,17 2 14 15,17 0 7-15,18-1-2 16,15 0 8-16,11-2 14 15,12 2-15-15,8 1-12 0,0-1 6 16,-2 2-14-16,-5-1-4 16,-17-1-7-16,-8 0-1 15,-13-2-4-15,-16 0 11 16,-11-1-7-16,-16 0 11 16,-10 0-3-16,-8 0-1 15,-7 0 1-15,-9 0 2 16,-5 0-1-16,-1 0-3 15,0-1-9-15,0-3-2 16,-6-2-32-16,-16 0-67 16,-11-1-126-16,-13-1-239 15</inkml:trace>
  <inkml:trace contextRef="#ctx0" brushRef="#br0" timeOffset="3133.54">5014 7536 494 0,'0'0'124'0,"0"0"-45"16,0 0 7-16,0 0-47 15,0 0 42-15,0 0 5 16,116 9-43-16,-72-2 30 16,6-1-11-16,7-2-20 15,15-1 13-15,14-1-21 16,17-2 3-16,18 0-9 15,15 0-10-15,13 0 8 16,6-2-8-16,2-1-5 16,-2 1-7-16,2 1-2 0,-2 0-3 15,9-1 1-15,6 1 0 16,6-4-2 0,6 0 5-16,3-2 2 0,6 0 2 15,5 0 0-15,0 0 15 16,0-2-16-16,-11 2-5 15,-12-1 11-15,-18 2-7 16,-9-1-4-16,-13 1 9 16,-8-1-2-16,-11 1 0 15,-14 1 8-15,-17-2-15 16,-16 0 19-16,-7 0-11 16,-14 3 4-16,-8 0 8 15,-7 1-3-15,-10 1-3 16,-8 1 1-16,-5 1-12 0,-5-1 11 15,-2 1-3-15,-1 0-10 16,0 0 4-16,0 0-5 16,0-3-3-16,0-1-22 15,-16-5-89-15,-20-10-162 16,-15-8-946-16</inkml:trace>
  <inkml:trace contextRef="#ctx0" brushRef="#br0" timeOffset="25616.6">19363 10543 838 0,'0'0'25'0,"-6"-100"52"15,6 65 72-15,0 13-55 16,0 7-6-16,0 10-8 16,0 5-26-16,0 4-32 15,0 31-12-15,3 27 2 16,8 24 50-16,0 16-7 16,3 14-14-16,-2 2-7 15,4 1-8-15,-2-4-17 16,2-6 4-16,-2-13-4 15,-1-9-8-15,-2-12 9 16,-5-12-10-16,0-14 3 16,-3-18-3-16,-2-13 1 15,-1-14 1-15,0-4 1 0,0-13 13 16,0-23 4-16,-9-19-20 16,-7-20 0-16,-8-14 0 15,-3-13 0-15,0-14 0 16,4-10 0-16,9-1 0 15,12 8 0-15,2 9-3 16,35 16 2-16,15 16 0 16,16 13 1-16,9 23-6 15,2 22 3-15,-11 20-1 16,-20 15 2-16,-20 31-11 16,-23 16 4-16,-5 12 9 15,-32 3 3-15,-18-1-1 0,-8-1-2 16,-1-9-20-1,8-9-34-15,12-18-25 0,17-13-8 16,14-13-50-16,10-13-124 16,7 0-180-16,18-16-190 15</inkml:trace>
  <inkml:trace contextRef="#ctx0" brushRef="#br0" timeOffset="26002.4">20414 10113 796 0,'0'0'76'0,"0"0"111"16,0 0-104-16,-81-23-17 15,48 53 15-15,-4 15-12 16,-3 16-9-16,1 18-15 16,5 20-4-16,7 16-8 15,9 13-4-15,13 5-16 16,5-5 6-16,19-4-6 16,22-13 17-16,7-11-27 15,9-16 11-15,2-18 8 16,8-14-2-16,9-12-12 0,4-11-8 15,-3-12 9 1,-11-9-9-16,-15-8-6 0,-11 0-1 16,-7-13-49-16,-5-12-50 15,-1-8-102-15,2-12-233 16</inkml:trace>
  <inkml:trace contextRef="#ctx0" brushRef="#br0" timeOffset="26749.34">22380 10175 673 0,'0'0'105'16,"0"0"81"-16,-3-80-92 0,3 61-20 16,0 7 0-1,0 6-9-15,0 6-2 0,2 0-2 16,5 16-40-16,5 20-11 16,4 18 69-16,0 13-39 15,1 12-7-15,0 9-8 16,2 6-5-16,2 1 8 15,-3 0-1-15,0-6-3 16,-2-5 5-16,-1-2 2 16,-3-7-15-16,1-10-5 15,-4-7 0-15,1-10-1 16,-3-10-8-16,-1-11 0 16,-2-10 1-16,-1-7-1 15,-1-7-1-15,-1-3 1 16,1 0-1-16,-2 0 6 0,1 0-2 15,1-8-5 1,1-6 0-16,-2-4-44 0,5-5-50 16,-1 1-47-16,-1-4-52 15,4-1-197-15</inkml:trace>
  <inkml:trace contextRef="#ctx0" brushRef="#br0" timeOffset="27332.09">23171 10318 601 0,'0'0'162'15,"0"0"-9"-15,0 0-45 0,0 0-14 16,0 0 3-1,0 0-6-15,-4-23-28 0,-3 23-27 16,-5 7-5-16,-4 13-13 16,-1 9 7-16,-2 10 6 15,-1 7-3-15,1 5 9 16,2 4-7-16,2 2-14 16,0-2 6-16,1-2-8 15,0-2 9-15,1-2-2 16,2-3-11-16,0-4 3 15,4-4-11-15,1-4 3 16,1-6-1-16,-1-5-2 16,2-4 1-16,-1-6-2 15,4-5-1-15,1-3 2 16,0-5-2-16,0 0 0 0,0 0-12 16,0 0-32-16,0-8-17 15,0-4-23-15,0-5-54 16,6-1-34-16,-2-1-80 15,-1-3-204-15</inkml:trace>
  <inkml:trace contextRef="#ctx0" brushRef="#br0" timeOffset="27765.5">22794 10472 547 0,'0'0'230'16,"0"0"-6"-16,0 0-119 15,0 0-19-15,0 0-17 16,0 0-30-16,32-42 0 16,1 58 13-16,10 17 6 15,7 6-13-15,8 8-1 16,3 0-8-16,5-1-7 15,-1-1 14-15,-2-2-16 16,-5-3 21-16,-6 0-22 16,-7-5-16-16,-9-3-5 0,-8-6 8 15,-8-8-12-15,-6-4 3 16,-3-7 4-16,-5-1 2 16,-1-5 21-16,-2 1-5 15,-3-2 0-15,2 0 5 16,-2 0-9-16,0 0-3 15,2 0-9-15,-2 0-4 16,0 0 0-16,0 0-5 16,0 0-1-16,0 0-40 15,-20 0-61-15,-9-2-65 16,-10 2-58-16,-10-1-230 16</inkml:trace>
  <inkml:trace contextRef="#ctx0" brushRef="#br0" timeOffset="29203.08">21005 10751 344 0,'0'0'150'16,"0"0"19"-16,0 0-45 15,-16-87 0-15,12 58-16 0,3 5-10 16,-2 3-23-1,1 3 1-15,-1 4-8 0,0 1-28 16,2 4-8-16,-1 4 14 16,1 3-20-16,-1 2-8 15,2 0-18-15,0 7-12 16,0 10 7-16,0 8 5 16,0 2 6-16,0 5-4 15,0 3 0-15,5 3 2 16,2 0-3-16,3 0-1 15,1-1 5-15,3-6-1 16,2-3-4-16,-2-8-2 0,2-4 1 16,-4-5 1-1,-1-5 0-15,0-4 1 0,-2-2 0 16,3 0 1-16,-2 0-1 16,1 0 2-16,1-1-2 15,0-9 0-15,0-1 3 16,0-2-3-16,-3-1 3 15,-2 1 0-15,0-1-3 16,-1 2 0-16,-1-1 1 16,-1-1 4-16,0 1-3 15,-3-2-3-15,1 1 6 16,-1 3-1-16,1 0 4 16,-1 3-1-16,-1 2-2 15,0 5 0-15,0 1 3 16,0 0-9-16,4 0-9 0,2 10-2 15,2 6 11 1,1 4 0-16,3 1 3 0,1-1 1 16,2-1-4-16,0-6 0 15,1-1 4-15,-1-7-4 16,1-5 0-16,0 0 0 16,0 0 1-16,-1-15 6 15,1-5-4-15,-5-4-1 16,-2-2 5-16,-5-3-5 15,-1-3 0-15,-3-7 0 16,0-1 0-16,-9 0 1 16,-4 5-3-16,-3 7 1 0,-1 6-1 15,1 5 1-15,2 8-2 16,2 3 0-16,3 6-10 16,3 0-38-16,2 7-28 15,1 14-103-15,3 5-3 16,0-1-78-16,0-2-107 15</inkml:trace>
  <inkml:trace contextRef="#ctx0" brushRef="#br0" timeOffset="29675.12">21657 10696 586 0,'0'0'208'15,"0"0"-29"-15,0 0-62 0,0 0-20 16,0 0-45-16,0 0-20 16,0-13-11-16,0 13-4 15,0 11 9-15,1 12 24 16,2 3 21-16,3 2-20 15,-3 0-17-15,1 0-6 16,-1-2-21-16,3-4-4 16,1-4-1-16,1-3-2 15,0-7-2-15,1-4-43 16,1-4-26-16,2 0-14 16,2 0 4-16,-1-10-28 15,-3-4-52-15,-2 0-118 16,-2-3-117-16</inkml:trace>
  <inkml:trace contextRef="#ctx0" brushRef="#br0" timeOffset="29998.4">21707 10428 461 0,'0'0'154'0,"0"0"52"15,0 0-52-15,-80-25-55 16,59 25-41-16,0 7-9 16,3 7 3-16,8 1-19 0,5 2-17 15,5-1-16-15,0-2 0 16,0-6-4-16,9-5 3 16,6-3 1-16,3-1 3 15,0-16 9-15,-3-6-5 16,-5 0 5-16,-9 4-1 15,-1 3 15-15,0 8-8 16,-7 5-18-16,-3 3-2 16,1 0-33-16,3 14-84 15,6 4-183-15,0 0-333 16</inkml:trace>
  <inkml:trace contextRef="#ctx0" brushRef="#br0" timeOffset="30498.93">23436 9700 617 0,'0'0'418'16,"99"4"-308"-16,-25 34 27 15,12 23-29-15,3 23-26 16,4 19 13-16,-5 17-8 16,-9 9 5-16,-17 6-39 15,-20-4-2-15,-23-9-24 16,-19-13-11-16,-6-15-9 0,-31-12-4 15,-5-9-3-15,-4-12-3 16,6-10-64-16,10-9-52 16,15-12-36-16,14-17-76 15,1-13-246-15</inkml:trace>
  <inkml:trace contextRef="#ctx0" brushRef="#br0" timeOffset="30741.15">24366 10566 1037 0,'0'0'193'15,"0"0"-52"-15,0 0-72 16,0 0-18-16,104-33-25 15,-51 15-20-15,-1-1-6 16,-6-1-3-16,-3 3-30 16,-10 4-84-16,-11 6-100 15,-13 4-192-15</inkml:trace>
  <inkml:trace contextRef="#ctx0" brushRef="#br0" timeOffset="30933.64">24390 10628 986 0,'0'0'163'0,"0"0"72"16,0 0-170-16,0 0-16 15,0 0-28-15,0 0 19 16,113-16-10-16,-53-3-28 16,-2-3-4-16,0-4-17 15,1 0-59-15,2-1-83 16,1-2-114-16,6-2-222 15</inkml:trace>
  <inkml:trace contextRef="#ctx0" brushRef="#br0" timeOffset="31319.56">25236 10089 860 0,'0'0'134'15,"0"0"32"-15,0 0-95 16,-40-102 14-16,41 70-45 16,21-2-2-16,7 6-16 15,3 7-3-15,3 10-6 16,1 8 7-16,-2 3 9 16,-3 6-13-16,-1 16-1 15,-8 9-1-15,-9 7-1 16,-12 3-3-16,-1 6 3 0,-15 0-1 15,-15 5 7 1,-4 1-5-16,-2-1-3 0,6 2 13 16,5-4 15-16,9 0-20 15,7-5 4-15,4-4-13 16,2-7 2-16,3-6-10 16,0-4 0-16,0-5-4 15,1-4-1-15,10-1-55 16,2-1-84-16,1-2-140 15,2 3-714-15</inkml:trace>
  <inkml:trace contextRef="#ctx0" brushRef="#br0" timeOffset="31467.22">25433 10912 920 0,'0'0'608'16,"0"0"-384"-16,0 0-46 15,0 0-89-15,0 0-61 16,0 0-28-16,-32 45 0 15,44-45 0-15,17 0-53 16,5-6-210-16,-1-10-230 16</inkml:trace>
  <inkml:trace contextRef="#ctx0" brushRef="#br0" timeOffset="35365.86">20547 11643 574 0,'0'0'40'0,"0"0"67"16,0 0-7-16,0 0 4 15,0 0-27-15,0 0-28 16,0 0-12-16,-45 3 10 16,45-3-6-16,0 0 10 15,0 0-7-15,0 0-5 16,0 0-12-16,16-6-13 16,14-5 16-16,15-5 6 15,7 2-13-15,11 0 5 16,5-2-1-16,2 1-5 15,8-2-11-15,3 1-4 16,1 2 2-16,-6 3-1 16,-2 2-5-16,-2 1 3 15,0 2-6-15,4 0 1 0,0-1 4 16,3 0 3-16,0-1-8 16,1 4 5-16,-3-2 0 15,-6 2 6-15,-8 1-7 16,-8-1-2-16,-6 0-3 15,-1-2 2-15,0-1-2 16,1 0 6-16,3-1-4 16,2 1 0-16,1-2 6 15,2 4-5-15,-5-1 7 16,-4 0-6-16,-2 1 1 16,-1-1 1-16,-1-1-5 15,1 0 5-15,-1 1-4 16,-3 0 2-16,0 2 2 15,-1 0 4-15,0 0 3 0,4 1-2 16,2 0 2-16,2 2-1 16,5-2-5-16,2 0-4 15,-1 2 4-15,-2-2 1 16,-1 0-6-16,-5 0 12 16,2 1-11-16,-3-4 2 15,1 0 4-15,-4 1-8 16,-2-3 8-16,-1 3-7 15,-3-1 6-15,0 0-6 16,-2 1 2-16,0-1 3 16,-1 0 0-16,-3 1-3 15,-5-1 1-15,-3 2 0 16,-8 0 1-16,-2 1-2 16,-6 0-1-16,-2 2 0 15,-1-1 3-15,-1 1-1 0,-2 1 0 16,0 0-4-16,0 0 0 15,0 0-3-15,0 0-8 16,0-1-46-16,0-5-19 16,0-1-53-16,-14-4-156 15,-10-4-414-15</inkml:trace>
  <inkml:trace contextRef="#ctx0" brushRef="#br0" timeOffset="40069.85">22385 16069 937 0,'0'0'85'0,"0"0"63"15,0 0-32-15,0 0-36 16,0 0-44-16,0 0-18 15,0 0 9-15,-20-17-6 16,20 33 2-16,0 10 39 16,0 9-9-16,0 7-19 15,2 9-1-15,4 3-3 16,3 0-11-16,-2 3 5 0,1 1-4 16,2 2-4-16,0 0 0 15,1-1 1-15,-2-1-2 16,0-3-5-16,0 0 2 15,0 0-4-15,4 0 1 16,-1 0 0-16,3 0-5 16,-1-1-1-16,3 2 0 15,0-2 0-15,1 4-1 16,0 1 1-16,1 0 2 16,-1-1 8-16,-2-5-5 15,-1 0-8-15,0-1 9 16,-2 0-8-16,-1-1 2 0,-2-5-2 15,-4-3 3 1,-1-11-3-16,-3-5 0 0,-2-6 1 16,0-6-2-16,1-10 1 15,1-2 1-15,-1-3-2 16,1 0-3-16,-1 0-3 16,-1 0-11-16,2 0-19 15,-1-3-37-15,5-8-43 16,6-13-64-16,5-9-132 15,5-10-373-15</inkml:trace>
  <inkml:trace contextRef="#ctx0" brushRef="#br0" timeOffset="40797.39">23398 16726 395 0,'0'0'308'0,"0"0"-219"16,0 0 66-16,0 0-42 15,0 0-5-15,0 0-11 16,1-41-27-16,-1 45-30 16,-10 9-17-16,-4 5 5 0,2 3 13 15,-2-1-9 1,1 4-4-16,0 0 1 0,3 3-2 16,-3 1-1-16,0 2-5 15,1 0 0-15,-2 3-1 16,0 3-3-16,1-5-9 15,2-1 1-15,2-1 2 16,0-6-8-16,5 0-1 16,-1-3-2-16,-1 1 2 15,0-1 2-15,0 1-4 16,-4 0 3-16,2-2-2 16,1-3 3-16,2-6-4 15,2-3 0-15,-1-4 0 16,3-2 4-16,-1 2-4 0,-1 4 4 15,0 0-3 1,0 3 1-16,-1 0 1 0,1-2-3 16,3-3 0-16,0-2-14 15,0-3-32-15,0 0-7 16,0 0-16-16,0-8-19 16,0-10-92-16,-2 0-101 15,1-6-140-15</inkml:trace>
  <inkml:trace contextRef="#ctx0" brushRef="#br0" timeOffset="41356.98">22998 16847 675 0,'0'0'153'16,"0"0"-4"-16,0 0 38 15,0 0-68-15,0 0-16 16,0 0-50-16,-10-32-6 16,10 32-25-16,0 0-18 15,0 9-2-15,16 8 25 16,9 4 20-16,3 2-28 16,10 3 2-16,4 3 2 15,5 2-11-15,3 6-3 16,-1-1 4-16,0 3-7 15,-7 1 1-15,-2-3-7 0,-5-2 1 16,-3-2 5-16,-3-6-2 16,-7-5-4-16,-1-6 5 15,-5-2-5-15,-1-6 13 16,-4 0-5-16,-2-4 2 16,-2 0-2-16,-3-1 3 15,1 0 6-15,-2-3-4 16,-1 1 3-16,-1-1-6 15,1 0-9-15,-2 0 7 16,0 0 0-16,0 2-7 16,0-2 0-16,0 1-1 15,0-1 0-15,1 0-3 16,-1 0 3-16,0 0 7 16,0 0-5-16,0 0 1 0,0 0-3 15,0 0-2-15,0 0-18 16,0 0-10-16,0 0-21 15,0 0-26-15,0-1-12 16,0-4-33-16,0-2-65 16,0 3-117-16,0 3-192 15</inkml:trace>
  <inkml:trace contextRef="#ctx0" brushRef="#br0" timeOffset="43066.5">20014 17060 730 0,'0'0'132'15,"0"0"38"-15,0 0-50 16,0 0-35-16,0 0-7 15,0 0-20-15,0 0-17 16,-27-21-10-16,27 29-9 16,0 14-6-16,0 8 46 15,12 13-13-15,6 10-15 0,4 10-10 16,1 0 3 0,2 3-6-16,2-1-1 0,-2-4-3 15,1-2 3-15,-1 3 0 16,-1-1 4-16,-3-2-3 15,1-1-4-15,-1-5-4 16,-2-3-7-16,2-7-1 16,-3-4-4-16,0-6 0 15,-1-5 2-15,-3-5 1 16,-3-4-3-16,-5-5-1 16,-2-5 0-16,-2-5 0 15,-1-1 1-15,-1-3 0 0,2 0-1 16,-2 0 1-1,1 0-1-15,-1 0 0 0,0 0-5 16,0-7 3-16,0-2-1 16,0-4-4-16,0 2-14 15,-3-7 6-15,-4 1-9 16,4-1 1-16,-3-4 1 16,0 1 2-16,-2-6 7 15,-3-1-4-15,-3-5 1 16,-1-1 5-16,2-3 4 15,-1 1 2-15,1 3-2 16,2 1 7-16,-2 4 0 16,1 2 1-16,0 0 0 15,-3 1-1-15,0 1 6 16,-1 1-1-16,2 0 0 16,-2 2-4-16,1-4 2 0,0 0 5 15,-1-5-3-15,-5-4 4 16,-1-1-3-16,2-6 3 15,-1 0-5-15,5-1 0 16,5 2-2-16,8 2 0 16,3-1-2-16,0 3 1 15,14 0 4-15,8 3-5 16,8 3 0-16,4 7 10 16,5 0-10-16,7 7 4 15,-1 6-4-15,-5 9 0 16,-5 1 0-16,-12 8 0 0,-4 18-3 15,-3 6 3-15,-10 5 8 16,-6 4-2 0,0 3 0-16,-13 1-6 0,-12 1 3 15,-6-2 0-15,-3-4-3 16,-2-8-3-16,7-9-9 16,4-8-16-16,8-12-9 15,4-3-21-15,6 0-31 16,6-6-49-16,1-8-131 15,0-2-374-15</inkml:trace>
  <inkml:trace contextRef="#ctx0" brushRef="#br0" timeOffset="43648.84">20741 16391 611 0,'0'0'116'0,"0"0"-33"16,0 0-28-16,0 0 49 15,0 0-7-15,-51 89-10 16,45-48-19-16,0 8 0 16,3 5-5-16,3 7 5 15,0 5-17-15,0 3-11 16,0 3 1-16,9 3-15 15,3-2-1-15,4 5-3 16,1 6 4-16,2 1 0 16,-1 2-5-16,3-5-6 15,1-8 3-15,2-6-6 0,10-8 1 16,5-5-2-16,6-9-6 16,9-6 0-16,5-4-1 15,2-8 6-15,1-3-3 16,-3-5-3-16,-4-6-3 15,-5-5 2-15,-4-5-3 16,-9-4-2-16,-7 0-4 16,-8-13-10-16,-3-8-21 15,-2-6-31-15,-2-2-30 16,0-1-48-16,-4 5-142 16,-5 2-233-16</inkml:trace>
  <inkml:trace contextRef="#ctx0" brushRef="#br0" timeOffset="44569.39">21122 16984 733 0,'0'0'42'16,"0"0"85"-16,0 0 1 16,0 0-38-16,0 0-2 15,0 0 36-15,-17-69-32 16,17 69-48-16,0 1-37 16,0 19-4-16,0 11-3 15,0 8 26-15,7 1-16 16,5 2 7-16,3-5-9 15,3-3-6-15,1-6-2 16,-1-6 0-16,0-7 1 16,-4-7 0-16,-4-6-1 15,-4-2-2-15,-2 0 2 16,1-17 5-16,-2-7 10 0,1-7-12 16,-2-2-3-16,-1-1 4 15,-1 6-3-15,0 7 0 16,0 8 3-16,0 7-2 15,0 5-2-15,0 1 0 16,3 3-11-16,6 15-2 16,2 7 13-16,6 2 1 15,2 2 0-15,3-5-1 16,2 0 3-16,-3-6-2 16,1-4-1-16,-3-5 0 15,-4-9-1-15,0 0 0 16,-1-13 1-16,-3-14 8 0,-2-5 2 15,-4-7-4-15,-4-1 0 16,-1 3 0-16,0 5-1 16,0 9 9-16,0 10 1 15,-4 8-5-15,2 3-5 16,1 2-5-16,-4 0-4 16,1 0-12-16,-3 13 1 15,2 1-48-15,4 4-30 16,1 2-109-16,0-2-80 15,0-3-173-15</inkml:trace>
  <inkml:trace contextRef="#ctx0" brushRef="#br0" timeOffset="44821.93">21603 16895 579 0,'0'0'224'16,"0"0"-23"-16,0 0-66 15,0 0-58-15,0 0 62 16,0 0-55-16,40 102-30 16,-28-60-11-16,3-1-20 15,0 1-13-15,0-5-2 16,-2-5 0-16,-1-4-6 16,-1-8-1-16,-5-1-1 15,-3-12-1-15,0-3-15 0,-2-4-38 16,-1 0-71-1,0 0-102-15,0-11-92 0</inkml:trace>
  <inkml:trace contextRef="#ctx0" brushRef="#br0" timeOffset="45167.02">21610 16624 644 0,'0'0'141'0,"0"0"9"15,0 0-14 1,0 0-71-16,0 0-35 0,0 0 8 16,-46 39 9-16,45-23-14 15,1-5-15-15,0-5-6 16,0-5-12-16,0-1-7 15,6-4 7-15,5-13 19 16,-3-1 25-16,-4 1-15 16,-4 6 3-16,0 4-13 15,0 4-10-15,0 3-9 16,0 0-11-16,-4 3-34 16,-2 14-64-16,-2 2-27 15,4 2-171-15,4-4-426 16</inkml:trace>
  <inkml:trace contextRef="#ctx0" brushRef="#br0" timeOffset="45789.25">23355 15893 1024 0,'0'0'49'0,"102"3"94"15,-30 21-36-15,7 11 6 16,6 12-31-16,6 16 2 16,2 20 8-16,-5 15-18 15,-8 13-4-15,-11 6-18 16,-13 2 0-16,-8-2-21 15,-5-5-7-15,-4-8-17 16,-4-6 7-16,-10 0-12 16,-11-6 0-16,-14 1-2 15,0-1-6-15,-30-3-12 16,-6-6-61-16,-3-9-57 0,5-6-49 16,8-17-83-16,7-14-331 15</inkml:trace>
  <inkml:trace contextRef="#ctx0" brushRef="#br0" timeOffset="48455.03">22834 17757 363 0,'0'0'33'0,"0"0"7"15,0 0-21-15,0 0 5 16,0 0-2-16,0 0-11 16,0 0-1-16,0 0 0 15,0-4-4-15,0 0 1 16,0-2-7-16,0 2-16 15,0-2-86-15,0 2-101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12:34.29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9232 12934 855 0,'0'0'55'0,"0"0"-40"16,0 0 154-16,0 0-66 15,0 0 9-15,0 0-35 16,0 0-30-16,-27 0 31 16,27 0-47-16,0 0-12 15,0 0 31-15,0 0-33 0,0 0 27 16,0 0-15 0,0 0-15-16,0 0 14 0,0 0-26 15,0 0-2-15,0-1 0 16,3-9-16-16,18-2-37 15,13 1-84-15,12 0-160 16,2 4-121-16</inkml:trace>
  <inkml:trace contextRef="#ctx0" brushRef="#br0" timeOffset="7090.05">8578 14401 319 0,'0'0'40'16,"0"0"-31"-16,0 0 4 15,0 0-4-15,0 0 3 0,0 0 0 16,0 0-3-16,12-10 11 16,-10 10-17-16,-2 0-2 15,0-1-1-15,0-3-83 16</inkml:trace>
  <inkml:trace contextRef="#ctx0" brushRef="#br0" timeOffset="12784.89">5655 16459 717 0,'0'0'99'15,"0"0"-12"-15,0 0 24 16,0 0-66-16,0 0-30 16,0 0 1-16,0 0-1 15,-11-1 5-15,9 1 2 0,1 0-6 16,1 0 8-16,0 0-4 15,-2 0-8-15,2 0 5 16,-1 0-5-16,1 0-10 16,0 0 7-16,0 0-9 15,0 0 0-15,0 0-1 16,0 0 0-16,0 0-14 16,0 0-13-16,0 0-8 15,0 0 13-15,0 0 11 16,0 0-1-16,0 0-2 15,0 0-14-15,0 0-15 16,1 0-36-16,4 0 9 16,5 0-43-16,2 0-36 15,2 0-55-15,0 3-217 16</inkml:trace>
  <inkml:trace contextRef="#ctx0" brushRef="#br0" timeOffset="12907.11">5655 16459 94 0</inkml:trace>
  <inkml:trace contextRef="#ctx0" brushRef="#br0" timeOffset="13481.69">5655 16459 94 0,'86'0'675'0,"-95"-20"-653"0,3 3 132 0,-2 4 12 15,5 5-92-15,3 4-1 16,-4 4 23-16,4 0-44 0,0 0-4 15,-3 0-28 1,-3 9-12-16,-3 14 6 0,-3 11 1 16,3 8 12-16,0 9-12 15,6 10 6-15,3 7 6 16,0 3-3-16,6 6-13 16,9-4 12-16,1-2-15 15,-2-6-1-15,2-5 4 16,-2-3-5-16,-3-2 1 15,-3-8-2-15,1-8-2 16,-3-6 0-16,-3-10-3 16,0-6 1-16,-3-7 0 15,0-6 2-15,0-4-3 0,0 0 0 16,0 0 2 0,0 0-2-16,0-11-6 0,0-9-19 15,0-6-38-15,0-3-19 16,0 0-17-16,0-1-38 15,0 0 14-15,-2-2 16 16,-6 0 3-16,-3-4 35 16,0-3 47-16,-6-4 22 15,-4-6 1-15,3-5 15 16,-6-8 36-16,3-1-6 16,6-2 16-16,9 1-12 15,6 7-2-15,3 6-10 0,21 7 5 16,2 9-14-16,-1 10 9 15,3 12 10-15,-7 11-23 16,1 2-14-16,-7 22 1 16,-7 11-8-16,-8 11 16 15,0 5-16-15,-17 4 3 16,-11-1 0-16,-3-4-7 16,-2-3-14-16,3-6-71 15,8-8-34-15,1-4-90 16,9-10-93-16,0-8-211 15</inkml:trace>
  <inkml:trace contextRef="#ctx0" brushRef="#br0" timeOffset="14380.33">6370 16126 588 0,'0'0'36'16,"0"0"67"-16,0 0 54 15,-91-47-51-15,63 47-36 16,-5 12-8-16,-3 20-20 15,-4 15-4-15,0 16 11 16,-1 19 1-16,5 18 10 16,2 13 3-16,10 11-8 0,11 6-4 15,13-6-19 1,7-4-19-16,26-4-7 0,9-10 2 16,7-13 0-16,2-11-3 15,4-19-3-15,5-8-1 16,4-7-1-16,8-8-1 15,5-4-14-15,5-7-96 16,5-12-138-16,2-13-325 16</inkml:trace>
  <inkml:trace contextRef="#ctx0" brushRef="#br0" timeOffset="15246.48">8035 16251 706 0,'0'0'62'16,"0"0"49"-16,0 0 95 15,-27-87-113-15,24 73-3 16,2 2-9-16,-1 7-23 15,1 2 3-15,-1 3-22 16,2 0-11-16,0 7-17 16,0 21-11-16,0 13 15 15,5 12 1-15,10 6 4 16,9 7 15-16,4 6-22 0,3 6 10 16,1-1-5-16,1 2-6 15,-2-3 8-15,-3 1-11 16,-1-5 0-16,-3-4 1 15,-6-2-5-15,3-6 1 16,-4-1-3-16,-3-6 1 16,-2-9-2-16,-2-9 1 15,-4-10-2-15,-1-6-1 16,-2-8 1-16,-2-7 0 16,1-2-1-16,-2-2 0 15,3 0-2-15,1-12-29 16,5-13-26-16,5-12-83 0,5-5-217 15,-1-2-547 1</inkml:trace>
  <inkml:trace contextRef="#ctx0" brushRef="#br0" timeOffset="15717.94">8877 16400 762 0,'0'0'46'16,"0"0"113"-16,0 0-22 16,0 0-60-16,0 0 4 15,0 0 6-15,-11-48-33 0,7 48-31 16,-5 21-16-1,-2 11 6-15,-2 12 13 0,0 7 11 16,-1 4-20-16,-1 1 0 16,3 3 3-16,0-3-16 15,3-6-1-15,5-2-3 16,2-7 0-16,2-5 0 16,0-6-39-16,0-7-61 15,0-7-75-15,0-9-88 16,0-7-105-16</inkml:trace>
  <inkml:trace contextRef="#ctx0" brushRef="#br0" timeOffset="15949.96">8547 16537 852 0,'0'0'111'16,"0"0"61"-16,0 0 16 15,0 0-98-15,0 0-68 16,0 0-9-16,84 26 57 16,-22 7-32-16,1 2-8 15,-2 0-24-15,-6-2-1 16,-1-1-5-16,-5-2 0 16,-3 0-65-16,-8-6-138 15,-10-8-296-15</inkml:trace>
  <inkml:trace contextRef="#ctx0" brushRef="#br0" timeOffset="16992.65">8860 17152 898 0,'0'0'108'0,"0"0"-23"16,0 0 26-16,0 0-78 16,0 0-25-16,0 0-3 15,57-17 8-15,-15 4-7 16,1-4-6-16,2 2-28 15,-5 1-152-15,-9 1-172 16</inkml:trace>
  <inkml:trace contextRef="#ctx0" brushRef="#br0" timeOffset="17179.89">8907 17277 376 0,'0'0'534'0,"0"0"-517"16,0 0 85-16,0 0-4 16,89-14-47-16,-37-7-41 15,2-2-10-15,-8 2-48 16,-7 4-262-16,-11 2-514 16</inkml:trace>
  <inkml:trace contextRef="#ctx0" brushRef="#br0" timeOffset="17728.52">8944 17499 689 0,'0'0'158'0,"0"0"-14"16,0 0 68-16,0 0-84 15,0 0-26-15,0 0-34 16,-14-33-38-16,14 36-16 15,0 18-11-15,0 12 10 16,0 5 19-16,5 6-3 16,4-1 0-16,1 3-19 15,-1-7 1-15,2-2-11 0,-1-6 3 16,-1-6-3 0,2-2 0-16,-1-9-36 0,0-5-38 15,1-9-102-15,1 0-47 16,-6-13-133-16</inkml:trace>
  <inkml:trace contextRef="#ctx0" brushRef="#br0" timeOffset="18032.09">9012 17701 634 0,'0'0'155'16,"0"0"-120"-16,0 0 43 15,0 0 38-15,0 0-40 0,0 0-40 16,75-26-15-16,-57 15-6 15,-6 1-14-15,-3-4 0 16,1-2 6-16,-4 1-6 16,-1 0 0-16,-1 2 6 15,-2 4 28-15,-2 5 19 16,0 4 29-16,0 0-15 16,0 0-41-16,0 14-23 15,0 9-4-15,0 6 23 16,1-2-5-16,1-1-9 15,1 0-5-15,1-3-2 16,0 0-4-16,1-2-1 16,1-4-56-16,2-5-103 15,-4-5-157-15,3-7-217 16</inkml:trace>
  <inkml:trace contextRef="#ctx0" brushRef="#br0" timeOffset="18765.74">9349 17335 844 0,'0'0'163'15,"0"0"-23"-15,0 0 67 16,0 0-89-16,0 0-92 16,0 0-20-16,-1 59 26 15,7-1 23-15,0 6-23 16,6-1-2-16,-2-2-8 16,1-6-17-16,-2-3 2 15,1-5-7-15,-5-5 1 16,-1 1-4-16,-2-10 3 15,1-3-52-15,1-6-16 16,4-10-113-16,5-10-84 16,2-4-294-16</inkml:trace>
  <inkml:trace contextRef="#ctx0" brushRef="#br0" timeOffset="19228.18">9690 17470 535 0,'0'0'424'0,"0"0"-350"16,0 0 79-16,0 0-36 0,0 0-53 15,0 0-34 1,29 0 28-16,-18 16 2 0,1 7-21 16,-2 6-4-16,-2 5-5 15,-7 6 2-15,-1 2-4 16,0-2-9-16,0-4 7 16,-1-3-13-16,-5-4-2 15,0-5 0-15,0-4-7 16,3-4 1-16,2-6-5 15,1-6 1-15,0-1 2 16,0-3-3-16,0 0 1 16,17 0 0-16,18-4 1 15,13-9 6-15,10-3-8 16,0-1-1-16,-3 2-11 16,-4 2-12-16,-11 2-20 15,-7 1-12-15,-9 0-19 0,-8 1-88 16,-7-1-144-16,-9-1-738 15</inkml:trace>
  <inkml:trace contextRef="#ctx0" brushRef="#br0" timeOffset="25115.33">6488 16858 1095 0,'0'0'16'16,"0"0"-8"-16,0 0 114 16,-27-72-24-16,26 69-31 15,1 3-34-15,0 6-23 16,0 23-7-16,0 15-2 15,7 12 28-15,5 3 0 16,3-3-9-16,6 1-1 16,0-4-14-16,3-2 7 15,1-10-8-15,-3-13-4 0,-2-10 0 16,-2-12 6-16,-3-6-6 16,1 0 6-16,5-26 0 15,1-13 2-15,1-7-4 16,-3-4-2-16,-6 3 0 15,-5 2 1-15,-2 12-2 16,-4 10-1-16,-1 12 4 16,-2 8-2-16,0 3 1 15,1 6-3-15,4 21-4 16,5 9 4-16,8 5 0 16,4 1 0-16,4-5 4 15,2-4-4-15,1-8 0 16,-1-7 0-16,0-9 4 15,-1-9-4-15,0-6 1 16,-2-22 9-16,-2-6-3 0,2-7-2 16,-7-1-3-16,-9-1-2 15,-6 0 3-15,-3 0-1 16,-9 5 0-16,-12 6-4 16,-1 9-1-16,4 10-9 15,3 8-16-15,0 5-44 16,4 0-76-16,3 15-92 15,0 7-112-15,5 0-126 16</inkml:trace>
  <inkml:trace contextRef="#ctx0" brushRef="#br0" timeOffset="25713.7">7459 16987 905 0,'0'0'79'15,"0"0"94"-15,0 0 7 16,0 0-88-16,0 0-13 16,0 0-55-16,-34-36-10 15,34 42-10-15,0 15-2 16,11 9 14-16,0 4 11 15,1 0-4-15,0-1-12 16,3 0-9-16,1-2 0 16,1-3 1-16,1-7-2 15,-2-4-2-15,4-5-10 16,-4-5-34-16,-1-3-37 16,0-4-74-16,-2 0-43 15,-5-17-163-15</inkml:trace>
  <inkml:trace contextRef="#ctx0" brushRef="#br0" timeOffset="27128.51">8726 15835 839 0,'0'0'39'0,"0"0"60"15,104-31 59-15,-47 31-60 16,7 27-9-16,6 22-11 0,8 23-4 16,9 20-10-1,2 11-20-15,-1 9-2 0,-5-1-18 16,-12-5 13 0,-13-5-10-16,-15-6-10 0,-13-8-4 15,-12-8-8-15,-15-2-4 16,-3-5-1-16,0-3-1 15,-9 4-16-15,0 0-71 16,8-2-105-16,1-10-374 16</inkml:trace>
  <inkml:trace contextRef="#ctx0" brushRef="#br0" timeOffset="27842.98">10437 16624 587 0,'0'0'440'16,"0"0"-391"-16,0 0 103 16,0 0-75-16,0 0-29 15,-82 44-3-15,73-15-30 16,6 0-6-16,2-4 8 16,1-4-6-16,0-5-5 15,0-6 3-15,0-6-1 0,3-4-6 16,4 0 6-1,11-4 19-15,7-16 34 0,10-9-27 16,5-3-26-16,0 2 7 16,3 5-7-16,-2 7 5 15,-2 10 3-15,1 8-5 16,-1 0-4-16,-2 18-1 16,-3 8 9-16,-7 4 1 15,-8-3-9-15,-11-1-1 16,-8-3-2-16,0-1 2 15,-5-4 1-15,-17-3 3 16,0-8 7-16,4-4-1 16,5-3-8-16,5 0 14 0,2-20-1 15,3-12-20-15,3-8-2 16,6-6-5-16,19-5 0 16,10 0-1-16,7 2-37 15,11-1-37-15,11 4-64 16,1 1-311-16</inkml:trace>
  <inkml:trace contextRef="#ctx0" brushRef="#br0" timeOffset="28610.51">12023 16474 716 0,'0'0'346'0,"0"0"-242"16,0 0 81-16,0 0-72 15,0 0-65-15,0 0-19 16,-15 7-3-16,15 32 32 16,3 9-21-16,6 4 10 15,1 0-20-15,-2 0-3 16,3-1-7-16,-4-4-6 16,0-4 6-16,1-6-8 15,-4-6 2-15,-1-8-4 16,0-11-6-16,-3-3 0 0,0-9 1 15,0 0 2-15,0 0 6 16,0 0-1-16,0-24 10 16,0-16-9-16,-1-18-10 15,-4-14 0-15,5-14-1 16,0-8 4-16,0 1-4 16,8 5 1-16,17 16-2 15,5 16 0-15,3 15 1 16,3 15 0-16,-2 15 0 15,-4 11-4-15,-6 2 5 16,-10 21-7-16,-11 12 5 16,-3 4 1-16,-7 5 1 15,-14 1 0-15,-7 0-1 0,-2-3-5 16,3-2-25-16,5-5-25 16,8-7-33-16,10-8-32 15,4-8-66-15,0-10-62 16,13-2-131-16,11-12-364 15</inkml:trace>
  <inkml:trace contextRef="#ctx0" brushRef="#br0" timeOffset="28879.8">12575 16056 665 0,'0'0'403'15,"0"0"-280"-15,0 0 69 16,0 0-88-16,0 0-66 0,-110 87 24 15,78 6-6 1,10 18-3-16,11 11 1 0,11-1-26 16,8-5-12-16,31-16-3 15,16-14-9-15,12-15 17 16,2-16-18-16,7-16 4 16,-12-13 1-16,-6-15-7 15,-13-11 1-15,-12 0-1 16,0-22-1-16,-6-13-1 15,-5-5-46-15,-7-4-57 16,-6 0-80-16,-8 2-391 16</inkml:trace>
  <inkml:trace contextRef="#ctx0" brushRef="#br0" timeOffset="29663.45">14045 15881 1070 0,'0'0'86'0,"0"0"-44"15,0 0 102-15,0 0-53 16,0 0-43-16,83 16 19 15,-47 39-21-15,4 22 1 16,6 20 3-16,1 10-10 16,-1 5-6-16,-3-5-13 15,0-8-1-15,-7-7-4 16,-3-12-10-16,-5-12 11 0,-5-12-17 16,-5-11 5-16,-4-13-5 15,-3-8 1-15,-5-11 1 16,-3-7-2-16,-1-6 0 15,-2 0-3-15,4 0-21 16,3-13-25-16,2-8-40 16,7-8-79-16,-2-1-198 15,1-1-578-15</inkml:trace>
  <inkml:trace contextRef="#ctx0" brushRef="#br0" timeOffset="29946.43">15049 16234 978 0,'0'0'204'0,"0"0"-126"16,0 0 113-16,0 0-82 15,0 0-62-15,0 0-23 16,-9 36 3-16,-3 9 19 15,0 3-8-15,-1 3-27 16,0-3 0-16,2-2-11 16,0 0 5-16,4-9-5 15,-3-2 0-15,2-7-14 0,0-6-40 16,4-8-39 0,-2-8-94-16,-1-6-73 0,-2-19-121 15</inkml:trace>
  <inkml:trace contextRef="#ctx0" brushRef="#br0" timeOffset="30132.82">14801 16326 908 0,'0'0'212'0,"0"0"-183"16,0 0 61-16,82 54 87 16,-22-19-74-16,6 3-25 15,-2 0-29-15,-6 1-28 16,-7-4-11-16,-13 0-10 15,-9-1-2-15,-12 0-32 16,-7 0-70-16,-10-7-137 0,0-8-336 16</inkml:trace>
  <inkml:trace contextRef="#ctx0" brushRef="#br0" timeOffset="31410.54">13054 16421 984 0,'0'0'78'15,"0"0"-7"-15,0 0 76 16,0 0-65-16,0 0-68 16,0 0 6-16,-13 87 20 15,13-43 4-15,0 0-22 0,16-7-1 16,6-5-10-16,-2-10-8 15,5-3-2-15,-4-13 1 16,1-6-2-16,-2 0 3 16,-1-9 1-16,1-14 11 15,-2-6-11-15,-6-5-1 16,-2 0 9-16,-6 6-12 16,-4 7 2-16,0 9 12 15,0 8 1-15,0 4 3 16,0 3-18-16,0 17-6 15,0 4 5-15,0 4 2 16,11-5-1-16,2-5 2 16,4-5-2-16,2-8 5 0,1-5-5 15,5 0 1-15,3-15 4 16,-1-11 0-16,-3-5 0 16,-9-2 0-16,-8-6-3 15,-7 1 3-15,0 1 1 16,-9 8-3-16,-6 8 1 15,-2 8-4-15,3 10-2 16,2 3-6-16,3 5-37 16,6 14-58-16,3 5-63 15,0 4-97-15,0-2-128 0</inkml:trace>
  <inkml:trace contextRef="#ctx0" brushRef="#br0" timeOffset="31709.05">13588 16483 905 0,'0'0'100'16,"0"0"76"-16,0 0-8 15,0 0-48-15,69-78-35 16,-54 78-33-16,-3 0-8 16,-4 10-14-16,-6 14-5 15,-2 10 3-15,-6 4-2 16,-15 5-2-16,-3-3-12 0,2-4 1 15,7-7-7 1,7-9-4-16,8-6-4 0,0-5 1 16,20-8-1-16,16-1-2 15,19-6 4-15,9-12-5 16,5-5-26-16,5 3-39 16,0-2-24-16,-3-1-122 15,-4-2-300-15</inkml:trace>
  <inkml:trace contextRef="#ctx0" brushRef="#br0" timeOffset="32179.55">14899 15518 1079 0,'0'0'72'16,"87"-27"-48"-16,-12 27 134 16,22 18-49-16,19 29-5 15,26 26-16-15,11 26-23 16,-3 25-8-16,-7 29-16 15,-27 9-7-15,-23 7 6 16,-26-5-39-16,-25-17 43 16,-20-11-43-16,-22-11 1 15,-11-7-2-15,-38-2-28 16,-18 0-63-16,-6-11-75 0,-9-13-317 16</inkml:trace>
  <inkml:trace contextRef="#ctx0" brushRef="#br0" timeOffset="49650.16">23135 10367 326 0,'0'0'247'16,"0"0"-183"-16,0 0 9 16,0 0-35-16,0 0-25 15,0 0 17-15,0 0 5 16,-4-45 13-16,4 37 15 15,0-1 16-15,0-1-14 16,1 2-27-16,1-1-1 0,-2 1 2 16,0 2 3-1,0 2-5-15,0 1-1 0,0 2 3 16,0-1-14-16,0 2 12 16,0 0-21-16,0 0 12 15,0 0-5-15,0 0-13 16,0 0 2-16,-3 10-10 15,-3 4-2-15,-2 9 21 16,-2 1-8-16,4 5-1 16,-3 4 7-16,0 2-18 15,-1 5 22-15,-1-1-13 16,2-1-5-16,0 1 8 16,3-5-7-16,-1 1 1 15,-1-2-1-15,-1 1-5 16,2 2 8-16,1 0-6 15,0 1 0-15,-1-2 4 16,1 0-6-16,1-3 3 0,0-3-1 16,2-4 3-16,0-2-2 15,2-1-4-15,-1-4 1 16,-1-5 4-16,1 0-3 16,-1-3-1-16,1-3-1 15,1-2 4-15,-1-4-5 16,2-1 1-16,0 0 0 15,0 0-1-15,0 0-11 16,-3 0-30-16,2-11-57 16,-4-9-179-16,4-5-204 15</inkml:trace>
  <inkml:trace contextRef="#ctx0" brushRef="#br0" timeOffset="50299.7">22838 10322 54 0,'0'0'682'0,"0"0"-590"15,0 0 123-15,0 0-109 16,0 0-10-16,0 0-20 16,-18-22-13-16,18 22 2 15,0 0-6-15,-1 0-23 16,1 0-7-16,0 0-24 15,0 0 5-15,0 0-9 16,0 0 3-16,0 0-3 0,9 10 7 16,9 4 3-1,4 2 15-15,2 1-14 0,7 3 4 16,6 1 1 0,5 0-16-16,5 5 18 0,3 1-9 15,-2 1-1-15,-5 1 1 16,-1 0-7-16,-2 0 4 15,2-1-1-15,-1 1-6 16,2-2 11-16,0-2-4 16,0 2-4-16,-1 0 1 15,-3-2-4-15,-3 0 2 16,-3-2 1-16,-4-2-1 16,-2-3 4-16,-6-4-4 15,-2-2 1-15,-7-4 3 16,-3-2-4-16,-3-5 5 15,-2 1-1-15,-2-2-4 0,-2 0 8 16,0 0-5-16,0 0 0 16,0 0 7-16,0-4-12 15,0-11-20-15,-7-2-72 16,-7 2-111-16,-3-5-361 16</inkml:trace>
  <inkml:trace contextRef="#ctx0" brushRef="#br0" timeOffset="52731.56">22477 10072 486 0,'0'0'66'0,"0"0"3"0,0 0 9 16,0 0-20-16,0 0-15 16,0 0-5-16,-16-52 7 15,16 43 24-15,-2-1-5 16,-1 2 2-16,-1 0-14 15,-2 1 1-15,1 0-21 16,1 3-6-16,0 1-3 16,2 1 12-16,1 2 6 15,1 0-10-15,0 0-14 16,-2 0 4-16,2 0-5 16,0 0 4-16,0 0 11 15,0 0-12-15,0 0-1 0,-1 0-18 16,1 0-1-16,0 7 1 15,0 9 4-15,0 3 12 16,0 4 2-16,1 1-4 16,8 1 8-16,-2 2-2 15,2-1-13 1,-1 1 10-16,0-2-7 0,2 0 1 16,-3 1 7-16,1-2-16 15,0 0 20-15,0-2-13 16,0 1 2-16,1-2-1 15,-2 0-7-15,-1 0 9 16,0 2-1-16,0 1-11 16,-2 1 13-16,4 1-7 0,-2-1-2 15,0-3 9-15,-2 3-11 16,2-3-2-16,0 1 9 16,0-2-7-16,0 0 2 15,-1-2-3-15,-1-3 0 16,1 0-1-16,2-1 6 15,-3 1-6-15,1-2 3 16,-1 3-1-16,1-1-2 16,-2 0 2-16,1 1-1 15,0 0 4-15,0 1-4 16,-1-2 0-16,0 0 1 16,-2-2 2-16,1 0-2 15,-1 0-2-15,1 2 6 0,-1-1-7 16,1 2 4-1,-1 0-3-15,1 1 8 0,1 0-8 16,-2-2 0-16,2 2 2 16,-2 1 1-16,2-1 1 15,-1 2-4-15,1 1 1 16,0 2 0-16,0-1-1 16,3 2 0-16,-1-3 0 15,0 0 0-15,1-2 2 16,-1-2 0-16,-1 0 2 15,1-3-2-15,-2-2-1 0,0-2 4 16,-2-2-4 0,1-4-1-16,-2-3 0 15,2-1 3-15,-2 0-3 0,0 0 5 16,0 0 0-16,0 0 5 16,0-4-10-16,0-13-23 15,-8-4-51-15,-6-3-75 16,-5 0-198-16,-6 0-759 15</inkml:trace>
  <inkml:trace contextRef="#ctx0" brushRef="#br0" timeOffset="54877.66">21031 10667 320 0,'0'0'65'16,"0"0"43"-16,0 0-1 15,0 0-33-15,0 0 38 16,-42-80-30-16,35 66 18 16,3 2-4-16,-1 0-18 15,2 2-23-15,0 2-10 16,2-1 10-16,-1 1-8 16,1 2-15-16,1 2 4 0,-2 3-12 15,2-1 6 1,0 1-8-16,0 1-8 0,0 0 3 15,0 0-2-15,0 0-2 16,0 0-6-16,0 0-5 16,0 0-4-16,0 5-7 15,0 8 9-15,0 4 7 16,3 1-6-16,3 1 6 16,-1 2 8-16,1 0-15 15,0 3 20-15,-1 2-5 16,0 0-12-16,0 2 14 15,-2 0-14-15,0 0 5 16,0-2 4-16,0 3-11 16,1-1 6-16,0 0-7 15,1-1 2-15,-2-2 2 0,0-4-1 16,0 0-1-16,-2-3-2 16,3-3 3-16,-1-2-4 15,0-3 1-15,1-1 0 16,-1-3 0-16,-2-1 2 15,1-2-2-15,-2 0 0 16,1-1 2-16,-1-2-4 16,2 1 2-16,-2-1 0 15,0 0 2-15,1 0-1 16,-1 0-1-16,0 0 0 16,2 0 3-16,-2 0-2 15,0 0-1-15,0 0 0 0,0 0 2 16,0 0 0-16,0 0-2 15,3 0 0-15,1 0 0 16,2-1 4-16,3-8-2 16,0-1-2-16,-1-1 5 15,3-4-3-15,-3-1 0 16,1-2-2-16,-1-1 3 16,0 0-2-16,-2 1-1 15,-1-1 0-15,-4 2 2 16,1 4 0-16,-1 1 0 15,-1 0-2-15,0 3 3 0,0 0-1 16,0 2-2 0,0 1 0-16,0 2-1 0,0 3 3 15,0-1-2 1,0 2 0-16,0 0 2 16,0 0-6-16,0 0 4 0,0 0-4 15,0 0 3-15,0 0-8 16,0 0 6-16,5 0-2 15,3 3 2-15,2 6-2 16,2 2 9-16,4 2-4 16,-2 1 0-16,5 1 2 15,-3 1-2-15,1-1 0 16,-2 1 2-16,-1-3-3 16,0-1 1-16,-1-4 0 0,-4-1 0 15,-1-2 0-15,-4-4 0 16,2 1 0-16,-5-2 3 15,3 0-4-15,-3 0 1 16,2 0 0-16,2 0 2 16,-1 0-1-16,-1 0 1 15,0 0-1-15,-1 0 2 16,2-3-3-16,0-2 3 16,-1 1-4-16,2-1 2 15,-2-2 0-15,0 0 5 16,-1-3-5-16,-1-1 1 15,-1-1 0-15,2 1 3 16,-1 0-5-16,1 1 0 0,-1 1 5 16,-1-1-5-1,0 2 0-15,0-2 4 0,0 0 3 16,0-1-7 0,0-2 6-16,0 0 0 0,0-1-3 15,-3 0-1-15,-1 3-2 16,0 0 0-16,3 4 4 15,-1 1-4-15,1-1 4 16,-1 0-7-16,1-2 8 16,-1 1-3-16,1-3 1 15,-2-2-3-15,0 1 0 16,-3-3 0-16,2 1 0 16,-1 0 0-16,1-2 4 15,-2 2-3-15,-1-1-1 0,-1-1 0 16,0-2 2-16,1-1 0 15,-1 4-2-15,1 3 0 16,3 3-1-16,0 5 1 16,3 2 0-16,1 2 1 15,0 0-5-15,0 0 7 16,0 0-4-16,-2 0 1 16,2 0-10-16,0 0 4 15,0 0-37-15,0 0-12 16,0 3-45-16,0 13-127 15,11 7 7-15,2 6-96 16,1-4-486-16</inkml:trace>
  <inkml:trace contextRef="#ctx0" brushRef="#br0" timeOffset="55412.2">21643 10738 213 0,'0'0'423'0,"0"0"-299"16,0 0 15-16,0 0-3 16,0 0-34-16,0 0-19 15,-1-30-30-15,1 30-24 16,-2 0-8-16,0 0-15 15,1 6 1-15,-2 6 19 16,2 0 8-16,1 8-5 16,0 2 4-16,0 5-7 15,0 5-4-15,0-2-1 0,0 0-8 16,9-4-2-16,1-5-5 16,2-5-6-16,1-4 3 15,0-4 0 1,0-3-3-16,2-5 0 0,1 0-2 15,2 0-13-15,3-12-38 16,-2-3-27-16,-2-2-34 16,-4-1-82-16,-7-1-130 15,-6 1-251-15</inkml:trace>
  <inkml:trace contextRef="#ctx0" brushRef="#br0" timeOffset="55888.3">21603 10435 589 0,'0'0'80'15,"0"0"60"-15,0 0-36 16,0 0 7-16,0 0-20 16,0 0-33-16,-12-6-20 15,9 6-23-15,0 8-8 16,-2 5 15-16,4 2-7 15,1 0 1-15,0-2 5 16,0-1-16-16,4-2 2 16,9-3 5-16,1-5-11 15,4-2 13-15,3-2 2 16,0-16 11-16,-3-6 16 16,0-3-3-16,-8 2 4 15,-5 0-15-15,-5 5-7 16,-2 4 10-16,-14 6-32 0,-7 6-3 15,-2 4-19-15,0 4-69 16,-3 15-99-16,2-1-414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33:47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24915 2739 981 0,'0'0'79'15,"0"0"42"-15,0 0 60 16,0 0-104-16,0 0-57 16,0 0-20-16,0 0 8 15,0 77-3-15,-15-22-1 16,-3 2 3-16,0-2-7 15,0-3 10-15,2-7-8 16,-1-2-1-16,1-7-1 16,1-6 0-16,0-6 6 0,5-7-9 15,2-6 6 1,5-7-1-16,1-3 1 0,2-1-1 16,0-1 19-16,0-24 2 15,0-17-19-15,0-16-1 16,0-7-3-16,16-3-5 15,6 5 5-15,6 6-1 16,7 8 1-16,5 5 0 16,8 7 9-16,6 10-7 15,2 13-2-15,-2 14 0 16,-12 0 0-16,-14 18-2 16,-15 8-5-16,-13 3-5 15,0 2 6-15,-20 5 0 16,-18-1 6-16,-11-1 0 15,-9-1-8-15,-3-7-99 16,7-3-86-16,8-6-39 16,14-7-150-16</inkml:trace>
  <inkml:trace contextRef="#ctx0" brushRef="#br0" timeOffset="224.01">25290 2595 933 0,'0'0'211'15,"0"0"-144"-15,0 0-67 16,0 0 14-16,-45 108-14 0,22-45 44 16,3 1-24-16,1-3-7 15,3-3-2-15,4-3-10 16,0-6-1-16,8-3 0 15,4-8-1-15,0-7-100 16,12-10-98-16,10-14-80 16,8-7-350-16</inkml:trace>
  <inkml:trace contextRef="#ctx0" brushRef="#br0" timeOffset="654.26">25424 2911 688 0,'0'0'166'15,"0"0"-26"-15,0 0-101 16,0 0-19-16,0 0-7 0,-67 102-1 16,56-59-6-1,5-2 3-15,6-4-9 0,0-6-2 16,6-8-3-16,15-9 8 16,0-10-3-16,6-4 8 15,3 0 10-15,1-20-2 16,0-6 2-16,-2-3 27 15,-4-1-3-15,-6 5 8 16,-7 6-13-16,-7 11 8 16,-5 5-1-16,0 3-40 15,0 0-4-15,0 9-41 16,-2 7 40-16,-2 6 1 0,4-1 6 16,0-1-4-16,9-6-2 15,12-3-5-15,1-7 5 16,5-4 0-16,-2 0 6 15,1-13 3-15,-3-7 0 16,-6-9 8-16,-5-3-6 16,-6-2-5-16,-6 0-6 15,0 4-9-15,0 9-47 16,-12 7-57-16,-1 10-88 16,3 4-166-16,4 0-219 15</inkml:trace>
  <inkml:trace contextRef="#ctx0" brushRef="#br0" timeOffset="847.21">25940 2997 793 0,'0'0'279'16,"0"0"-184"-16,0 0 0 15,0 0-95-15,0 0-2 16,0 0 2-16,0 86 1 15,-4-55 3-15,-6 0-4 16,-1 0-72-16,0-1-77 16,1-6-111-16,5-6-155 15</inkml:trace>
  <inkml:trace contextRef="#ctx0" brushRef="#br0" timeOffset="1154.31">26254 2658 1034 0,'0'0'142'0,"0"0"-82"15,0 0-28-15,66 85-20 0,-34-18 42 16,-8 8 37-16,-10 2-44 16,-10-4-29-16,-4-5-18 15,-13-8 0-15,-16-6-4 16,-8-6 2-16,-5-7-20 16,-5-4-127-16,-3-5-75 15,-1-7-224-15</inkml:trace>
  <inkml:trace contextRef="#ctx0" brushRef="#br0" timeOffset="1758.01">25118 3446 1203 0,'0'0'94'0,"0"0"-42"15,0 0-49 1,0 0 0-16,-45 103 4 0,30-63-5 16,-3 0 5-16,3-3-4 15,-1-5-3-15,2-3 8 16,1-8-4-16,4-9-3 15,3-5 2-15,3-7-2 16,3 0 0-16,0 0 6 16,0-11 15-16,0-15 38 0,11-16-41 15,11-10-15 1,8-7-8-16,4 4 0 0,3 6 3 16,-1 12 1-1,0 13 8-15,-1 10 1 0,-9 11-9 16,-6 3 8-16,-13 0-8 15,-5 14-3-15,-2 6-3 16,-2 7 6-16,-14 1 6 16,-10 1 1-16,-5 1-1 15,-5-2-6-15,-4-3-45 16,0 1-98-16,2-9-123 16,8-4-181-16</inkml:trace>
  <inkml:trace contextRef="#ctx0" brushRef="#br0" timeOffset="2006.42">25321 3451 974 0,'0'0'174'0,"0"0"8"15,0 0-91-15,0 0-91 16,0 0-19-16,0 0 19 15,-55 108 14-15,37-71 6 16,1-1-2-16,4-4-13 16,1-4 5-16,5-2-10 15,2-5 0-15,5-4-65 16,0-4-145-16,6-9-79 0,18-4-148 16</inkml:trace>
  <inkml:trace contextRef="#ctx0" brushRef="#br0" timeOffset="2462.3">25482 3540 778 0,'0'0'259'0,"0"0"-99"15,0 0-93-15,0 0-65 16,0 0 15-16,0 0 20 16,-54 96-6-16,47-68-12 15,4-4-12-15,3-4-7 16,0-6-2-16,1-8 2 15,13-6 3-15,4 0 11 0,4-3-1 16,5-14 4-16,-2-1 3 16,-3 1 3-16,-6 4 1 15,-9 8 3-15,-4 3-4 16,-3 2-11-16,0 0-12 16,0 0-10-16,0 13-26 15,0 6 36-15,-1 1 7 16,1-3-1-16,0-2-5 15,0-3 0-15,16-1 0 16,9-4 3-16,9-4 3 16,5-3 5-16,2-7 1 15,-7-11-4-15,-6-3 9 16,-7-3 11-16,-12 2 6 0,-6 3-10 16,-3 5-19-1,0 3-6-15,-13 2-12 0,-10 6 1 16,1 3-61-16,1 0-76 15,5 3-176-15,8 6-361 16</inkml:trace>
  <inkml:trace contextRef="#ctx0" brushRef="#br0" timeOffset="2717.86">26034 3688 1060 0,'0'0'259'0,"0"0"-202"16,0 0 26-16,0 0-54 16,80 22 10-1,-66-2-29-15,-8 0-10 0,-6 4-2 16,0-1 2 0,-10-2 5-16,-3-7 1 0,4-4 0 15,5-3 3-15,4-3-9 16,0-1-6-16,16-3 4 15,11 0 0-15,3 0-19 16,4 0-93-16,-2-15-136 16,-5-6-333-16</inkml:trace>
  <inkml:trace contextRef="#ctx0" brushRef="#br0" timeOffset="2964.98">26346 3492 969 0,'0'0'122'16,"0"0"-28"-16,86 109 122 16,-46-55-82-16,-10 3-29 15,-15-2-19-15,-13-2-55 16,-2-7-20-16,-27-7-8 16,-9-3-3-16,-10-4-24 15,-9 0-53-15,-10-3-115 16,-10-5-368-16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35:01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9466 10212 428 0,'0'0'67'15,"0"0"45"-15,0 0-1 0,0 0-60 16,0 0-4-16,0 0-13 16,0 0-14-16,0 0 23 15,-3-10-3 1,3 10 8-16,-3-1 5 0,0-2-18 15,-3 0 6-15,0 0-17 16,-4-1-12-16,1-1 4 16,-2 1-6-16,-2 1-7 15,-1-1 13-15,-5 0-13 16,4 0 10-16,-4-2-5 16,-2 1 7-16,0-1-5 15,-8 1-1-15,0-4 4 16,-3 2 3-16,-2 0-10 15,-2 0 10-15,-2 0-11 16,-1 1 6-16,-3 0 0 16,-3 2-3-16,0-2-3 0,1 1-2 15,0-1-2 1,0-1 1-16,3 0-1 0,1 0-1 16,6 2 4-1,2 0-3-15,4 2 5 0,1 1-6 16,3-1 0-16,2 1 3 15,4 0 1-15,3-1-3 16,5 1 3-16,1 1-1 16,-3-1-3-16,7 1 0 15,-1 0 1-15,5 1-1 0,1 0 1 16,0 0 0 0,0 0 0-16,0 0 0 0,0 0 1 15,0 0-2-15,0 0 2 16,0 0-2-16,0 0 1 15,0 0 0-15,0 0 4 16,0 0-5-16,0 0 1 16,0 0-1-16,-2 2-6 15,-4 18 3-15,-4 8 3 16,1 5 1-16,-2 8 6 16,-2 7-4-16,3 5-1 15,-4 7 6-15,-2-1-8 0,-2-1 3 16,0-6-3-1,3-4 0-15,3-4 2 0,0-4 0 16,0 0-2-16,2-2 0 16,1-4 2-16,-3-1-2 15,3-5 0-15,1-4 0 16,0-3 1-16,2-2-1 16,0-4 0-16,1-1 0 15,2-2 0-15,-3 0 0 16,2 1 0-16,-1-2 2 15,-2 2-4 1,2-2 4-16,1 0-2 0,1-3 0 16,1-1 0-16,0-1 0 15,2-2 0-15,0 1 0 16,-2-1-1-16,2 0 1 0,-1 1 0 16,-1-1 0-1,2 0 1-15,0-1-2 0,0-2 1 16,0 2 0-16,0 0-2 15,0-1 1-15,7 2 0 16,2-1 2-16,3 1 4 16,6 3 2-16,0-2 3 15,6 1-8-15,3 1 2 16,3 0-3-16,1 0 5 16,2 0-5-16,1 0 0 15,2 0-2-15,1 3 3 16,0-1-2-16,2-1 3 15,0 3-2-15,1-1 0 16,-1 0-1-16,2 1 2 0,0 2-4 16,4 1 3-16,4 3-1 15,-1 4 1-15,6 2 1 16,2 1 0-16,2-1 3 16,-2-1-2-16,-1-1-3 15,-4-2 0-15,-3-1 0 16,-1-1 0-16,-3-3-1 15,-3-2 0-15,-8-2-2 16,-3-1 5-16,-5-2-2 16,-5-3 1-16,-3 1 0 15,-6-4-2-15,-3 1 2 0,-3-2 2 16,-3 0 0 0,-2 0 5-16,0 0 5 0,0 0 0 15,0 0-2-15,0 0 3 16,0 0-8-16,0 0 1 15,0 0 4-15,0 0-9 16,0 0 7-16,0-8-9 16,0-3-3-16,0-3-1 15,0-3 4-15,0-4 0 16,0-2 0-16,0-4 5 16,0-4-8-16,0-4 5 15,0-2-2-15,0-2 0 0,0-4 0 16,3 1 2-16,4-3-2 15,4 0 2-15,1-1-2 16,0 3 0-16,2 2 0 16,-3 5 2-16,0 1-1 15,-4 3 0-15,0 3 15 16,-2-3-13 0,-1 4 13-16,1 3-9 0,-2-2 1 15,0 3 3-15,6 0-7 16,-5 2 1-16,2 0-4 15,-3 6 7-15,0 2-2 16,-1 5-1-16,-2 3-2 16,1 2 0-16,-1 1 0 15,2 3-1-15,-1 0-2 0,1 0-3 16,-1 0-5 0,2 0-31-16,-2 0-25 0,5 0-58 15,2 0-117-15,7 0-133 16,0 0-453-16</inkml:trace>
  <inkml:trace contextRef="#ctx0" brushRef="#br0" timeOffset="8038.17">13038 7644 1125 0,'0'0'44'16,"0"0"72"-16,0 0 58 15,0 0-105-15,0 0-23 16,0 0-46-16,0 0 13 16,-42 42-13-16,33 24 20 15,-3 6-6-15,0 3-4 16,6 0-8-16,-4-3 4 0,1-4-5 15,1-4 0-15,-1-9 1 16,0-6-2 0,2-14 0-16,1-13 6 0,3-9-5 15,0-9 0-15,3-4 0 16,0 0 1-16,0-13 19 16,0-17-17-16,0-21-3 15,0-14-2-15,-2-10-3 16,2-5 4-16,0-2-1 15,3 4 3-15,15 5-2 16,6 9 0-16,9 11-2 16,6 9 2-16,5 11 1 15,3 13 0-15,7 10 6 0,-5 10-5 16,-6 1-4-16,-10 20-2 16,-14 7-2-16,-13 5 2 15,-6 3 0-15,-13 2 4 16,-23 2 4-16,-10-1-4 15,-11-2-29-15,-1-2-31 16,6-3-50-16,10-5-51 16,9-8-27-16,14-8-141 15,11-11-251-15</inkml:trace>
  <inkml:trace contextRef="#ctx0" brushRef="#br0" timeOffset="8330.62">13618 7511 835 0,'0'0'174'0,"0"0"-58"16,0 0 34-16,0 0-113 15,0 0-24-15,0 0 9 16,-109 93 17-16,69-26-1 15,10 4-15-15,7 4 0 16,9-3-12-16,8-3-11 16,6-6 0-16,3-9 3 0,17-4-3 15,7-9 0-15,2-11-29 16,2-12-12 0,0-10-38-16,2-8-3 0,1 0-75 15,1-14-231-15</inkml:trace>
  <inkml:trace contextRef="#ctx0" brushRef="#br0" timeOffset="8769.58">14158 7752 900 0,'0'0'159'0,"0"0"50"15,0 0-54-15,0 0-81 16,0 0-55-16,0 0-19 16,-33 40 0-16,6 12 21 15,-3 4-9-15,-1 1-5 0,3-2-7 16,1 0-2-16,3 0 2 16,6-6-53-16,-1-5-74 15,1-12-73-15,5-14-96 16,-1-16-122-16</inkml:trace>
  <inkml:trace contextRef="#ctx0" brushRef="#br0" timeOffset="8942.96">13891 7777 798 0,'0'0'182'0,"0"0"-19"16,0 0-110-16,0 0-24 15,0 0 38-15,69 106 3 0,-48-64-40 16,-1-2-25-16,1 0 3 16,3 0-8-16,3-4-22 15,0-3-77-15,0-11-91 16,-2-12-190-16</inkml:trace>
  <inkml:trace contextRef="#ctx0" brushRef="#br0" timeOffset="9133.18">14388 7965 957 0,'0'0'145'16,"0"0"-52"-16,0 0-44 0,0 0-46 16,0 0 28-16,91 19-5 15,-51-9-18-15,0-2-8 16,-2-2-76-16,-5-3-157 15,-7-3-133-15</inkml:trace>
  <inkml:trace contextRef="#ctx0" brushRef="#br0" timeOffset="9319.23">14391 8100 967 0,'0'0'55'0,"0"0"61"0,0 0-66 16,0 0-3-16,85 42 27 16,-30-39-34-16,2-3-26 0,-6 0-14 15,-4 0-44 1,-2-6-122-16,-3-2-109 0,-3-2-173 16</inkml:trace>
  <inkml:trace contextRef="#ctx0" brushRef="#br0" timeOffset="9594.59">15119 7827 1080 0,'0'0'160'0,"0"0"61"0,0 0-118 16,0 0-57-16,0 0-28 15,0 0-18-15,0 0 5 16,-6 65 8-16,6-20 24 16,-2 3-19-16,1 2 0 15,-1-1-17-15,1-1 0 16,1-4-1-16,0-6 0 16,0-6-53-16,0-6-49 0,0-11-123 15,0-9-112 1,0-6-474-16</inkml:trace>
  <inkml:trace contextRef="#ctx0" brushRef="#br0" timeOffset="9934.99">15073 8060 783 0,'0'0'143'0,"0"0"-44"0,0 0-62 16,0 0 6-16,0 0 12 15,107 0-38-15,-79 0-7 16,1-4 0-16,-3-10-10 16,0-5 0-16,1-6-1 0,-3-5 1 15,-4 2-7 1,-4 1 6-16,-6 7 1 0,-4 9 19 16,-5 7 36-16,-1 4 63 15,0 0-57-15,0 8-61 16,-6 13 0-16,-5 8 20 15,5 0 9-15,-1 4-22 16,4 1-2-16,3-1-4 16,0 4-1-16,0-1-62 15,11-4-77-15,8-6-90 16,3-8-188-16</inkml:trace>
  <inkml:trace contextRef="#ctx0" brushRef="#br0" timeOffset="10211.9">15641 8303 597 0,'0'0'102'15,"0"0"49"-15,0 0-35 16,0 0-51-16,-96 3-18 16,80-10 14-16,9-6 6 15,7-6-6-15,0-6-33 16,20-7-16-16,13 0-6 15,3 8-6-15,3 10 2 16,-5 14 0-16,-2 2 15 0,-2 23 5 16,-7 9 6-16,-5 3 5 15,-10 1 7 1,-8-1-17-16,-3-4-20 0,-23-1 6 16,-6-4-9-16,-10-3-37 15,-1-4-134-15,4-6-254 16</inkml:trace>
  <inkml:trace contextRef="#ctx0" brushRef="#br0" timeOffset="11073.24">16285 7985 723 0,'0'0'133'16,"0"0"111"-16,0 0-87 15,0 0-45-15,0 0-24 0,0 0-85 16,0-11 8-1,-14 38-11-15,0 5 17 0,4 5-5 16,4 0-11 0,4-4 3-16,2-6 1 0,0-7 0 15,18-7-7-15,4-6 8 16,7-7-6-16,0 0 10 16,2-9-7-16,1-9 0 15,-8-2 12-15,-1 0-14 16,-7 5-1-16,-7 7 8 15,-4 3-5-15,-5 5 11 16,0 0-14-16,0 0-4 0,0 12-8 16,0 6 0-1,3 3 12-15,4 0 2 0,8-1-1 16,3-2 7-16,9-2-7 16,4-7 1-16,4-4-2 15,-3-5 5-15,-2 0-3 16,-3-13 4-16,-3-8-3 15,-5-9 9-15,-4-11-7 16,-5-2 7-16,-8 0-12 16,-2 10 0-16,-6 8-2 15,-12 11-14-15,-4 7-53 16,1 7-68-16,6 0-95 16,7 2-290-16</inkml:trace>
  <inkml:trace contextRef="#ctx0" brushRef="#br0" timeOffset="11612.46">16970 8135 1078 0,'0'0'75'0,"0"0"65"0,0 0-38 15,0 0-38 1,0 0-32-16,0 0 0 0,2-10-6 16,-2 10-3-1,0 0-1-15,0 0-6 0,0 0-4 16,0 0 6-16,0-1-10 15,1 1 1-15,-1-2 1 16,0 2-4-16,0-1 10 16,2-2 2-16,3 0-9 15,-1-2 4-15,0 0-9 16,-1 4 4-16,-1-1 7 16,-2 2-7-16,0 0 1 15,0 0-9-15,0 0-7 0,0 18-1 16,1 8-1-16,1 12 9 15,-1 3 5-15,-1-1 1 16,0-5 3-16,0-2-8 16,0-5 1-16,0-6-1 15,0-5 3-15,0-6-5 16,0-4 1-16,0-3-3 16,0-2 0-16,0-2-30 15,0 0-21-15,2-7-16 16,5-15-144-16,6-10-384 15</inkml:trace>
  <inkml:trace contextRef="#ctx0" brushRef="#br0" timeOffset="11930.45">17194 7490 1058 0,'0'0'113'16,"87"43"-78"-16,-32 14 103 15,0 15-57-15,-9 16 14 16,-4 11-40-16,-15 9-25 0,-11 3 2 15,-14-2-11 1,-5-7-10-16,-33-9-11 0,-22-6-1 16,-21-2-55-16,-18-7-90 15,-9-17-191-15</inkml:trace>
  <inkml:trace contextRef="#ctx0" brushRef="#br0" timeOffset="18513.93">2402 14004 503 0,'0'0'566'15,"0"0"-517"-15,0 0 1 0,0 0-12 0,-21 75 1 0,13-32 15 0,-1 8-17 0,3 8-5 0,-4 4 0 0,1 7-9 0,1 1-13 0,-8 2 2 0,1-7-1 0,2-4 4 0,2-8-7 0,4-15-7 16,1-6 1-16,3-9-2 0,0-7-3 0,3-6 3 15,0-6-18-15,0-5-47 0,0 0-80 16,0-4-71 15,10-15-67-15</inkml:trace>
  <inkml:trace contextRef="#ctx0" brushRef="#br0" timeOffset="19554.38">2333 14189 791 0,'0'0'98'16,"0"0"-10"-16,-6-87 50 16,6 55-75-16,18 1-12 0,9 3-19 15,7 2 1-15,7 9 9 0,0 9-7 0,-8 8 3 16,-3 5-24-16,-15 22-14 0,-8 8 0 0,-7 5 2 0,-7 2 10 0,-20-1 1 0,-10-2-8 0,-8-3-2 0,-3-5 0 0,5-5-3 0,5-8-16 16,10-8-25-16,10-6-71 0,11-4 13 0,5 0-104 0,2-4-142 0</inkml:trace>
  <inkml:trace contextRef="#ctx0" brushRef="#br0" timeOffset="19607.75">2963 13925 843 0,'0'0'84'0,"0"0"70"0,0 0-22 0,0 0-120 0,0 0 36 0,-97 72-14 0,68-18 25 0,1 9-14 15,7 5 6-15,3 3-12 0,6 0-8 0,8-5-8 0,4-6-15 0,4-11-8 0,17-8-1 0,3-8-1 0,9-7 2 0,-2-7-1 0,2-5 1 16,0-7 7-16,-2-3-7 15,-1-4 0-15,-2 0 2 16,-1-2-5-16,-3-13-36 0,-3-6-68 0,1-5-77 16,-7-3-149-16</inkml:trace>
  <inkml:trace contextRef="#ctx0" brushRef="#br0" timeOffset="26250.41">3397 14159 727 0,'0'0'167'0,"0"0"-82"0,0 0 27 15,0 0-65-15,0 10-39 0,0 14 4 16,-8 9 28-16,-11 13 20 0,-2 6-19 0,-3 1-20 0,0 3 1 16,1-4-17-16,0-3 0 0,1-2-5 0,-1-5-4 0,4-5-42 0,-2-5-64 0,3-8-86 0,3-10-68 0,2-11-87 15</inkml:trace>
  <inkml:trace contextRef="#ctx0" brushRef="#br0" timeOffset="27618.58">3128 14266 716 0,'0'0'138'0,"0"0"1"16,0 0 33-16,0 0-97 0,0 0-33 0,0 0-30 0,0 0 28 16,66 81 19-16,-54-30-4 0,1 1-33 0,-7-6-10 0,2-3-10 0,-5-6 1 0,-2-4-2 0,2-6-2 0,-1-5-36 15,1-5-62-15,0-7-82 16,2-10-168-16,3 0-356 0</inkml:trace>
  <inkml:trace contextRef="#ctx0" brushRef="#br0" timeOffset="28012.79">3554 14431 880 0,'0'2'111'0,"0"2"-84"16,5 0 27-16,7 3 3 0,6 0 7 15,0-1-30-15,1-2-4 0,1-1-14 0,2 1-10 16,4-1-6-16,-1 1-2 0,3-3-44 16,-5-1-169-16,-2 0-135 0</inkml:trace>
  <inkml:trace contextRef="#ctx0" brushRef="#br0" timeOffset="28028.93">3622 14602 851 0,'0'9'14'0,"0"0"28"0,0 1 28 0,15-3-35 0,6-3 9 0,0-1-16 0,6-3-11 0,1 0-17 16,3 0-2-16,2 0-49 0,-3-7-151 0,-5 0-56 0,-4-1-295 0</inkml:trace>
  <inkml:trace contextRef="#ctx0" brushRef="#br0" timeOffset="30068.84">3877 14325 1096 0,'0'-14'64'0,"0"5"-48"0,0 5 138 0,-1 4-43 0,-1 0-63 0,-1 0 5 0,0 14-30 0,-1 21-23 16,4 16 30-16,0 15-20 0,0 6 13 0,0-2-12 0,7-2-11 0,-1-5 12 0,0-3-12 0,-1-10 2 0,-5-6-4 0,0-7 5 0,0-7-6 0,0-9-21 0,1-9-55 0,1-9-96 15,1-3-94-15,-3-18-103 0</inkml:trace>
  <inkml:trace contextRef="#ctx0" brushRef="#br0" timeOffset="30362.57">3885 14688 836 0,'0'0'63'0,"0"0"-57"0,0 0 2 16,0 0 19-16,0 0 29 0,86 28 1 0,-56-28-26 0,0 0 2 0,0 0-18 0,-2-9-14 0,-3-11 3 15,-2-6 2-15,-1-6-5 0,-7-2 4 0,-8 0-1 0,-5 5 0 0,-2 6 34 0,0 9 37 0,0 6 20 0,0 8-6 0,0 0-41 16,0 2-41-16,0 21 1 0,-2 13-8 15,1 11 19 1,1 2-9-16,0 1 15 16,0-4-15-16,0-2-1 15,9-2 13-15,2-5-21 0,-1-5 4 16,0-6 5 0,-2-6-7-16,-2-8 6 0,-2-3-9 15,-1-6 0-15,-3-3-4 16,0 0 10-1,0 0-12-15,0 0 2 0,6 0-63 16,2-10-22-16,6-4-107 16,0-5-176-16,1 1-455 15</inkml:trace>
  <inkml:trace contextRef="#ctx0" brushRef="#br0" timeOffset="31033.61">4884 14820 614 0,'0'0'558'0,"0"0"-528"0,8 3 48 0,-7 7 22 0,2 9-75 0,-1 9 27 0,-2 1 10 0,0 5-31 0,0 0-24 0,0 0 1 0,0 2-8 0,-5-3-1 0,-4 0-44 0,2-5-80 16,4-7-77-16,3-13-181 0</inkml:trace>
  <inkml:trace contextRef="#ctx0" brushRef="#br0" timeOffset="31259.01">5393 14616 1053 0,'0'0'139'0,"0"0"-103"0,0 0 138 0,0 0-109 0,0 0-29 0,0 0-13 0,0 0-18 0,-36 92 14 16,30-56-8-16,3 1-8 0,3-6 0 0,0-6-3 0,6-6 0 0,8-8-2 0,2-6-3 0,2-5-2 0,6 0 6 0,3-18 2 0,-2-6 1 15,2 1-2-15,-9 2 2 0,-8 6-1 0,-4 7 4 0,-4 5-3 0,-2 3-2 0,0 0 5 0,0 0-12 0,3 6 3 0,1 6 4 16,5 1 5 0,1-3 0-16,1-3-5 0,7-4 0 15,-2-3-6 1,5 0 6-16,3-9 0 0,0-12 1 15,0-3 3-15,-2-4-2 16,-4 3 5-16,-9 2 0 16,-6 4-6-16,-3 9 14 15,0 5-15-15,0 3 3 16,-5 2-6-16,-8 0-20 16,-2 0-24-16,2 12-68 15,4-1-148-15,4-2-160 16</inkml:trace>
  <inkml:trace contextRef="#ctx0" brushRef="#br0" timeOffset="31717.34">5887 14660 1100 0,'0'0'38'16,"0"0"48"-16,0 0 20 0,6 77-26 0,-6-44-9 0,0 1-41 0,0-2-11 0,0-2-17 0,3-2-4 0,1-4-19 0,4-4-82 0,-1-6-63 0,2-10-158 15,1-4-230-15</inkml:trace>
  <inkml:trace contextRef="#ctx0" brushRef="#br0" timeOffset="33120.6">6058 14470 1185 0,'0'0'34'0,"0"0"-12"0,0 0 104 0,83 62-46 0,-55-21-3 0,-1 8-21 0,-8 1-28 0,-7 3 5 0,-10-2-28 0,-2-5-5 0,0-2 0 0,-11-8-19 0,5-6-54 0,3-13-134 0,3-13-181 16,0-4-515-16</inkml:trace>
  <inkml:trace contextRef="#ctx0" brushRef="#br0" timeOffset="33954.58">6549 14672 1212 0,'0'0'9'0,"0"0"14"15,0 0 42-15,0 0-33 0,109-1-9 0,-79-2-23 0,-5 0 0 0,-4 0-16 0,-7 3-101 0,-7 0-86 0,-7 0-148 0</inkml:trace>
  <inkml:trace contextRef="#ctx0" brushRef="#br0" timeOffset="34622.01">6591 14818 1024 0,'0'0'175'0,"0"0"-130"16,0 0 70-16,0 0-68 0,37 77-30 0,-7-72 14 16,3-4-31-16,0-1-5 0,7 0-33 0,-6-10-187 15,-2-9-553-15</inkml:trace>
  <inkml:trace contextRef="#ctx0" brushRef="#br0" timeOffset="34724.47">8592 14341 482 0,'-6'1'175'0,"1"1"-124"0,-2-1 106 16,-2 1 19-16,-5 2-50 0,-2-1-31 0,-1 1 2 0,1-1-36 0,6-2-5 0,1-1-4 0,9 0-24 0,0 0 3 0,0 0-22 0,15-4-2 16,11-10 7-16,10 0-8 0,6 2 13 0,3 4-1 0,-5 6-16 0,-2 2 16 0,-7 4-11 0,-6 15-2 0,-9 7 6 0,-11 7-8 0,-5 10 5 0,-12 4 11 0,-22 6-8 0,-14 0 7 0,-10 1-9 0,-8-5-8 15,-1-4 5-15,7-6-1 0,10-8-4 0,15-10-1 0,16-7 8 0,10-7-16 0,9-6 8 0,0 1-6 0,9 1 1 0,22-2-3 0,20 2 8 0,15-2 0 0,11 1 5 0,5 1-2 0,0 1-3 0,-5 0 0 0,-6 0 3 0,-13 1 1 31,-8-2-4-31,-16 1 0 0,-7-1 4 0,-14-2-4 0,-7 0 0 0,-5-1-1 0,-1 2-4 0,0 0 1 0,0 1-7 0,0 1-28 0,0 1-52 0,2-3-17 0,9-2-104 0,5 0-139 0,5-4-196 16</inkml:trace>
  <inkml:trace contextRef="#ctx0" brushRef="#br0" timeOffset="34734.48">9644 14397 970 0,'6'-20'143'0,"-2"11"-86"0,-1 5 84 16,-3 4-31-16,0 1-54 0,0 21-39 0,-12 14 30 15,-8 11-3-15,-5 10-14 0,-2 4 7 16,-4 1-29-16,0 2 10 0,-1-4-7 16,1-2-10-16,3-4 5 0,1-4-6 0,3-4 6 15,0-3-8-15,3-5 4 0,2-7-4 0,1-5 1 16,5-9-20-16,5-7 6 15,3-5-19-15,4-3-12 0,-1-2-14 16,1 0-42-16,-2-17-79 0,2-7-130 0,1-5-254 0</inkml:trace>
  <inkml:trace contextRef="#ctx0" brushRef="#br0" timeOffset="34753.44">9233 14578 1351 0,'0'0'82'0,"0"0"-22"0,0 0 46 0,0 0-67 0,0 0-37 0,0 0 0 15,0 0-2-15,0 0-9 0,-33-5-12 0,33 15-88 0,0 0-120 0,9-5-234 0</inkml:trace>
  <inkml:trace contextRef="#ctx0" brushRef="#br0" timeOffset="34774.01">9436 14771 1338 0,'0'0'110'0,"0"0"-6"0,0 0-11 0,0 0-42 0,0 0-2 0,0 0-17 16,0 0-32-16,-9 7 0 0,9-7-12 0,0 0-91 0,0-1-83 0,-12-13-568 0</inkml:trace>
  <inkml:trace contextRef="#ctx0" brushRef="#br0" timeOffset="56913.13">9462 10164 331 0,'0'0'51'0,"0"0"26"15,0 0 18-15,0 0 58 16,0 0-131-16,0 0 14 16,0 0 15-16,-54-59-12 15,48 54-17-15,-2 1-5 16,-2-2-10-16,-2 1 4 16,0-1 5-16,-4 1-2 15,1-1 3-15,-3 0-13 16,1 2 2-16,3 0-3 0,0 0-1 15,1 0 1-15,-1 1-3 16,-2 0-4-16,1 0 4 16,-3 0 0-16,0 2-6 15,0-1 6-15,-3 1-20 16,2-2 6-16,-2 2-7 16,1 1-27-16,1 0 40 15,0 0 4-15,1 0-9 16,-1 0-31-16,2 0 33 15,1 0-4-15,-1 0-4 16,5 0-21-16,-1 0 39 16,-2 0-36-16,-2 0-21 15,0 0 39-15,-4 3-23 0,1 1 33 16,1 0 5 0,1 2 4-16,0-1 1 0,-1 0-1 15,7 2 0-15,-2-2 0 16,1 1-1-16,1 1-19 15,-1-2 8-15,2 2-9 16,2-1 20-16,-1 1-2 16,2 0 2-16,-1 2 0 15,-2-1 1-15,-3 1 0 16,2-2-6-16,-3 1-30 16,2 2 7-16,-1-2 23 15,1 4 6-15,0-1 0 16,2 0 0-16,0 2 0 15,0-1 0-15,0-3-1 0,2 3-2 16,-1-3 3-16,4 3 0 16,-2-1 1-16,2-1-1 15,-2 1 0-15,3 1-1 16,-1-1 2-16,3 1 1 16,0 1-2-16,0 1-3 15,0 2 3-15,0 1 1 16,-1 1 0-16,-1 3-1 15,1-1 0-15,-1 3 0 0,1-3 0 16,1-1 0 0,1-1 0-16,-1 1 0 0,0-2 0 15,3 0 0-15,0-2 0 16,0 2 0-16,-4-1-2 16,4 1 4-16,-3 1-2 15,3-1 0-15,-2 1-1 16,-1 1 0-16,2 1-2 15,1-1 3-15,-2 2-2 16,2-1 1-16,0 0-1 16,0 0 1-16,0-2 2 15,0 0-4-15,0 2 5 16,0-2-2-16,0 2 4 16,2-2-2-16,1-1 1 15,-2 2-3-15,1-2 3 0,1 1 1 16,1-3-4-1,1-1 1-15,-1 1-3 0,1-4 2 16,1-1 0-16,1 0 0 16,2-3 0-16,0 1 1 15,0 1 2-15,3-1 0 16,-3 0 4-16,0 2-7 16,1 0 12-16,-1 0-10 15,2 2-1-15,0-1-1 16,0-1-11-16,3 0 8 15,-1 1-15-15,-1 0 10 16,3 2-9-16,-2 0-23 0,2 1-44 16,0-3-14-1,3 0-55-15</inkml:trace>
  <inkml:trace contextRef="#ctx0" brushRef="#br0" timeOffset="58102.81">10267 9733 708 0,'0'0'142'0,"0"0"49"16,0 0-78-16,0 0-21 16,0 0-16-16,0 0-15 15,0 0-13-15,-6-4-12 16,6 4 3-16,0 0-14 15,0 0-9-15,0 0 9 0,0 0-4 16,-1 0-7-16,1 0 2 16,0 0-12-16,0 0 1 15,0-1-5-15,0 1-5 16,0 0-3-16,0 0-47 16,0 0-40-16,-6 0-71 15,-12 8-106-15,-13 2-100 16,-14 0-287-16</inkml:trace>
  <inkml:trace contextRef="#ctx0" brushRef="#br0" timeOffset="59032.61">7852 10284 258 0,'0'0'420'0,"0"0"-389"16,0 0 24-16,0 0 31 15,0 0 3-15,0 0 3 16,3 0-33-16,-3 0-14 16,0 0-14-16,0 0-20 15,0 0-3-15,0 0-8 0,0 0 0 16,0 0 1-1,0 0 1-15,0 0-4 0,0 0-3 16,0 0-39-16,3 0-36 16,4 0-105-16,3 0-55 15,-2-6-268-15</inkml:trace>
  <inkml:trace contextRef="#ctx0" brushRef="#br0" timeOffset="63846.42">17876 10231 218 0,'0'0'157'0,"0"0"-95"16,0 0 21-16,0 0 4 15,0 0 8-15,0 0-10 0,51-40 7 16,-50 37 27-16,-1 1-35 16,0 2 1-16,0 0-28 15,0 0-6-15,0 0 7 16,0 0-37-16,0 0 1 15,0 0 0-15,0 0-3 16,-1-1 0-16,-7-3 5 16,-5-3 1-16,-4-2-9 15,-3 0-5-15,-4-1 2 16,3-1 3-16,-3 1-9 0,0 0 8 16,2 1-8-16,1 2-4 15,-3 1 8 1,0 3-9-16,-1 0 2 0,-1 1-1 15,-2 2-3 1,-4 0 3-16,0 0-3 16,-4 0 5-16,2 0-4 0,-4 0 1 15,3 4-2-15,0 0 0 16,4 2 3-16,-1 0-2 16,3-1-1-16,0 1 0 15,4 0 0-15,1-2 1 16,2 2-1-16,-4-1 2 15,1 2-2-15,0-1 0 16,-2 0 0-16,3 0 0 16,0 1-2-16,2 0 3 15,-2-1-1-15,2 1 1 0,4 2-1 16,-5-1-1-16,5 2-1 16,-1 2 2-16,1-1-2 15,1 1 1-15,3 1 1 16,0 1 0-16,4 2 1 15,-2 1-3-15,1 1 2 16,0 3-2-16,2 0 0 16,0 2 4-16,-1 0-2 15,2-1 1-15,0 1-1 0,2-1 1 16,0 2-1 0,2 0 0-16,-2-1-3 15,4-2 5-15,1 0-2 16,1-1 0-16,0 0 0 0,0 0 0 15,0-1 1-15,0 1 1 16,0 0-1-16,0 1 0 16,0 0-1-16,3 1 0 15,3 4 0-15,0-3 3 16,-2-2-3-16,1 0 1 16,-1-1-2-16,4-1 4 15,0-1-3-15,0-3 0 16,1 0-2-16,1-2 1 15,-1 1 2-15,3-2 2 16,0 0-3-16,-1 1 3 0,1-2-4 16,1 2 1-1,1-1 0-15,3 1 1 0,0 1 1 16,2-1-2 0,-1-1 0-16,-1 0-2 0,0-2 2 15,1-2 4 1,0 2-4-16,0-3 0 0,2 0-2 15,-1 1 1-15,-3-3 2 16,2 2-2-16,-1 1 2 16,-1-3 0-16,-1 2 1 15,1-1-2-15,0-2 0 16,3 0 0-16,1 0 4 16,0-3-4-16,2 2-1 15,1-1 1-15,-1-1 1 0,1 0-1 16,2-1 1-1,0 0-1-15,0 0 3 0,0 0-3 16,0 0 0-16,-1 0 1 16,-2 0-1-16,-1 0 4 15,3-2-3-15,-2-1-1 16,2-1 3-16,-3 1-2 16,-2 0 3-16,1 0-4 15,-4 1 0-15,0-4-1 16,1 2 2-16,-1-3 3 15,-1 1-4-15,3-1 4 16,-1-3-4-16,2 0 2 16,2-1-3-16,0-2 3 0,1 0-4 15,-1 1 7 1,-1-1-4-16,-4 2 1 0,-2-1-3 16,-1 1 3-1,-3 1-2-15,-1-1 5 0,3 0-4 16,-3 1-1-16,0-3 0 15,4 2 0-15,-1-2 0 16,0 0-2-16,-1 1 3 16,-1-2-1-16,2 1 5 15,-3-1-3-15,0-2-2 16,0-1 6-16,-3-1-5 16,0 0 8-16,-2-3-9 15,1 2 0-15,0-2 3 16,-1 1-3-16,-1-1 0 0,-2-3 1 15,1 1-1-15,-1 1 0 16,1 0 0-16,-2-1 1 16,0 0-1-16,0-1 0 15,0 0 3-15,0 0 3 16,0 3-4-16,0 0-2 16,0 4 0-16,0 2 9 15,-2 0-8-15,-1 2 3 16,-1 0-2-16,-2 0 1 15,0 0-2-15,0 1 0 16,0 0 2-16,-3 1-2 16,2-1 3-16,-1 3-4 0,2-1 0 15,0 0 4-15,-3 0-4 16,2 2 2 0,-1-2-1-16,1 3-1 0,-2 0 0 15,0-2 0-15,-2 2-2 16,0-3 0-16,-3 0 2 15,-1 1 0-15,2-1 1 16,-3 0 2-16,5 3-3 16,2-2 0-16,0 5-2 15,6 0 3-15,2-1-2 16,-1 5-33-16,2-1-23 16,-1 1-19-16,-1 0-67 15,-4 0-112-15,-5-2-219 0</inkml:trace>
  <inkml:trace contextRef="#ctx0" brushRef="#br0" timeOffset="67562.09">17842 11547 173 0,'0'0'57'16,"0"0"12"-16,0 0 21 15,0 0-14-15,0 0-7 16,0 0-14-16,0 0 5 16,28-58-17-16,-25 52 3 0,-3-1 11 15,2 2-13-15,-2-1-13 16,0 1 10-16,0-1 16 16,0 2-12-16,0-2-18 15,0 0-2-15,0-1 0 16,0-1 5-16,0-4 4 15,-5-1-2-15,-2 0-5 16,-1-1 5-16,-4-1 3 16,3 0 0-16,-3 1-17 15,-1 1 6-15,2 2-8 16,-1 1 0-16,-1 0 7 16,1 3-13-16,-3 0 3 0,-1 1 7 15,-2 2-14-15,-3-2 10 16,0 2-4-16,-3 0-11 15,2-1 14-15,-2 3-3 16,3 0 2-16,-3-1-4 16,2 0-8-16,-1 2 2 15,-1-2 0-15,2 3-3 16,0 0 5-16,1 0-2 16,2 0 0-16,-2 0 2 15,1 0-4-15,-2 0 1 16,0 0-2-16,0 4 0 15,-1 1 5-15,-1 2-6 16,0 0 1-16,3-1 3 16,0 1-4-16,2 0 0 15,1 0 2-15,0 2 1 16,1 0-4-16,0 2 2 16,-1 2-2-16,4 0 1 0,1 1-2 15,0-1 2-15,0 2-1 16,-1 4 2-16,3-3-1 15,-2 4 0-15,4 0 0 16,1 0 0-16,1-2-1 16,0 2 1-16,4-2 0 15,-2 2 0-15,2 0-1 16,-3-1 1-16,1 0 0 16,2 1-2-16,0 0 3 15,3-1-2-15,0 1 0 0,0 0-2 16,0 1 2-1,0 0 2-15,0 0 0 0,0 2-1 16,0 0-1-16,0-3 1 16,2 0 0-16,1-1 1 15,0 1-1-15,2-2 0 16,-2 0 0-16,3 0 1 16,0-1-1-16,4-1 0 15,-1 1-6-15,6-3 5 16,-2 1 1-16,3 1 0 15,1 0 2-15,-1-2 1 16,-1 0-3-16,2-2 0 16,-5-2-2-16,1 0 4 15,1 0-4-15,1-2 2 16,4 1 0-16,0 0 7 0,2-1-7 16,3-1-1-16,1-1-2 15,1-1 6-15,0-1-4 16,0 2 2-16,-1-2-1 15,1 0 3-15,-4 1 1 16,-1-3-4-16,0 3 0 16,-2-4 4-16,-2 2-3 15,1-2-1-15,-3-1 0 16,2 0 3-16,-1 0-2 16,0 0 0-16,-1 0-1 15,1 0 2-15,2 0-1 0,-2 0-1 16,4 0 0-1,-2 0 0-15,1 0 1 0,2-2-1 16,-5-3 1-16,4 1-1 16,-2-2-2-16,3-1 2 15,-1-2 5-15,2-3-5 16,0 1 4-16,0-3-3 16,-1 0 0-16,-2-2 0 15,1-2 2-15,-2 0-3 16,0-3 1-16,-3-1 0 15,-1 1-1-15,0 0 0 16,-1-2 1-16,-2 1 2 16,-4-2 4-16,0 0-6 0,-2-3 1 15,0 0 1-15,-1-1-3 16,1-3 0-16,-4 0 4 16,1-3-3-1,-2 1 0-15,0 2-1 0,0 5-3 16,0 5 3-16,0 3 4 15,-3 3-4-15,-6 0-4 16,-5 1 2-16,2 2-2 16,-1 2-3-16,-2 6-15 15,0 3-23-15,-3 1-41 16,1 1-92-16,0 10-127 16,-2 4-186-16</inkml:trace>
  <inkml:trace contextRef="#ctx0" brushRef="#br0" timeOffset="69004.07">19131 14956 781 0,'-11'0'65'0,"7"0"34"0,4 0-65 0,0 0-21 0,0 0 9 0,0 0 6 0,0 0 33 16,0 0 19-16,0 0-13 0,0 0-15 0,0 0 5 0,0-3-25 0,7-4-5 0,11-3 20 0,2-1-23 0,3-1 6 0,3 3-6 0,0 3-6 0,3 3-4 0,-3 3-6 0,0 0 4 0,-3 0 2 15,-3 5-12-15,-5 4 3 0,-4 1-3 0,-2 2-2 0,-5 0 0 0,-4 1-9 0,0 0 9 0,-1 2 3 0,-15-1-2 0,-1 0 1 0,-1-4-2 0,5-3-3 0,5-1 2 0,2-4 0 0,6-1-2 0,0-1 3 0,0 0-6 0,0 1 1 16,10 4-3-16,12 5 8 0,9 2 7 0,3 2-2 0,3 6-2 15,-4 1 3 1,-5-1 1-16,-9 0 5 0,-9-4-3 0,-9 1 0 16,-1 1 0-16,-13-1-1 15,-15-2 7-15,-11-1-14 16,-6-4 5-16,4-3-6 16,3-4 0-1,8-3-20-15,8 0-2 0,5 0-4 16,4-8-12-16,6-4-30 15,4-2-37-15,3-1-79 16,0-1-184-16,9 2-144 0</inkml:trace>
  <inkml:trace contextRef="#ctx0" brushRef="#br0" timeOffset="69518.57">19912 15021 200 0,'0'-7'716'0,"0"2"-585"0,0 4 18 0,-5 1-85 0,-3 0-23 0,-2 0 10 0,-7 11-23 0,2 4 12 0,1 5-6 0,3 2-15 0,2 5 1 0,3 0-1 0,6-2-7 0,0-4 2 0,0-3-10 15,12-2 2-15,6-4 3 0,7-5-1 0,4-4 11 0,4-3 6 0,-2-3-4 0,-1-13 5 0,-7-4-3 0,-5-4-10 16,-10-1 0-16,-8-3-9 0,0-1-2 0,-13 3-4 0,-10 4-7 16,-5 8-14-16,-2 6-14 0,0 6-22 15,3 2-36-15,5 2-84 16,7 10-115-16,5 0-133 16</inkml:trace>
  <inkml:trace contextRef="#ctx0" brushRef="#br0" timeOffset="69940.75">20260 14820 192 0,'0'0'736'0,"0"0"-580"0,0 0-24 0,0 0-79 0,0 0 25 0,0 0 9 0,0 0-30 0,24 89 3 0,-24-43-12 0,0 6-9 0,-12 2-10 0,2-1-6 0,2 1-3 0,-2 0-8 16,4-4 9-16,-2-2-11 16,2-1 0-16,-1-7-7 0,3-4 2 15,1-6 2 1,-1-6-3-16,3-3-2 0,1-7 5 15,0-3-2-15,0-4 0 16,0-4-5-16,0-2 2 16,0-1-1-1,0 0 0-15,0 0-1 16,0 0 2-16,0 0-1 0,0 0 2 16,0 0-3-16,0 0-1 15,0 0-10-15,0 0-16 16,0-1-19-1,0-8-30-15,9-3-59 0,3-7-134 16,1-1-360-16</inkml:trace>
  <inkml:trace contextRef="#ctx0" brushRef="#br0" timeOffset="70816.58">20575 15152 400 0,'0'0'427'0,"0"0"-290"16,0 0 14-16,19-12-98 0,-16 10 4 0,-1 2 8 0,-2 0 15 0,0 0-19 0,0 0-6 0,0 0-12 0,0 0-16 15,0 13-18-15,0 8 32 0,0 4-17 0,0 4-5 0,-6 2 6 0,-3-3-14 0,0 0 7 0,1-3-7 0,1-1-8 0,0-4 3 0,2-4-5 0,1-3 1 0,1-5-2 0,1-2-1 0,2-2-3 0,0-1-25 16,0-3-37-16,0 1-43 0,0-1-90 0,5 0-91 0,11-4-379 0</inkml:trace>
  <inkml:trace contextRef="#ctx0" brushRef="#br0" timeOffset="71270.13">20893 15173 808 0,'0'0'129'0,"0"0"47"0,0 0-83 0,0 0-58 16,0 0 38-16,0 0-18 0,0 0 0 0,0 0-7 0,0 0 21 0,-26 9-28 0,13 3-15 0,1 4-9 0,-4 6 2 0,2 0-6 0,-1 3-3 0,3 4 0 0,2-3-5 0,3 2 0 15,4-2-4-15,3-2 6 0,0-4-2 0,0-7-2 16,1-3-2 0,8-4 2-16,-2-4-2 15,2-2 1-15,4 0 5 0,3-5-1 16,1-9 0-16,2-5-4 15,3-5 0-15,2-6 0 16,0-4-2-16,1 2 5 16,0 0-5-1,-1 6 3-15,-2 5-3 0,-2 4 0 16,-2 5 0-16,-6 4 5 16,-1 3 0-16,-4 5 2 15,-3 0-7-15,2 0 4 16,-1 16-4-16,2 3 3 15,-3 2-2-15,1 1 3 0,2 1-3 16,4 0 0 0,2-4 3-16,1-3-3 0,4-5 2 15,0-3-2-15,2-5 0 16,3-3 4 0,-1 0-4-16,2-10 5 15,2-7 1-15,-3-6-7 0,-2-6 4 16,-4-5-2-16,-3-1 2 15,-8 1-2-15,-6 6 1 16,0 6-3 0,0 2 0-16,-7 4-6 15,-9 3-14-15,-2 4-23 0,-5 4-34 16,-5 5-15 0,-5 0-117-16,-3 0-138 0,-1 9-340 15</inkml:trace>
  <inkml:trace contextRef="#ctx0" brushRef="#br0" timeOffset="76338.02">9202 11318 381 0,'0'0'119'15,"0"0"-78"-15,0 0 50 16,0 0-37-16,0 0 2 16,0 0 11-16,0 0-6 15,0 0 31-15,0 0-11 16,-8-72-28-16,-3 65 1 15,-2 1-15-15,0 1-8 16,0 0 1-16,-5 3-13 16,3-1 2-16,-4 2 2 15,0-1-5-15,-1 2 5 0,-1 0-10 16,1 0 3-16,-2 0 2 16,4 0-2-16,0 0 0 15,-1 4-1 1,-2 2 0-16,0 2-8 0,-1 1 7 15,-2 1 0-15,4-2-1 16,-2 1-7-16,4 0 10 16,0-1-8-16,-1 0 0 15,2 2-2-15,1 1 4 16,-2 2-1-16,5 1-5 16,-5 2-4-16,4 1 6 15,1 0-3-15,-2-2-2 16,3 1 0-16,0-1 2 0,2 2-3 15,-1 1 0-15,1 1 1 16,4 0-1-16,-2 1 0 16,2 3 0-16,2-1 0 15,-2 2 1-15,2 1 1 16,-1-4-2-16,5 0 0 16,-3 0 3-16,3-3-3 15,0 1 0-15,0-2-2 16,0-1 4-16,0 0-2 15,3 1 0-15,3-3-1 16,3 2 0-16,0 0 0 0,0 0 1 16,0 1-1-1,3 0 2-15,-3-1 0 0,1 0-1 16,2 0 0-16,0-1 1 16,1 2-1-16,-1-1 0 15,-1 1 0-15,5-2 0 16,-2 2-1-16,2 0 1 15,-1-1 0-15,3-1 0 16,1-1 0-16,-1-1 0 16,3 0-1-16,3-3 2 15,-3-2-2-15,3-1-1 16,-4-1 2-16,-1-2 0 0,-2-1 0 16,-3-1 0-1,5-1-2-15,-1-1 5 0,-3 0-2 16,6 0-1-16,-3 0 1 15,3 0-2-15,-1 0 1 16,0 0 0-16,1-4 0 16,-2-1 2-16,1 1-1 15,-1 0-1-15,-1-2 1 16,0-1-1-16,1 1 1 16,-1-2 0-16,1-1 4 15,0-1-5-15,0 1 0 16,2-2 0-16,-3-2 6 15,1-1-6-15,0-1 1 0,-2 0-1 16,-1-3 0 0,-2 1 0-16,0 0 4 15,-3 0-4-15,0 1 0 0,0 1 2 16,-2-1-2-16,-1 1 0 16,-2-1 6-16,1 1-5 15,-1-1 0-15,-1-1-1 16,-2 1 0-16,0-3 2 15,-2-1-2-15,-1 0 2 16,0-1 2 0,0-1-2-16,0 0 4 0,0 0-2 15,0 0-3-15,0-1 3 16,-4-1-2-16,-4 1 3 16,-2-1-1-16,-1-1 0 0,-2 1 3 15,-2 1 0-15,-2 0-1 16,0-2-1-16,-1 2-5 15,-2 4 2 1,0 1 4-16,-4 2-2 0,1 3-3 16,1 2-1-16,0 2-4 15,5 4 1-15,2 2-1 16,5 2-14-16,2 1-28 16,-2 0-29-16,1 5-97 15,-2 12-142-15,1-1-173 16</inkml:trace>
  <inkml:trace contextRef="#ctx0" brushRef="#br0" timeOffset="91854.28">8981 11871 262 0,'0'0'258'0,"0"0"-167"0,0 0 54 15,0 0-38-15,0 0-32 16,0 0 19-16,0 0-22 16,0 0-32-16,0-2 5 15,0-1-2-15,0-2 11 16,0 1-5-16,0 0-9 15,0 0-16-15,0-1 2 16,0 2 3-16,-2 1-1 16,2 2-11-16,0 0-6 15,0 0 2-15,0 0-6 16,0 0-2-16,0 0-3 0,0 0 0 16,8 0-4-16,19 0 4 15,10 2-1-15,5 10 3 16,-2 4-4-16,-6 5 3 15,-12 1-2 1,-9 5 4-16,-12 1-1 0,-1-1-5 16,-20 0 2-16,-18-2 16 15,-15-3-1-15,-7-5-9 16,-4-2-6-16,4-3 1 16,12 1-1-16,10-1-2 15,13-2-39-15,11-2-89 16,8-1-73-16,6-4-138 15,0-3-506-15</inkml:trace>
  <inkml:trace contextRef="#ctx0" brushRef="#br0" timeOffset="93544.5">9230 13640 547 0,'0'0'141'0,"0"0"-11"16,0 0-16-16,0 0-28 16,0 0-30-16,0 0-11 15,0 0-9-15,0 0 0 16,0 0-2-16,0 0-14 16,0 0 1-16,12-2-1 15,9-2 4-15,4 1 7 16,5 0-17-16,1 2 3 15,2 1-2-15,-7 0 5 0,-1 0-5 16,-4 0-5-16,-2 0 4 16,-5 3 1-16,-2 4-7 15,0 3 1 1,-5 0-8-16,-1 2 2 0,-3 2 2 16,0-1 7-16,0 0-1 15,-3-3 9-15,0-2-9 16,0-1 6-16,-7-1-9 15,-11 0 11-15,-8-2 6 16,-8-3-13-16,-6-1-9 16,0 0 0-16,-2 0-3 15,0 0-43-15,5 0-81 16,4 0-138-16,6 0-220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2T06:02:34.3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29458 3714 275 0,'0'0'481'16,"0"0"-426"-16,0 0 53 0,0 0-23 15,0 0-56 1,0 0-7-16,0 0 11 0,-39 82 5 16,27-48-14-16,-1 1-5 15,1 0 2-15,0 0-13 16,0-2-8-16,0 1 4 15,3-5-4-15,-1-3-9 16,4-5-51-16,4-8-67 16,2-8-132-16,0-5-265 15</inkml:trace>
  <inkml:trace contextRef="#ctx0" brushRef="#br0" timeOffset="448.33">29319 3604 435 0,'0'0'37'16,"0"0"91"-16,0 0-6 15,0 0-23-15,0 0-19 16,0 0-29-16,-97-49-31 16,75 69-17-16,-5 11 5 15,-3 9-4-15,1 8 7 16,-1 4 9-16,4 3-11 15,2 1 9-15,6-1-5 16,8-2-10-16,8-1 11 16,2-4-11-16,6-3-2 15,18-7 1-15,7-8-1 0,10-5-1 16,3-6 0 0,7-9-2-16,5-10 0 0,2 0 4 15,4-15 4-15,1-15 1 16,-6-13-2-16,-11-9 10 15,-15-6 9-15,-11-4 5 16,-14 4 12-16,-6 7-8 16,0 9 22-16,-8 7-1 15,-10 2-22-15,-3 4-27 16,-4 3-5-16,-2 8-3 16,0 8-15-16,4 7-49 15,3 3-68-15,7 3-70 16,11 12-197-16</inkml:trace>
  <inkml:trace contextRef="#ctx0" brushRef="#br0" timeOffset="914.93">29990 3650 781 0,'0'0'118'0,"0"0"-23"15,0 0-55-15,0 0-28 16,0 0 14-16,-6 110 39 16,-1-60-22-16,3 2-4 15,-2-2-6-15,-2 0-12 16,-2 0-4-16,1-5-7 0,-2-4-6 16,4-6-1-16,0-11 0 15,4-7-3-15,1-9 2 16,1-5 0-16,1-3-1 15,0 0 13-15,0 0 5 16,0-10 1-16,0-14-20 16,0-10-3-16,0-9-3 15,-2-8 0-15,2-9 6 16,0 0 2-16,0 0-1 16,2 5 2-16,9 10-3 15,3 10 0-15,1 9-1 16,3 11-6-16,-2 8-6 15,-5 4-5-15,-4 3-4 0,-5 0-7 16,-1 10-6-16,-1 11 0 16,0 8 11-16,-1 4 0 15,-16 5-65-15,-1 1-107 16,2-7-210-16</inkml:trace>
  <inkml:trace contextRef="#ctx0" brushRef="#br0" timeOffset="1463.43">30067 3892 645 0,'0'0'140'0,"0"0"12"16,0 0-71-16,0 0-55 15,0 0-25-15,0 0 2 16,59-15 4-16,-29 15 8 15,2 0 16-15,-3 12 2 16,-2 5-5-16,-6 4-15 16,-6 4-5-16,0 2-6 15,-6 1 17-15,-2 0-8 16,-3 1-6-16,-4-4 4 16,0-4-8-16,-4-5 6 15,-6-5-3-15,2-5 5 16,1-5 3-16,6-1 3 0,-2 0 34 15,1-14 15-15,2-9-51 16,0-7-13-16,3-5-3 16,16 2-12-16,5 0-16 15,3 5-19-15,0 3 6 16,0 2-35-16,1 5-15 16,1 2 3-16,-3 3-49 15,3 5 11-15,-4 4-5 16,-7 2 86-16,-6 2 48 15,-9 0 57-15,-3 4 45 16,0 9-6-16,0 7 37 16,0 6-27-16,-5 3-27 15,-2 2-29-15,1-1-26 16,2-2-6-16,1-1-7 0,3-3-5 16,-3-4-6-16,3-4 0 15,0-5-23-15,-2-6-87 16,2-5-163-16,0-6-324 15</inkml:trace>
  <inkml:trace contextRef="#ctx0" brushRef="#br0" timeOffset="1599.46">30636 3748 461 0,'0'0'316'0,"0"0"-258"0,0 0 24 16,0 0-82-1,0 0-34-15,0 0-117 0,-16 23-247 16</inkml:trace>
  <inkml:trace contextRef="#ctx0" brushRef="#br0" timeOffset="1947.87">30826 3869 780 0,'0'0'120'0,"0"0"-4"15,0 0-59-15,0 0-30 0,0 0 9 16,-67 79-2-16,54-51-13 16,8 1-2-16,5-6-7 15,0-3-7-15,13-3-5 16,9-7-5-16,6-10 5 15,2 0 0-15,-2-7 2 16,-4-14 0-16,-8-3 12 16,-6-3 17-16,-8 2 4 15,-2 2-16-15,0 7-10 16,-16 5-9-16,-5 6-23 16,-6 5-45-16,2 0-53 15,2 0-73-15,10 5-241 16</inkml:trace>
  <inkml:trace contextRef="#ctx0" brushRef="#br0" timeOffset="2613.46">30968 3921 336 0,'0'0'129'15,"0"0"-7"-15,0 0-10 16,0 0-22-16,0 0-25 0,101-59 5 16,-71 53 3-16,-2 2-6 15,-5 4-17-15,-2 0-24 16,-5 7-11-16,-1 14-4 16,0 8-7-16,-3 5 1 15,-3 5-3-15,0 2 7 16,-5-2-5-16,-1-1 2 15,-3-4-4-15,0-5 3 16,-14-4-2-16,-9-7-1 0,-4-7 2 16,2-5-4-1,2-6 3-15,10-1 10 0,4-21 17 16,9-11 23-16,0-13-27 16,16-4-8-16,13-4-15 15,4 5-3-15,-1 4-7 16,3 5 0-16,1 7-23 15,1 7-44-15,2 8-67 16,-1 8-64-16,-2 5-236 16</inkml:trace>
  <inkml:trace contextRef="#ctx0" brushRef="#br0" timeOffset="2746.14">31607 3842 541 0,'0'0'166'0,"0"0"-4"15,0 0-111-15,0 0-51 16,0 0-26-16,0 0-134 16,-2 0-331-16</inkml:trace>
  <inkml:trace contextRef="#ctx0" brushRef="#br0" timeOffset="3063.07">31765 3742 670 0,'0'0'222'16,"0"0"-144"-16,0 0-1 0,0 0-60 16,0 88 57-16,-3-41 24 15,-6 6-28-15,-1 0-10 16,0 1-9-16,4-2-26 15,-1-1-12-15,-1-6-5 16,0-3-7-16,0-6 0 16,0-6-2-16,5-4 0 15,0-9-5-15,0-4-5 16,2-7-13-16,1-5-21 16,0-1-28-16,0-3-23 15,0-18-92-15,0-12-418 16</inkml:trace>
  <inkml:trace contextRef="#ctx0" brushRef="#br0" timeOffset="3424.93">31762 3790 607 0,'0'0'64'0,"0"0"122"0,-5-92-100 16,5 60-61-16,16 0 11 16,4 6 5-16,4 7-19 15,4 12-11-15,8 7-9 16,0 13-1-16,-3 23-1 15,-10 10 8-15,-15 2 1 16,-8 0 0-16,-1-4-1 16,-24-11 0-16,-10-3-2 15,-7-4-2-15,-5-5-4 16,3-5-34-16,7-3-119 16,8-7-211-16</inkml:trace>
  <inkml:trace contextRef="#ctx0" brushRef="#br0" timeOffset="3796.92">31978 3887 141 0,'0'0'673'0,"0"0"-598"16,0 0 25-16,0 0-51 16,0 0-23-16,0 0 35 15,-75 102-18-15,65-64-26 16,3 0-6-16,5-4-2 0,2-3-9 16,10-5 0-16,8-7-3 15,6-5-3-15,3-10-8 16,0-4-23-16,-2 0 8 15,-4-19 20-15,-3-5 9 16,-6-5 12-16,-2 0-1 16,-8 4 3-16,-2 3-14 15,0 7-22-15,-12 6-43 16,-5 4-43-16,-2 2-84 16,1 2-173-16</inkml:trace>
  <inkml:trace contextRef="#ctx0" brushRef="#br0" timeOffset="4149.29">32064 3965 518 0,'0'0'48'15,"0"0"93"-15,0 0-48 16,88-33-16-16,-64 31-12 16,3 2 7-16,-3 0-27 15,0 5 5-15,-2 11-24 16,-3 5-15-16,-2 6 1 15,-5 4-1-15,-2 4-3 16,-4-1-7-16,-4-2-1 0,-2-2 4 16,0-3-4-1,0-6-1-15,-11-4 0 16,-3-6-4-16,-3-6 5 16,-4-5 0-16,-1 0 2 0,4 0 8 15,3-13 1-15,9-6 17 16,5-2 5-16,1-5-8 15,3-6 2-15,16-1-26 16,11-4-1-16,3 4-6 16,5 4-23-16,1 3-39 15,-3 5-66-15,-4 3-91 16,-9 4-250-16</inkml:trace>
  <inkml:trace contextRef="#ctx0" brushRef="#br0" timeOffset="4997.78">32574 3668 822 0,'0'0'55'16,"0"0"109"-16,0 0-3 15,0 0-75-15,0 0-49 16,0 0-37-16,0 36-24 16,0 20 24-16,-3 9 9 15,-4 5 1-15,0-4 0 16,-2-6-6-16,0-2-4 0,-1-7-3 15,2-7-31 1,0-5-81-16,4-9-73 0,4-10-116 16,0-9-168-16</inkml:trace>
  <inkml:trace contextRef="#ctx0" brushRef="#br0" timeOffset="5224.39">32618 4030 409 0,'0'0'99'0,"0"0"9"16,0 0 9-16,94-51-32 16,-69 55-24-16,-2 18-10 15,-8 5-9-15,-9 5 4 16,-6-3 23-16,0-1 2 0,-14-3-24 16,-14-5-1-16,-8-4-15 15,-6-3-18-15,-1-6-13 16,6 0-15-16,10-6-82 15,12-1-92-15,11-1-347 16</inkml:trace>
  <inkml:trace contextRef="#ctx0" brushRef="#br0" timeOffset="5363.13">33009 4182 1277 0,'0'0'16'0,"0"0"94"15,0 0-66-15,0 0-44 0,0 0-75 16,0 0-113-16,-79 10-567 16</inkml:trace>
  <inkml:trace contextRef="#ctx0" brushRef="#br0" timeOffset="6297.46">29445 5075 825 0,'0'0'115'15,"0"0"-18"-15,0 0-59 16,0 0-34-16,0 0 4 0,-17 103 45 16,10-50 16-16,1 2-6 15,1-2-12-15,2-2-21 16,-1-5-7-16,-1-3-8 15,1-6 5-15,1-8 0 16,3-4-6-16,0-11-6 16,0-5-8-16,0-4 1 15,0-5-1-15,0 0-5 16,0 0 2-16,0 0-8 16,0 0 2-16,0 0 3 15,0-7-5-15,0-10-2 16,0-5 6-16,0-3 3 15,3-6 4-15,3-6 4 0,-2-8-1 16,1-7 6-16,2-4-1 16,6 2 1-16,3 7-9 15,6 12-1-15,5 10-2 16,4 9-1-16,3 6-5 16,1 9 5-16,-4 1-6 15,-4 3 7-15,-9 15-2 16,-6 4-5-16,-12 5 2 15,0 6 5-15,-24 0 3 16,-17 3 8-16,-9-3-1 16,-4-6-3-16,3-2-4 15,13-7-29-15,15-7-44 0,13-6-28 16,10-5-57-16,12 0-168 16,17 0-153-16</inkml:trace>
  <inkml:trace contextRef="#ctx0" brushRef="#br0" timeOffset="6541.15">29910 5067 645 0,'0'0'225'15,"0"0"-80"-15,0 0-46 16,0 0-65-16,0 0-11 0,-60 86 22 15,44-41 20 1,4 3-30-16,5 3-5 0,4-2-23 16,3 1-3-16,0-5-4 15,1-5-14-15,15-5-44 16,2-9-57-16,6-7-51 16,5-13-165-16</inkml:trace>
  <inkml:trace contextRef="#ctx0" brushRef="#br0" timeOffset="7065.83">30140 5198 663 0,'0'0'254'0,"0"0"-68"16,0 0-53-16,0 0-124 15,0 0-6-15,0 0 12 16,-33 102 15-16,26-60-4 15,5-1-5-15,2-1-11 16,0-4-2-16,9-3-7 16,9-8-1-16,3-7-3 15,-2-9 2-15,4-8-1 16,0-1-17-16,1-15 2 16,3-12 15-16,-4-7 2 15,-4-3 4-15,-5 2 3 16,-6 6 3-16,-5 6 15 15,-3 10 18-15,0 6 4 0,0 5-10 16,0 2-11 0,0 0-26-16,-3 8-8 0,0 10-13 15,2 5 21-15,1 2-3 16,0-1 0-16,12-3-2 16,4-2-1-16,5-6-1 15,3-8-3-15,1-5-7 16,5 0 9-16,3-18 8 15,1-11 16-15,-4-6 6 16,-8-3 2-16,-10 4-6 16,-9 8 7-16,-3 6 2 15,-1 7-6-15,-11 3-21 0,-4 4-11 16,-1 6-19-16,1 0-51 16,1 2-54-16,4 13-75 15,5 4-135-15,6-4-274 16</inkml:trace>
  <inkml:trace contextRef="#ctx0" brushRef="#br0" timeOffset="7269.82">30731 5329 893 0,'0'0'126'0,"0"0"22"15,0 0-90-15,0 0 17 16,0 0 30-16,3 98-33 0,1-64-28 15,1 0-38 1,-2-1-1-16,0 1-5 0,-2-1-12 16,-1-5-62-16,3-4-71 15,1-7-92-15,4-8-278 16</inkml:trace>
  <inkml:trace contextRef="#ctx0" brushRef="#br0" timeOffset="7514.03">30845 4927 547 0,'0'0'241'16,"0"0"-210"-16,120 58 122 15,-71 5-58-15,-13 13 31 16,-17 8 9-16,-19 1-71 15,-13-3-35-15,-29-5-24 16,-15-2-5-16,-16-2-16 16,-13-3-136-16,-8-11-246 15</inkml:trace>
  <inkml:trace contextRef="#ctx0" brushRef="#br0" timeOffset="8132.92">29686 6227 812 0,'0'0'175'16,"0"0"1"-16,0 0-64 16,0 0-75-16,0 0-20 15,0 0-10-15,-9 28-5 16,1 3 42-16,0 3 18 16,0 3-21-16,1 2-18 15,-2-1-13-15,2 0-1 16,-1-1-8-16,2-4-1 15,-1-5-2-15,4-6-23 16,1-3-52-16,2-6-44 16,0-8-96-16,0-5-187 0,10 0-256 15</inkml:trace>
  <inkml:trace contextRef="#ctx0" brushRef="#br0" timeOffset="8396.54">29653 6346 415 0,'0'0'148'0,"5"-85"7"16,6 51 10-16,5 4-54 16,4 4 2-16,5 4-23 15,3 7-32-15,0 8-19 16,-4 7-8-16,-3 0-14 16,-9 12-16-16,-6 11 7 15,-6 1-3-15,0 3 2 16,-6-2 5-16,-15-2-4 0,-6 0-2 15,-5-3 0-15,-1-1-6 16,1-5-33-16,6-3-64 16,7-3-55-16,6-8-109 15,10 0-240-15</inkml:trace>
  <inkml:trace contextRef="#ctx0" brushRef="#br0" timeOffset="8651.52">30149 5960 214 0,'0'0'572'0,"0"0"-494"16,0 0 4-16,-58 82 1 15,31-28-5-15,5 2-2 16,2-2 9-16,7-2-33 15,5-1-30-15,8-4-10 16,0 0-7-16,6-3-5 16,15-6-15-16,4-4-46 15,2-7-84-15,0-12-100 16,-6-12-422-16</inkml:trace>
  <inkml:trace contextRef="#ctx0" brushRef="#br0" timeOffset="9180.51">30367 6142 495 0,'0'0'309'0,"0"0"-210"16,0 0-39-16,0 0-41 15,-13 80 29-15,6-40-2 16,4 1-6-16,3-1-26 15,0-2 2-15,3-5-11 16,12-7-5-16,0-7 1 16,0-8-1-16,2-10-13 15,3-1 9-15,6-8-6 16,0-18 10-16,0-8 2 0,-2-8 0 16,-5-2 2-1,-4 1 7-15,-3 7-6 0,-8 8 28 16,-1 11 16-16,-3 10 3 15,0 6 4-15,0 1-17 16,0 4-38-16,-4 16-1 16,-1 3-3-16,2 7 2 15,3-1 1-15,0-4-1 16,5-3 0-16,9-3-3 16,5-5 0-16,3-6-5 15,2-8-16-15,5 0 3 16,0-7 16-16,-3-15 6 15,-4-7 16-15,-7-4 12 0,-5-3 4 16,-7 4-2 0,-3 4-13-16,0 9-6 0,-4 7-11 15,-6 4-6-15,-1 4-21 16,-4 4-25-16,-1 0-69 16,-4 6-65-16,2 8-208 15</inkml:trace>
  <inkml:trace contextRef="#ctx0" brushRef="#br0" timeOffset="9614.78">30919 6254 746 0,'0'0'221'15,"0"0"-182"-15,0 0 61 16,0 0-58-16,0 0 0 16,98-22 4-16,-71 22-3 15,-5 0-5-15,-7 5 7 16,-7 3-23-16,-4 4-7 16,-4 2-12-16,0 6 3 15,-6 2 0-15,-16 5 6 0,-11 1 1 16,-4-1-3-16,3-5 1 15,1-3-5 1,9-5-3-16,6-3 7 0,9-4-4 16,7-4-2-16,2-2-4 15,0-1-4-15,11 2-1 16,19 1 5-16,13-3 14 16,8 1-14-16,1-1 0 15,-6 0-10-15,-10 0 5 16,-9-3-5-16,-11-2-1 15,-7 1-15-15,-1-3-41 16,-2-2-37-16,1-5-87 16,-4-5-229-16</inkml:trace>
  <inkml:trace contextRef="#ctx0" brushRef="#br0" timeOffset="9914.59">31107 5795 978 0,'0'0'89'16,"0"0"-87"-16,0 0 28 16,94 95 43-16,-41-22 25 15,-3 9 9-15,-7 4-10 16,-13 0-13-16,-14-6-23 15,-16-3-20-15,0-8-4 0,-23-6-19 16,-21-8-9-16,-13-4-3 16,-7-7-6-16,-5-5-12 15,1-3-78-15,2-7-86 16,-2-7-91-16,-3-14-495 16</inkml:trace>
  <inkml:trace contextRef="#ctx0" brushRef="#br0" timeOffset="13648.02">7312 5617 426 0,'0'0'52'0,"0"0"21"15,0 0-9-15,0 0-29 16,0 0-1-16,0 0 12 16,0 0 2-16,22 29-7 15,6-22 11-15,11-4-13 0,15-3-7 16,15 0 12-16,17-6-1 15,14-11-8-15,18-6 8 16,9-1-13-16,-2 2-16 16,-4 2-10-16,-20 6-4 15,-22 5 0-15,-22 5 0 16,-26 4 1-16,-17 0 0 16,-10 0 10-16,-4 0 29 15,0 0 43-15,0 0-19 16,0 0-12-16,0 0-15 15,0 0-26-15,0 0-3 16,3-1-8-16,-3 1-2 0,2-3-22 16,-1 0-45-1,2-4-44-15,5-3-98 0,-1-2-168 16</inkml:trace>
  <inkml:trace contextRef="#ctx0" brushRef="#br0" timeOffset="13964.54">8956 5317 304 0,'0'0'779'0,"0"0"-737"15,0 0 18 1,0 0 14-16,0 0-67 0,0 0 16 15,0 0-10-15,0 0-1 16,0 0 5-16,0 0 6 16,0 0 2-16,0 0-3 15,0 0-6-15,0 0 3 16,0 0-11-16,0 0-6 16,0 0-2-16,0 0-13 15,0 0-27-15,0 0-52 16,0 0-83-16,-3 0-190 15</inkml:trace>
  <inkml:trace contextRef="#ctx0" brushRef="#br0" timeOffset="28078.98">14766 6965 294 0,'0'0'53'16,"0"0"61"-16,0 0-48 15,0 0-27-15,0 0 9 16,0 0 4-16,0 0 3 15,0 0-4-15,-22 14-20 16,21-12-5-16,-2-1-12 16,1 1-3-16,2-1 0 15,0 0-2-15,0-1 1 16,0 2 4-16,0-2-3 16,0 0-4-16,0 0-5 0,0 1-1 15,0 0-1-15,0 2 1 16,0-1 3-16,0-2-1 15,0 0-2-15,0 0-1 16,3 1 0-16,3 0 2 16,2 1 5-16,1-1-2 15,3-1-1-15,-2 2-1 16,1-1 2-16,-1 0-5 16,1 1 0-16,-2-2-1 15,2 1 1-15,0-1 0 16,2 0 1-16,-2 2 1 15,1-2-2-15,1 0 0 16,1 0 0-16,-1 0 1 0,0 0 0 16,4 0-2-1,-2 0 1-15,1 0-1 0,1 0-2 16,0 0 0-16,-2 0 2 16,2 0 1-16,-5 0-1 15,1 0 0-15,-2 0 1 16,1 0-1-16,-1 0-2 15,1 0 2-15,3 1-1 16,0-1-3-16,3 1 2 16,0 1 1-16,1-2 0 15,1 0-5-15,-1 0 2 16,2 0-5-16,-3 0 5 0,1 1 0 16,-1-1 3-1,0 0 2-15,1 0 2 0,1 0-2 16,-1 0-2-16,-1 0 2 15,-1 0-1-15,0 0-2 16,-1 0 3-16,0 0-6 16,-3 0 6-16,4 3 0 15,-1-2 2-15,5 1 0 16,3-1-2-16,0 1 0 16,-2-1-5-16,2-1 4 15,-3 0 0-15,-3 0 1 16,-2 0-6-16,-1 0 6 15,0 0 2-15,-1 0-2 0,2 1 0 16,2-1 3 0,3 0-3-16,2 0 0 0,6 0-1 15,-2 0 1-15,1 0-1 16,1 0-4-16,-1 0 5 16,-1 0 0-16,-2 0 4 15,-3 0-1-15,0 0-3 16,0 0 3-16,0-1-3 15,-1-2 0-15,0 2 0 16,1-1 0-16,3 1 1 16,2-1 1-16,2 1-2 15,-1 0 0-15,1 1 0 16,-3-2 0-16,1 2-2 16,-4 0 2-16,-1 0 0 0,-4 0 0 15,0 0 2 1,0 0-2-16,3 0 0 0,1 0 0 15,-1-1 2-15,1 0-2 16,-1-1 0-16,-3 2-4 16,-2-1 4-16,-5 1 0 15,-5-2 5-15,0 2-5 16,-5 0 0-16,-1 0 4 16,0 0 3-16,0 0 4 15,0 0-6-15,0 0-2 16,0 0 2-16,0 0-1 15,0 0 5-15,0 0 3 16,0 0 0-16,0 0 4 16,0-1-3-16,0 1 10 15,0 0-3-15,0 0-2 0,0 0-2 16,0 0-3-16,0 0 4 16,0 0 1-16,0 0 0 15,0 0-3-15,0 0 1 16,0 0-2-16,0 0-4 15,0 0-2-15,0 0-5 16,0 0-2-16,0 0-1 16,0 0 2-16,0 0-2 15,0 0 0-15,0 0 1 16,0 0-1-16,0 0-7 16,0 0-7-16,-4 0-17 0,-4 0-38 15,1 0-47-15,-4 1-69 16,-3-1-252-16</inkml:trace>
  <inkml:trace contextRef="#ctx0" brushRef="#br0" timeOffset="31047.55">19538 6949 247 0,'0'0'20'16,"0"0"12"-16,0 0 34 16,0 0-27-16,0 0 4 15,0 0 8-15,-3 2-5 16,2-2-3-16,-1 0 13 15,2 1-17-15,0-1-19 16,0 0-10-16,0 0-1 16,0 0-5-16,0 0 4 15,2 0-1-15,8 0 15 16,0 0 4-16,4 0 6 16,1 0-10-16,0 0-17 0,1 0 2 15,-2 0-6 1,3 0 3-16,0 0-3 0,2 0 2 15,2 0 2-15,2 0-1 16,4 0 2-16,1 0-1 16,2-1-4-16,0-1-1 15,1 2 0-15,-4 0 0 16,-1 0 0-16,0 0 4 16,-3 0-4-16,-1-1 0 15,-2 1 0-15,-3 0-2 16,2 0 4-16,2 0-4 15,-1 0 2-15,3 0-6 16,3 0 3-16,1 3-3 0,1 0-3 16,0-2 2-16,0 1 5 15,-3-1 0-15,-2 0-1 16,-2-1 3-16,-3 0 0 16,-1 0 0-16,-2 0-2 15,2 2 2-15,0-1 0 16,1-1 0-16,4 0 0 15,0 0-1-15,3 0 1 16,0 0 0-16,2 0-1 16,-2 0 1-16,0 0 0 15,2 0 0-15,-3 2 1 16,2-1-1-16,-1-1 0 0,3 0 1 16,0 0-1-16,-1 0 0 15,1 3-1-15,-2-2 1 16,1 2 0-16,1-1 0 15,-1-2 0-15,1 1-3 16,1-1 5-16,-4 0-3 16,-4 0 2-16,-2 0-1 15,-2 0 0-15,-4 0 0 16,3 0 0-16,1 0 0 16,4 0 2-16,6 0 4 15,1 0-2-15,2 0-4 16,0 0 4-16,-2 0-7 15,1 0 3-15,-4 0-3 16,-3 0 3-16,-3 0 0 16,0 0 0-16,-3 0 2 0,-3 0-2 15,5 0 0-15,0 0 0 16,5 0 3 0,2 0-2-16,2 0 0 15,3 0-1-15,1 0 0 0,-1 0 0 16,-1 0 0-16,0 0 1 15,-5 0-2-15,1 0 2 16,-2 2-1-16,-5-1 0 16,-1-1 0-16,0 0 0 15,-2 0 0-15,6 0 0 16,1 0-1-16,8 1 0 16,5-1 0-16,1 2 1 0,0-1 0 15,0 1-5-15,-1-1 5 16,-1 0 0-16,-3-1-1 15,-1 0-1-15,0 0 2 16,-3 0 0-16,-1 0 0 16,-2 0 2-16,-3 0-2 15,0 0 1-15,-3 0-2 16,-1 0 2-16,3 0-2 16,3-1 2-16,2 0-3 15,5 1 3-15,1 0-2 16,2 0 2-16,-4 0-1 15,-4 0 0-15,-3 0-5 16,-7 0 1-16,-5 0 3 0,-2 0-5 16,-5 0 5-16,2 0 2 15,-2 0 0-15,2 0-1 16,0 0 0-16,1 0 0 16,-2 0 0-16,-1 0 2 15,0 0 0-15,-3 0 1 16,0 0 7-16,0 0 3 15,0 0 7-15,0 0 1 16,0 0-2-16,0 0 2 16,0 0-1-16,0 0-8 15,0 0 0-15,0 0-9 16,0 0-3-16,0 0-33 0,-7 0-70 16,-5-5-226-1</inkml:trace>
  <inkml:trace contextRef="#ctx0" brushRef="#br0" timeOffset="35628.44">9303 10150 356 0,'0'0'68'0,"0"0"36"0,0 0-46 15,0 0-54-15,0 0-2 16,0 0-2-16,0 0 7 15,3-10 43-15,-3 10 34 16,0 0-15-16,0 0-12 16,0-1-6-16,-4-2-29 15,-2 0-13-15,-2 0 1 16,0 0 2-16,2 1-11 16,-2-1 5-16,-1 0-6 15,-3 1-2-15,-1 1 2 16,-4 1 4-16,2 0-2 15,-1 0 11-15,2 0-4 16,-2 0-1-16,3 0-4 16,-4 4-4-16,1 3 1 0,-5 2-1 15,6-1 0 1,-3 2 1-16,2 0-1 0,1 0 0 16,1 1 0-16,-2 0 0 15,5 1 0-15,1-1 2 16,0 1-1-16,1 0-1 15,-3 3 0-15,0 4 1 16,0-2 1-16,-3 3-1 16,1-2-1-16,3 0 1 15,0 0-1-15,2 1 0 16,-1-2 0-16,4 3 0 0,0-2 0 16,1 2 0-16,4 1-3 15,-1 0 3-15,1 1 0 16,1 1-1-16,0 0 1 15,0-2-1-15,0 0 1 16,0 0-1-16,0-2 1 16,0 1-2-16,3-4-1 15,3 0 2-15,0-2 1 16,0 0-1-16,4 2 0 16,1-2 1-16,-1 1 0 15,0 2 0-15,-2-3 1 16,1 0-1-16,0 2 0 15,1-2 0-15,-1 1 0 16,2 1 0-16,1 0 0 16,-2-1 0-16,2-2-2 0,-3 0 1 15,2-1-3 1,-2 1 4-16,2-2 4 0,0 2-3 16,2-2-2-16,-1 1 1 15,2-4-4-15,-1-1 2 16,1 0 0-16,0 0 1 15,1-3 1-15,3 2 1 16,4-4 0-16,1 1 5 16,2-1-3-16,2-1-3 15,-2-1 3-15,1 0-2 16,-2 0 0-16,3 0 0 16,-2-1 4-16,0-6-2 0,1 0-3 15,-3 1 0 1,-3 1 0-16,-1-2 1 0,-2 0 0 15,-1 0 1-15,1-2 0 16,-1 1 2-16,-1-2-3 16,1 0 2-16,2-2-2 15,-3 0 0-15,3-1-1 16,-3-1 3-16,0 1-2 16,-2-1-2-16,-2 0 2 15,4-2 1-15,-5 1 0 16,2 0-1-16,-3 0 1 15,0 0-1-15,-1-1-1 16,-3 1 6-16,0 1-3 0,-2-3 6 16,-2 0 1-16,2-5-4 15,-1 1 0-15,-2-1-3 16,0 1-3-16,0-1 8 16,0 1-4-16,0-1 6 15,0-2-2-15,0 1 0 16,0 1 10-16,-3 1-14 15,-3-1-1-15,-3 0 2 16,0 1-5-16,-2 0 6 16,-2-1 2-16,-2 2 9 15,-4 1-5-15,-6-2 0 16,-5-2 7-16,-6 2-8 0,-3 0-2 16,0 4 12-1,-4 4-8-15,4 5-7 0,2 3-6 16,4 3-1-16,9 0-7 15,2 2-22-15,5 0-60 16,-2 0-52-16,-2 12-152 16,-3-1-414-16</inkml:trace>
  <inkml:trace contextRef="#ctx0" brushRef="#br0" timeOffset="36795.71">8062 10826 357 0,'0'0'141'0,"0"0"-24"0,0 0 5 16,0 0-78-16,0 0-12 15,0 0-5-15,-6-4-8 16,6 4-5-16,0 0-7 15,4 0-6-15,12 0 0 16,9 0 1-16,8 0 7 16,7-3-3-16,9-2 0 15,8 0 6-15,2 0 2 16,0 1-3-16,-8 0-11 16,-8 1 1-16,-11 2-1 15,-8 1 3-15,-9-2-3 16,-7 2 2-16,-1 0-2 15,-7 0 2-15,0 0 6 16,0 0 3-16,0 0 4 0,0 0 3 16,0-1-8-16,0-3-4 15,-4 1-3-15,-1-1-2 16,-4-2 2-16,0 1 3 16,-1-1 7-16,-2-1 8 15,3 1 10-15,-1-1 3 16,-1 2-7-16,4-3 6 15,-2 1-13-15,1 2 1 16,2-1-2-16,2 3-1 16,1 2 1-16,3-1 6 15,0 2-7-15,0 0-10 16,0 0-8-16,0 0-6 16,0 0-9-16,9 0 4 0,12 0 6 15,7 0 5-15,2 9 1 16,1 4 3-16,-5 4 5 15,-5 2 1-15,-7 2 13 16,-6 3-5-16,-8 2-2 16,0 3 0-16,-13 5-7 15,-19 6-9-15,-8 1-32 16,-7 1-83-16,-3-3-206 16,-4-4-600-16</inkml:trace>
  <inkml:trace contextRef="#ctx0" brushRef="#br0" timeOffset="46297.71">16081 5884 415 0,'0'0'334'16,"0"0"-296"-16,0 0 142 16,0 0-109-16,0 0-52 15,0 0-19-15,0 0-17 16,24-12-1-16,-13 37 18 16,3 0 34-16,0-1-11 15,1-7 3-15,1-4-4 0,0-9-10 16,4-4 0-16,8-3 10 15,8-22 1-15,12-10 1 16,4-8-10-16,5-3-10 16,-8 0 1-16,-8 7-4 15,-8 5-1-15,-10 11-20 16,-4 10-48-16,-2 8-56 16,1 5-104-16,2 0-251 15</inkml:trace>
  <inkml:trace contextRef="#ctx0" brushRef="#br0" timeOffset="47179.67">20326 5833 432 0,'0'0'123'0,"0"0"-88"0,0 0-7 15,0 0-26-15,0 0-2 16,0 0 24-16,0 77 21 16,0-51-3-16,3-1-12 15,0-5 5-15,3-5-15 16,2-7 7-16,3-8-22 15,11 0 12-15,13-17 28 16,13-14-9-16,10-4-25 16,0-2-8-16,-4 0-2 0,-12 5 7 15,-11 2-6-15,-10 6-2 16,-9 8-4-16,-11 4-25 16,-1 6-113-16,0 5-278 15</inkml:trace>
  <inkml:trace contextRef="#ctx0" brushRef="#br0" timeOffset="48379.45">9873 11002 423 0,'0'0'3'16,"0"0"14"-16,0 0-34 16,0 0-9-16,0 0-188 15</inkml:trace>
  <inkml:trace contextRef="#ctx0" brushRef="#br0" timeOffset="49462.08">9672 13701 467 0,'0'0'0'15,"0"0"69"-15,0 0 52 16,0 0-53-16,0 0 1 16,0 0-20-16,-3-49-17 15,3 49-5-15,0 2-21 16,0 10-2-16,6 6 11 15,3 1 9-15,1-1-7 16,-1-2-11-16,-1-3 2 16,0-6-4-16,0-3 2 15,7-4-6-15,4 0 5 0,10-17 8 16,5-16 1-16,11-9-9 16,1-6-5-16,-7-1-15 15,-9 6-25-15,-11 8-57 16,-5 7-110-16,-10 4-338 15</inkml:trace>
  <inkml:trace contextRef="#ctx0" brushRef="#br0" timeOffset="50636.33">18139 10489 586 0,'0'0'418'15,"0"0"-410"-15,0 0 96 16,0 0-23-16,0 0-31 0,0 0-25 15,0 0-13-15,0 3-12 16,0-3-12-16,0 2-56 16,6 15-96-16,1 10-21 15,-1 7-156-15</inkml:trace>
  <inkml:trace contextRef="#ctx0" brushRef="#br0" timeOffset="50884.2">18061 11588 744 0,'0'0'113'0,"0"0"-69"15,0 0 82-15,0 0-60 16,0 0-53-16,0 0-13 16,-3-6-78-16,10-3-150 15,4 1-373-15</inkml:trace>
  <inkml:trace contextRef="#ctx0" brushRef="#br0" timeOffset="51829.25">18154 13683 520 0,'0'0'14'15,"0"0"140"-15,0 0-57 16,0 0-58-16,0 0 17 15,0 0-4-15,-2-14-13 16,2 14-8-16,0 2-13 16,0 10-6-16,0 4 32 15,0 4-9-15,4-2-7 16,2 2-11-16,-1-2 9 0,1 0-15 16,-2-3 4-1,1-4-9-15,2-3 1 0,-1-1-2 16,0-2-4-16,0-4 3 15,2-1-2-15,4 0 1 16,7-8 14-16,11-16-6 16,10-9-9-16,5-9 1 15,4-8-3-15,-1 1 0 16,-7 5-3-16,-9 8-1 16,-11 10-6-16,-8 6-10 15,-7 8-42-15,-3 2-75 16,-3 4-166-16</inkml:trace>
  <inkml:trace contextRef="#ctx0" brushRef="#br0" timeOffset="56562.44">23799 10586 218 0,'0'0'23'16,"0"0"41"-16,0 0 29 0,0 0-19 15,0 82-31-15,0-64 7 16,0-1-7-16,0-2 11 16,0-2-9-16,6-4-6 15,-1-2-10-15,-1-3-16 16,5-4-8-16,3 0 7 15,7 0 9-15,5-10 17 16,6-7-2-16,1-4-14 16,-1-4-9-16,-1-4-2 15,-6-1-6-15,-2 4-4 16,-7 5-1-16,-5 7-19 16,-2 5-50-16,-4 5-167 15,-3 4-307-15</inkml:trace>
  <inkml:trace contextRef="#ctx0" brushRef="#br0" timeOffset="58245.73">23890 11897 396 0,'0'0'79'0,"0"0"-29"0,0 0 91 16,0 0-98-16,0 0-41 15,0 0 28-15,-31 22 15 16,22-1-10-16,1 4-1 16,4-3-9-16,1-2-14 15,3-5-3-15,0-2-5 16,0-7-3-16,10-5 1 16,16-1 3-16,7-3 22 15,5-15-9-15,7-6-14 16,-6-3 1-16,-3-1-4 15,-8-2-3-15,-6 2-20 16,-8 1-37-16,-4 6-71 0,-5 2-217 16</inkml:trace>
  <inkml:trace contextRef="#ctx0" brushRef="#br0" timeOffset="66713.31">2187 8612 80 0,'0'0'19'0,"0"0"20"15,0 0 14-15,0 0-20 16,0 0-1-16,0 0-8 0,0 0-4 16,89 0 4-16,-72 0-12 15,1 4-1-15,-2-1 1 16,-1-2-2-16,6 2-8 16,-3-3 4-16,4 0-1 15,2 0 2-15,1 0 4 16,-2 0 15-16,4 0-10 15,-5 0 4-15,5-3-8 16,-5 2 1-16,4-1-1 16,-4 1 8-16,2 1-15 15,-2 0 0-15,1 0 1 16,-1 0-3-16,0 0-2 16,2 0-1-16,0-2 2 15,3 0-2-15,6-3 0 16,0 2 0-16,1 1 1 0,-4 0-1 15,4-1 0-15,-7 2 0 16,0 1 0-16,-3-3-1 16,-2 0 1-16,-1 2-1 15,1-2 1-15,1 2 1 16,-1-1 2-16,-1 1-3 16,-2 1 0-16,2 0 0 15,-3 0 0-15,3 0 2 16,1 0-1-16,1 0-1 15,4 0 1-15,1 0-1 16,2-1 1-16,-3-1-3 16,-2 2 6-16,-4 0-7 0,-2 0 3 15,-1 0 0-15,0 0 0 16,3 0 1-16,1 0-1 16,-2 0 2-16,5 2-2 15,-1 0 0-15,1 1 0 16,2 1-2-16,3-1 2 15,0 1 0-15,-3-1-1 16,8 0-1-16,1 0 0 16,5-2 2-16,2-1-2 15,0 0-1-15,2 0-1 16,-2 0 4-16,2 0-4 16,-2 2 0-16,-1-1-1 0,-2 1-4 15,-2-2-1-15,-1 1 2 16,-3 0-1-16,-1-1 4 15,4 2-2-15,-1-2 5 16,2 0-2-16,3 0-4 16,1 0 3-16,1 0-15 15,5 0-9-15,-2 0-2 16,2 0 8-16,-2 0 4 16,-1 0-8-16,-3 0 22 15,1 0 2-15,2 0-6 16,1 0 6-16,2 0 3 15,4 0-3-15,2 0-4 16,1-2 6-16,0 2-10 16,3 0 2-16,2 0-41 15,7 0 11-15,3 0 3 0,2 0 6 16,1 0 10 0,3 0-16-16,0-5 30 15,5-2 6-15,-1 1-7 0,-1-2 7 16,0 1-1-16,-1-2-29 15</inkml:trace>
  <inkml:trace contextRef="#ctx0" brushRef="#br0" timeOffset="67013.48">6458 8544 34 0,'0'0'60'16,"161"-21"-19"-16,-71 9 47 15,7 0-40-15,3-1-7 16,1 1 5-16,-2 0-19 0,-4 1 3 16,1 1 8-1,1 1 25-15,-3 1-9 0,-5 1-23 16,-2 1 7-16,-11 1-20 15,1 0-11-15,-8 3 21 16,1-1-10-16,0 2 8 16,-4 1 21-16,1 0 13 15,-4-2-5-15,-2 2-8 16,0-1-11-16,-1-2-5 16,-2 0-9-16,-7 0 10 15,-5 1-10-15,-10-1 7 16,-11 0-14-16,-8 1 0 15,-9 1-10-15,-6 0 3 16,-2-1-2-16,0 2 1 16,0-3-7-16,-15 0-8 0,-27 1-122 15,-27-4-256-15</inkml:trace>
  <inkml:trace contextRef="#ctx0" brushRef="#br0" timeOffset="74593.8">13052 7834 902 0,'0'0'80'16,"0"0"22"-16,0 0 93 16,0 0-128-16,0 0-36 15,0 0-9-15,0 0-22 16,-6 27-3-16,6 12 3 16,0 11 22-16,0 3 10 15,0 1-7-15,0 1-4 16,0 1-7-16,-7 1 6 15,1-5-7-15,0-4-7 16,3-5-4-16,3-8 0 16,0-6 0-16,0-3-2 0,0-8-3 15,0-5 0-15,0-5-2 16,0-5-12 0,0-2-6-16,0-1 2 0,0 0-5 15,0 0-21-15,2-6-25 16,2-11-47-16,2-7-115 15,0-6-181-15</inkml:trace>
  <inkml:trace contextRef="#ctx0" brushRef="#br0" timeOffset="74832.66">13023 7979 672 0,'0'0'51'0,"16"-98"120"16,24 58-98-16,11 10-45 15,9 15 10-15,1 14 12 16,-7 1 0-16,-14 18-19 16,-15 10-21-16,-17 6 0 15,-8 6 4-15,-15-1 10 16,-24 2-6-16,-16-3-18 16,-6-4 0-16,-2-6-33 15,14-6-51-15,18-10-68 16,14-9-111-16,17-3-183 15</inkml:trace>
  <inkml:trace contextRef="#ctx0" brushRef="#br0" timeOffset="75097.53">13687 7634 789 0,'0'0'36'16,"0"0"119"-16,-81 73-65 16,53-10-14-16,4 8 6 15,10 4-24-15,7-2-3 16,7-2-15-16,3-3-18 0,15-5-7 16,7-8-13-16,2-9-2 15,3-14-10-15,1-11-45 16,2-10-75-16,1-11-50 15,-1-4-153-15,-3-23-353 16</inkml:trace>
  <inkml:trace contextRef="#ctx0" brushRef="#br0" timeOffset="75316.57">14149 7899 590 0,'0'0'202'15,"0"0"-22"-15,0 0-100 16,0 0-9-16,-42 107 15 16,26-57-29-16,-5 2-21 0,3 1-8 15,-1 1-15-15,1-2-13 16,1-4-5-16,3-8-42 16,1-10-60-16,2-9-69 15,0-12-92-15,1-9-208 16</inkml:trace>
  <inkml:trace contextRef="#ctx0" brushRef="#br0" timeOffset="75517.92">13791 7985 682 0,'0'0'136'0,"0"0"19"0,0 0-72 15,0 0-48-15,106 34 23 16,-51 3 9-16,-1 2 2 15,-6 6 1-15,-4 1-42 16,-8-1-26-16,-9-3-2 16,-5-4-63-16,-7-6-66 15,-1-10-104-15,-2-11-212 16</inkml:trace>
  <inkml:trace contextRef="#ctx0" brushRef="#br0" timeOffset="75863.03">14415 8178 776 0,'0'0'60'15,"0"0"57"-15,0 0-22 0,0 0-32 16,0 0 2-16,0 0-19 16,14 33-17-16,-14-24-18 15,0-3-3-15,0-1-3 16,0-3 2-16,0-2-2 15,-2 0 9-15,0 0 13 16,2-8 0-16,-1-6 2 16,1 1-2-16,0 3-8 15,0 5-5-15,0 5 0 16,0 0-2-16,11 1-12 0,8 18 0 16,6 11 0-1,0 7 6-15,-7 6-1 0,-14 2 2 16,-4-2-7-16,-29 3-3 15,-22-3-25-15,-10 0-71 16,-6-9-85-16,4-11-312 16</inkml:trace>
  <inkml:trace contextRef="#ctx0" brushRef="#br0" timeOffset="76598.83">15164 7937 833 0,'0'0'66'0,"0"0"165"15,0 0-192-15,0 0-30 16,0 0 5-16,-56 88-1 16,55-55-6-16,1-1-4 15,0-2-3-15,13-8-5 16,7-7-8-16,-1-6-7 15,2-9 4-15,0 0 0 16,-2-10 16-16,1-13 4 16,-4-2 8-16,-1-1-2 15,-6 4 11-15,-4 2 19 0,-4 9-2 16,-1 7 18-16,0 4 4 16,0 0-26-16,0 0-34 15,0 14-18-15,0 4 8 16,0 5 10-16,9-3 0 15,7-5 0-15,8-5-3 16,6-6 0-16,4-4 3 16,7 0 0-16,0-17 0 15,-3-5 1-15,-10-4-1 16,-11-3 5-16,-14-3 11 0,-3 0-3 16,-5 4 1-16,-13 7-12 15,2 9-2-15,1 8-39 16,-5 4-41-16,7 0-72 15,1 11-96-15,9-1-238 16</inkml:trace>
  <inkml:trace contextRef="#ctx0" brushRef="#br0" timeOffset="76763.31">15652 7940 429 0,'0'0'372'15,"0"0"-215"-15,0 0-8 16,0 0-27-16,0 106-34 15,0-62-48-15,6 1-30 16,4 0-10-16,-1-1-5 16,2-3-46-16,2-7-62 0,-1-9-52 15,-2-10-186-15</inkml:trace>
  <inkml:trace contextRef="#ctx0" brushRef="#br0" timeOffset="76995.42">15681 7614 962 0,'0'0'60'16,"111"40"6"-16,-17 16 54 16,7 17-7-16,-5 11 0 0,-25 2-15 15,-29 0-55 1,-31 4-35-16,-11 1-8 0,-39-3-16 15,-21-3-59-15,-12-11-101 16,-4-15-171-16,2-15-399 16</inkml:trace>
  <inkml:trace contextRef="#ctx0" brushRef="#br0" timeOffset="78398.03">15078 6949 573 0,'0'0'68'15,"0"0"113"-15,0 0-141 16,0 0-40-16,0 0 0 15,0 0 17-15,10 23 12 16,-10-7 10-16,0 2 3 16,0 1-15-16,0 4 0 15,-10 3-8-15,-1 0 8 16,-1 4 0-16,-3-1-3 16,0-6-8-16,0 0 8 15,0-3-12-15,-3-3 2 16,2-2-6-16,-5-2 2 15,-1-1-2-15,-1 1-4 16,1-2-4-16,-2-1 3 0,2 0-2 16,2-1 0-1,-1-1-1-15,1 1 1 0,1-1-1 16,-1-1 0-16,1 0 1 16,0-1 0-16,3-2-1 15,1 0 3-15,3-1 0 16,-1-1-2-16,2-1 1 15,-1-1-2-15,0 0 3 16,0 0-1-16,-1 0 1 16,-1 0-1-16,3 0 0 15,-1 0 0-15,1-1-1 16,1-2 2-16,-1 0 3 16,1 1-6-16,-2 1 0 15,0 0 2-15,-1 1 0 0,-1 0 1 16,0 0-2-16,0 0 1 15,-1 0 3-15,-2 0-1 16,2 0-3-16,-2 0-1 16,-3 5 0-16,1 4 0 15,-1 2 0-15,1-1 0 16,6 1 5-16,-1 0-3 16,4 1-2-16,1 0 0 15,1 3 0-15,0 0 0 16,0 4 0-16,0 1 0 15,-1 2 5-15,1 2-1 16,0 1-2-16,-1 2-1 16,1 0 6-16,0-3 0 0,2-3 1 15,4-4-6-15,2-3-2 16,0-3 0-16,0-1-5 16,0-4 5-16,0-2 0 15,0-1 0-15,0-1 0 16,0-2-1-16,0 1 1 15,0-1-1-15,0 0-7 16,0 0-5-16,0 0-14 16,0 0-18-16,0 0-20 15,0-1-58-15,0-8-87 16,0-1-269-16</inkml:trace>
  <inkml:trace contextRef="#ctx0" brushRef="#br0" timeOffset="78750.11">14068 7585 144 0,'0'0'334'0,"0"0"-188"16,0 0 34-16,0 0-78 15,0 0-21-15,0 0-42 16,0-27-24-16,0 27-15 15,0 11 0-15,0 6 4 16,5 7 22-16,4 1-4 0,1 4 2 16,2-4 1-1,-1-6-6-15,4-3-13 0,0-6 0 16,1-6-2-16,6-4 2 16,2 0 2-16,5-6 11 15,2-11-10-15,0-3-3 16,-2-6-6-16,-4-4 0 15,-4 1-19-15,-6 1-26 16,-3 5-47-16,-2 7-36 16,1 5-146-1,-1 7-325-15</inkml:trace>
  <inkml:trace contextRef="#ctx0" brushRef="#br0" timeOffset="79997.89">15826 7783 95 0,'0'0'129'0,"0"0"0"15,0 0 9-15,0 0-44 16,0 0-15-16,0 0-27 0,0 0-20 16,0 0-16-16,0 0-15 15,0 0-1 1,-2 0-4-16,1 0 1 15,-1 0 1-15,2 0-18 0,0 0-26 16,0 0-59-16,0-5-79 16,8-3-143-16</inkml:trace>
  <inkml:trace contextRef="#ctx0" brushRef="#br0" timeOffset="81181.42">18952 7175 559 0,'0'0'80'15,"0"0"105"-15,0 0-73 16,0 0-80-16,0 0-23 16,0 0 0-16,-30 34 32 0,9-11-2 15,-4 1-5-15,-5 1-4 16,-3-2-8-16,-3-2-9 16,-4-1 0-1,-5-4 0-15,-4 1-4 16,-2-2 2-16,-3-3 0 15,2 0-8-15,3-2-2 0,-3-4-1 16,-3 0-9-16,-10 0 4 16,-6-2-4-16,-8 0 6 15,2 0-8-15,3-1 9 16,7 1-1-16,3-1 3 16,3 0-2-16,-1-3 4 0,0 0-6 15,-4 0-1 1,-3 0-10-16,-5 0-15 0,2 0 7 15,3 0 19-15,10 0-1 16,8-3 4-16,11-1 0 16,2 0 1-16,3-2-3 15,-1-2-3-15,-4-1-16 16,-2 0 2-16,-7-1-15 16,0-2 2-16,2 0-9 15,7-1 34-15,8 1 7 16,1 1 1-16,3 3 0 15,-2 1 2-15,-3 0-2 16,-4 3 2-16,-2-1-1 16,-3 0 1-16,2 2-2 15,3-1 3-15,1 1 0 0,2-2 4 16,-1 1-3-16,1 1-4 16,3 2 1-16,-2-1 6 15,1 2-6-15,0 0 3 16,-5 0-3-16,2 0 2 15,2 0 0-15,1 0-3 16,3 2 0-16,8 1 9 16,0 0-3-16,2 1 0 15,-1 0 7-15,0 2-3 16,-1-2 6-16,3 0 0 0,-3 2-5 16,3 0-8-1,3 2 4-15,1 4-7 0,1 5 3 16,3 5 0-16,-2 3 5 15,-1 2-3-15,2-2 2 16,-1 1 3-16,6-4-2 16,-1-1-8-16,2-2 1 15,-2-4-1-15,2-3 0 16,4-4-12-16,1-1-29 16,0-3-32-16,0-2-95 15,0-2-203-15</inkml:trace>
  <inkml:trace contextRef="#ctx0" brushRef="#br0" timeOffset="81543.95">15590 7438 243 0,'0'0'242'16,"0"0"-105"-16,0 0 19 16,0 0-114-16,0 0-42 15,0 0 6-15,0 33 29 16,0-8 11-16,0-1-5 16,8-1-3-16,4-1-15 15,0-4-4-15,2-4-8 0,-1-5 2 16,3-7-4-16,2-2 9 15,6 0 9-15,6-8-2 16,1-12-3-16,3-5-15 16,-2-6-4-16,-1-4-3 15,-6-1-11-15,-1 5-32 16,-4 9-71-16,-4 5-109 16,-1 4-325-16</inkml:trace>
  <inkml:trace contextRef="#ctx0" brushRef="#br0" timeOffset="86900.22">23568 12937 258 0,'0'0'30'16,"0"0"83"-16,0 0 4 15,0 0-54-15,0 0-7 16,0 0 17-16,-81-50-11 0,66 43-9 16,0 2 8-1,-4-1-15-15,0 2-9 0,-2-2-23 16,-5 2-5-16,1 0 8 15,-3 1-12-15,-1 0 3 16,-3 2-1-16,-1 1 3 16,0 0 2-16,-2 0 3 15,4 1-14-15,0 6 13 16,1 3-10-16,3 0-3 16,0 0 4-16,2 1-5 15,2-1 0-15,-2 1 0 16,-2 1 4-16,-1 2-4 15,0 1 0-15,-2 1 1 16,3 0-1-16,3 1 1 0,2 1 0 16,2-3 1-16,2 2-2 15,2-2 2-15,2 2 1 16,1 0-2-16,3 0 2 16,-1-1 2-16,2-2-1 15,3 0-2-15,2 0 3 16,1 0-4-1,0 1 3-15,0 1-3 0,-1 0 2 16,2 2-1-16,1-1 0 16,1 2-1-16,0 0 0 15,0 2 6-15,0 0 12 0,0 2-17 16,4-2 0-16,2 3 3 16,-2-1 3-16,1 2 4 15,1-2-9-15,0-2-2 16,2 0-1-16,0-1 1 15,3-2 1-15,0 0-2 16,0-1 2-16,3 0-2 16,0 2 0-16,1-1 3 15,2 2-2-15,-2-1 1 16,2 1 0-16,3 0 0 16,2-3-2-16,2 1 0 15,0-1 2-15,-4 0 4 16,-4-2-6-16,-3-1 4 15,1-2-3-15,-2 1 8 16,2-2-4-16,2 0 2 16,3 1 3-16,5-2-5 0,1 0 3 15,5 1-6-15,0 0 7 16,1 2 1-16,2-4-5 16,1 0 0-16,-3-2 14 15,1-1-12-15,-3-2 4 16,-1-1-7-16,0 0-3 15,-1-2 6-15,-2 1-6 16,0 1 2-16,2-2-3 16,0 0 1-16,1-1 3 15,-2 0-4-15,4 0 3 16,-3 0 0-16,0 0-1 0,-2 0 1 16,-1-4 0-16,-3 0-2 15,0-2 3-15,-1 0 1 16,1 1 6-16,0-4-7 15,1-1-3-15,1-1-2 16,-2 0 1-16,-2 2-3 16,-1 0 3-16,2 0 1 15,-4 1-1-15,-1-2 0 16,-1 0 0-16,-1-2 1 16,0 1 0-16,0-1-1 15,1-1 0-15,-2-1-4 16,-3-3-2-16,0 1 6 15,-2 1-3-15,2-2 1 16,-3 2 2-16,0-1 0 0,0 0 1 16,1 2 4-16,-2 0-5 15,-2 0 2-15,0-1-1 16,-2 0 1-16,-1 1-2 16,0 0 1-16,0-2 3 15,0 2-1-15,0-1-3 16,0 1 1-16,0 1 3 15,0 0 0-15,0 0-5 16,0 0 2-16,-1 0 0 16,-4-1 0-16,-1 1-1 15,2 0 0-15,0 2 0 16,-1 0 0-16,1-1 3 16,-1 1-2-16,-1-1 0 0,-1 0-1 15,-1 1-1 1,1 0 1-16,-2 1 0 15,-1-2 1 1,0 1 10-16,3 1-7 0,-2-1 0 0,2 1 5 16,-1 2-6-16,2-2-3 15,-2 1 1-15,1-1 1 16,1-1-2-16,-1 1-1 16,1 2-1-16,-1 0 2 15,-1-2 0-15,0 0 0 16,1 0-2-16,1 1 0 0,-1 1 2 15,2-1 0-15,-1 1-2 16,0-2 0-16,0 0-1 16,-3 2 1-16,3-1-4 15,0 1 4-15,0 1 0 16,-2 1-1-16,2-1-2 16,-4 1 5-16,3-2-3 15,-3-1 2-15,1-2-1 16,-2-1 1-16,-4-3-1 15,0 1-3-15,-4 0 0 16,-2 0 1-16,-3 0-13 16,-3 1-4-16,-3-2-15 15,-4-1-47-15,-6-1-72 16,0 0-232-16</inkml:trace>
  <inkml:trace contextRef="#ctx0" brushRef="#br0" timeOffset="91032.18">9967 10628 150 0,'0'0'108'0,"0"0"-9"16,0 0 29-16,0 0-37 16,0 0-18-16,0 0 1 15,0 0-20-15,2-9 2 16,-2 8-14-16,0 1 0 15,0-1-2-15,0 1-6 0,0 0-4 16,0 0-5-16,0 0-4 16,0 0-7-16,0 0-8 15,0 0-6-15,0 0 0 16,0 0-5-16,1 0-2 16,1 4 2-16,1 4 5 15,0 2 6-15,1 0 2 16,2-1 8-16,1 1-4 15,-1 0-3-15,2 1-3 16,1 0 2-16,1 0-6 16,-2-1-2-16,1-1 5 0,-3-3-5 15,3 1 3 1,0-3-2-16,-3 0 1 0,1 0-1 16,2 1 1-1,-3-4-2-15,-3 0 3 0,3 1-3 16,-1-2 2-16,-4 0-1 15,2 0 0-15,1 0 5 16,1 0-2-16,1-2 2 16,3-7-3-16,1-4 1 15,1-1-3-15,1-5-1 16,2-1 0-16,3 0-1 16,1-6 0-16,0-1-1 15,1-1 2-15,0-3-8 16,1 0 7-16,-1 0-8 15,-5 1 5-15,4 4 3 0,-6 7-2 16,-4 4 3-16,-3 5 2 16,1 0 5-16,-3 4 7 15,0 2-8-15,-3-1 1 16,0 4 5-16,0 0 2 16,0 1 4-16,0 0-4 15,2 0-6-15,-2 0-3 16,0 0-2-16,0 0-3 15,0 0 0-15,0 0-3 16,0 0-2-16,0 0-1 16,0 0-25-16,0 0-36 15,0 8-70-15,-2 2-136 0,-10 0-165 16</inkml:trace>
  <inkml:trace contextRef="#ctx0" brushRef="#br0" timeOffset="112034.92">3091 15111 573 0,'0'0'99'0,"0"0"100"16,0 0-83-16,0 0-32 15,0 0-11-15,0 0-25 16,0 0-6-16,0 0-14 16,-9-4-8-16,9 32 0 15,0 13 56-15,0 9-22 16,0 9-19-16,6 6-2 16,6 3-8-16,1-2-11 15,-2-3-9-15,4-9-3 16,-5-6-1-16,-1-9 2 15,-3-8-3-15,-3-8 0 16,0-9 0-16,-3-8-2 16,0-6-6-16,0 0-6 15,0 0 6-15,3 0 8 0,-3-7 9 16,0-12 4-16,-6-5-13 16,-7-7-1-16,-2-7 0 15,-3-8 0-15,1-9 1 16,-2-12 0-16,7-9-2 15,4-8-4-15,8-5 1 16,0 4 0-16,20 10 1 16,16 14-7-16,5 18 5 15,0 14-4-15,-5 17 1 16,-8 12-1-16,0 4-3 16,-7 23 8-16,-9 9 4 0,-9 8 1 15,-3 1 1 1,-18 3-1-16,-16-1-1 0,-6-5-19 15,-4-5-17-15,1-8-18 16,7-7 3-16,11-8-21 16,10-7-42-16,9-7-54 15,6 0-66-15,1-11-215 16</inkml:trace>
  <inkml:trace contextRef="#ctx0" brushRef="#br0" timeOffset="112325.58">3719 14788 76 0,'0'0'661'0,"0"0"-587"16,0 0 56-16,-88 109-69 15,55-18 33-15,3 18 18 16,11 8-29-16,13-4-6 16,17-7-50-16,30-19-27 15,16-16-23-15,4-14 23 16,-10-24 5-16,7-9-5 16,8-13-23-16,-4-11-56 15,-2-8-112-15,-11-25-153 0</inkml:trace>
  <inkml:trace contextRef="#ctx0" brushRef="#br0" timeOffset="112982.26">4653 14829 651 0,'0'0'31'15,"0"0"-14"-15,0 0 101 16,0 0-61-16,0 0-23 16,0 0 50-16,-3 18-80 0,-3 24 13 15,0 15 35-15,-4 9-1 16,-1 9-23-16,-1-3-11 16,3-5-3-16,0-3-6 15,2-6-8-15,1-7-7 16,-3-9-32-1,3-8-29-15,0-8-69 0,0-14-101 16,-4-12-215-16</inkml:trace>
  <inkml:trace contextRef="#ctx0" brushRef="#br0" timeOffset="113234.85">4349 14972 681 0,'0'0'36'0,"0"0"124"0,0 0-81 16,0 0-73-16,110 19 50 16,-55 35 45-16,1 5-37 15,-3 0-1-15,-1-3-37 16,-5-6-17-16,-6-4-4 16,-8-6-5-16,-3-7-6 15,-7-6-30-15,-1-13-57 16,0-14-63-16,-1 0-142 15,-6-25-285-15</inkml:trace>
  <inkml:trace contextRef="#ctx0" brushRef="#br0" timeOffset="113372.72">5062 15104 814 0,'0'0'5'0,"0"0"-5"15,0 0 29-15,94 0-14 16,-48 0-5-16,-1-6-10 16,-2-5-16-16,-7 0-207 15</inkml:trace>
  <inkml:trace contextRef="#ctx0" brushRef="#br0" timeOffset="113536.69">5123 15268 519 0,'0'0'393'16,"0"0"-370"-16,0 0 99 16,0 0-119-16,0 0 6 15,127 41 5-15,-56-61-14 16,-8-3-127-16,-8 1-327 16</inkml:trace>
  <inkml:trace contextRef="#ctx0" brushRef="#br0" timeOffset="114111.37">5685 14872 1012 0,'0'0'40'15,"0"0"164"-15,0 0-154 16,0 0-39-16,0 0-2 16,-7 97 64-16,10-35-13 15,6 3-37-15,-2 1-10 16,1-2-9-16,5-4-4 15,1-6-21-15,6-12-85 16,6-15-100-16,2-23-157 16</inkml:trace>
  <inkml:trace contextRef="#ctx0" brushRef="#br0" timeOffset="114312.58">6012 14973 894 0,'0'0'30'0,"0"0"83"16,0 0-74-16,10 93 57 16,-2-46-29-16,1-2-46 15,2-4-13-15,0-3-8 16,-2-7-29-16,2-7-73 16,1-11-84-16,-3-13-184 15</inkml:trace>
  <inkml:trace contextRef="#ctx0" brushRef="#br0" timeOffset="114524.34">6025 14847 671 0,'0'0'28'16,"0"0"58"-16,0 0-5 15,0 0-81-15,0 0-16 16,0 0-21-16,-25 0 35 15,34 0 2-15,-3-3 11 16,-1 1 2-16,-3 0-3 16,-2 2-10-16,2 0-18 15,1 0-121-15,0 12-133 16,0 6-33-16</inkml:trace>
  <inkml:trace contextRef="#ctx0" brushRef="#br0" timeOffset="115030.4">6524 14955 226 0,'0'0'110'0,"0"0"82"16,0 0-14-16,0 0-28 15,-13-72-45-15,-12 72-31 16,-6 0-29-16,-9 12-11 0,0 11 14 16,2 4 3-16,8 3-8 15,10-4-21-15,12-2-22 16,8-1 0-16,0-5-7 16,11 0 1-16,11 2 6 15,8 1 0-15,1 5 2 16,5 2-1-16,0 5-1 15,1 0 2-15,2 5 0 16,-5 1 4-16,-4 0 3 16,-8 1 25-16,-10-5-13 15,-9-3 2-15,-3-3 29 16,-10-7-11-16,-17-2-3 16,-6-6-4-16,-1-7-14 0,1-7-11 15,-1-1 2 1,10-21-11-16,0-8 0 0,12-4-19 15,6-5-12-15,6-1-4 16,9 0-3-16,19 1-33 16,8-1-13-16,3 2-44 15,3 0-85-15,-1 1-143 16</inkml:trace>
  <inkml:trace contextRef="#ctx0" brushRef="#br0" timeOffset="115542.82">6752 14764 332 0,'0'0'171'16,"0"0"-2"-16,0 0 36 15,0 0-77-15,0 0-83 16,0 0-10-16,-85 90 29 16,75-21-7-16,7 5 11 15,3-3-14-15,0-6-35 16,1-15-13-16,14-11-6 15,-3-17-3-15,3-12-13 16,0-10-26-16,4-9 2 16,2-20 33-16,0-12-18 15,0-9-17-15,-9 0 26 16,-5 7 10-16,-2 13 6 16,-2 18 6-16,-3 12 14 0,4 4-16 15,4 21-2-15,2 7-2 16,5 0 19-16,0-2-17 15,3-5 1-15,-2-6-3 16,4-8-2-16,-4-7 0 16,5-4-11-16,1-6-11 15,2-19 6-15,-3-12-30 16,-3-9 18-16,-3-12 22 16,-3 0 8-16,-9 5 0 15,-3 11 6-15,0 17 49 16,0 12 14-16,0 11-5 15,-5 2-10-15,1 8-54 16,1 17-2-16,3 8 2 0,0 3 0 16,0 0-2-16,10-4-12 15,2-2-35-15,0-9-60 16,2-8-77-16,-5-10-143 16</inkml:trace>
  <inkml:trace contextRef="#ctx0" brushRef="#br0" timeOffset="115684.09">7091 14783 990 0,'0'0'14'0,"0"0"19"16,0 0-32-16,0 0-2 0,115-30-47 15,-81 30-238-15</inkml:trace>
  <inkml:trace contextRef="#ctx0" brushRef="#br0" timeOffset="115976.89">7453 15158 706 0,'0'0'95'15,"0"0"83"-15,0 0-61 16,0 0-41-16,0 0-29 15,0 0-30-15,-53 7-17 0,53-38-6 16,0-7-29-16,11 3 2 16,8 8 0-16,1 12 10 15,1 15 15-15,3 0 8 16,0 22 7-16,-6 12 30 16,-6 7 11-16,-11 6-18 15,-1 6 0 1,-22 0-10-16,-15 1-16 0,-13 0-4 15,-6-5-76-15,-10-7-168 16</inkml:trace>
  <inkml:trace contextRef="#ctx0" brushRef="#br0" timeOffset="117163.22">8131 14819 546 0,'0'0'210'0,"0"0"-203"16,0 0 169-16,0 0-117 0,0 0-28 16,0 0-21-16,-32 31-2 15,31 16 24-15,1 5-12 16,0-1-7-1,19-4-9-15,7-8 0 0,5-11-4 16,3-14-1-16,2-11 1 16,-3-3 0-16,-2-18 4 15,-3-13 2-15,-1-10-2 16,-7-6 1-16,-2 1-1 16,-8 3-1-16,-5 11 1 15,-4 9 0-15,-1 12 1 16,0 9 7-16,0 2 15 15,0 15-27-15,0 13-20 16,3 10 20-16,9 0 7 0,5-1-4 16,5-8 1-16,9-6-4 15,4-9 0-15,2-10 0 16,1-4 3-16,-2-11 1 16,-4-17 2-16,-4-9-2 15,-4-4 5-15,-11-3 1 16,-10 1 4-16,-3 0 19 15,-10 5-8-15,-14 8-9 16,-3 8-16-16,-1 10-1 16,3 7-17-16,5 5-38 15,2 0-49-15,9 10-35 16,9 7-131-16,0-2-120 0</inkml:trace>
  <inkml:trace contextRef="#ctx0" brushRef="#br0" timeOffset="117390.51">8896 14630 630 0,'0'0'161'0,"0"0"-58"16,0 0 63-16,0 0-146 15,0 0 15-15,21 74 52 16,-11-31-18-16,4 0-38 15,2 0-21-15,-1-2-5 0,0-3-5 16,-1-2-17-16,-1-5-44 16,-3-8-64-16,-2-10-97 15,-2-13-285-15</inkml:trace>
  <inkml:trace contextRef="#ctx0" brushRef="#br0" timeOffset="117642.35">8857 14380 827 0,'0'0'13'16,"125"-4"72"-16,-35 28 37 16,7 20-25-16,-8 14-9 15,-17 11-26-15,-23 7-1 16,-28 2-36-16,-19-2-4 15,-2-5-6-15,-21-4-10 16,-6-6-5-16,0-10-27 16,9-14-55-16,9-12-82 15,9-17-162-15</inkml:trace>
  <inkml:trace contextRef="#ctx0" brushRef="#br0" timeOffset="117844.2">9763 14689 896 0,'0'0'12'16,"0"0"52"-16,82 8-6 15,-49-8-50-15,-1 0 1 16,-3 0-9-16,-4 0-101 15,-10-3-168-15</inkml:trace>
  <inkml:trace contextRef="#ctx0" brushRef="#br0" timeOffset="117978.62">9779 14877 739 0,'0'0'143'0,"0"0"-141"16,0 0 68-16,100 14-70 15,-49-16-7-15,-3-15-211 16</inkml:trace>
  <inkml:trace contextRef="#ctx0" brushRef="#br0" timeOffset="123342.34">10498 14588 636 0,'0'0'24'16,"0"0"3"-16,0 0 88 15,0 0-80-15,0 0 22 16,0 0 2-16,0 0 8 16,0 0-16-16,-4-17-6 15,31 0-23-15,10-1 5 0,8 2-5 16,7 5 2-16,-3 8 3 16,-10 3 0-16,-8 9-12 15,-14 15-7-15,-10 8-3 16,-7 8 17-16,-18 6 4 15,-24 2 1-15,-11 0-18 16,-2-8-4-16,13-11 2 16,15-12-7-16,24-7-6 15,3-3-1-15,18-3-9 16,27 0 6-16,11-2 10 16,13-2 0-16,-2 0-4 15,-1 0-24-15,-9-7-40 0,-8-5-54 16,-12-2-94-16,-9-5-170 15</inkml:trace>
  <inkml:trace contextRef="#ctx0" brushRef="#br0" timeOffset="123591.79">10961 14562 674 0,'0'0'277'0,"0"0"-256"15,0 0 59-15,92-73-36 16,-37 63 46-16,-2 10-30 16,-7 0-15-16,-9 26-16 0,-10 12-9 15,-9 5-1-15,-9 4-9 16,-3 0-3-16,-4-5-7 16,-2-6-1-16,0-4-26 15,0-7-30-15,0-8-59 16,-10-7-55-16,-7-9-131 15</inkml:trace>
  <inkml:trace contextRef="#ctx0" brushRef="#br0" timeOffset="123721.66">11100 14741 727 0,'0'0'178'0,"0"0"-159"15,0 0 23 1,132-54-31-16,-72 37-11 0,-9-2-23 15,-2 0-130-15,-10-2-299 16</inkml:trace>
  <inkml:trace contextRef="#ctx0" brushRef="#br0" timeOffset="124003.19">11598 14345 738 0,'0'0'22'0,"0"0"221"16,0 0-123-16,0 0-62 15,0 0-40-15,-18 88 27 16,12-26 25-16,1 1-25 16,4-2-5-16,-2 0-9 15,-3-7-3-15,0-1-9 0,0-3-9 16,-1-4-3-16,2-3 2 16,-2-4-9-16,5-7 0 15,1-8-1 1,1-10-5-16,0-7-25 0,0-5-31 15,0-2-19-15,0-6-17 16,1-18-60-16,13-8-163 16,1-8-382-16</inkml:trace>
  <inkml:trace contextRef="#ctx0" brushRef="#br0" timeOffset="124278.55">11883 14548 901 0,'0'0'112'16,"0"0"-32"-16,0 0 16 15,0 0-42-15,-9 95 25 16,3-49-22-16,2-1-20 15,1-2 5-15,-2-5-22 16,2-6-12-16,1-5-8 16,2-6-2-16,0-4-45 0,0-4-51 15,2-9-52-15,19-4-71 16,3-3-146-16</inkml:trace>
  <inkml:trace contextRef="#ctx0" brushRef="#br0" timeOffset="124908.6">12093 14625 649 0,'0'0'59'16,"0"0"122"-16,0 0-95 0,0 0-69 15,0 0 37-15,0 0 17 16,-46 40-7-16,34-20 7 15,0 3-24-15,3 1-6 16,3 1-11-16,2 1-16 16,4-2-1-16,0-4-10 15,0-4-3-15,9-3-8 16,7-5 7-16,1-5-6 16,5-3-8-16,-4 0-11 15,4-7 2-15,-4-9-16 16,-7-2-3-16,-5-1 17 15,-6-5 2-15,0-2 22 16,-8-1 2-16,-4 2 0 16,2 2 6-16,4 3 3 15,6 2-4-15,0 0-2 16,3 1-3-16,16 1-2 0,8 4-3 16,1 6 5-16,-2 6 11 15,-1 0 5-15,-3 3-2 16,-2 17-3-16,-8 8-6 15,-5 7 10-15,-2 5-1 16,0-1-4-16,-2-5-5 16,2-6-5-16,3-8 1 15,5-8-2-15,0-4 0 16,8-7 0-16,5-1-2 16,4-7-2-16,5-13-17 15,-4-5-11-15,-6-5 0 0,-5-4 24 16,-12-2 9-16,-8-1 16 15,0 5 24-15,-11 5-6 16,-17 10-3-16,-6 8-15 16,-4 6-16-16,0 3-4 15,5 0-34-15,9 3-88 16,3 1-149-16</inkml:trace>
  <inkml:trace contextRef="#ctx0" brushRef="#br0" timeOffset="125127.63">12845 14568 943 0,'0'0'27'15,"0"0"8"-15,0 0 39 16,97 0-51-16,-59-4-23 15,0-2-7-15,-4 0-80 16,-7 2-184-16,-13 3-288 16</inkml:trace>
  <inkml:trace contextRef="#ctx0" brushRef="#br0" timeOffset="125242.09">12881 14705 879 0,'0'0'17'0,"0"0"28"15,0 0-33-15,0 0 12 16,90 2-24-16,-50-21-225 16</inkml:trace>
  <inkml:trace contextRef="#ctx0" brushRef="#br0" timeOffset="125779.86">13590 14500 709 0,'0'0'3'0,"0"0"153"15,0 0-111-15,0 0-32 16,40-72 9-16,-10 62 11 16,2 8 7-16,3 2 13 15,-7 5-15-15,-5 22-2 0,-7 7-10 16,-11 7-9-1,-5 1-5-15,-13-1-1 0,-16-2 4 16,-10-4-7-16,-1-7-2 16,2-7-5-16,4-9 0 15,7-5 0-15,8-7 0 16,10-2-1-16,7-19-11 16,2-5-9-16,8 1-8 15,14 6 7-15,3 9 15 16,2 9 6-16,3 1 0 15,4 8 12-15,4 12 7 16,2 3 4-16,-2 0-10 16,0-5-13-16,-4-3-9 0,-1-5-42 15,0-7-89 1,-6-3-135-16,1-3-375 0</inkml:trace>
  <inkml:trace contextRef="#ctx0" brushRef="#br0" timeOffset="126109.07">14046 14383 747 0,'0'0'39'0,"0"0"105"16,0 0-12-16,0 0-120 0,0 0 3 15,0 0 11-15,97-22-10 16,-70 22 5-16,-3-2-19 15,-6 1 2-15,-6 0-2 16,-6 1-2-16,-3 0 0 16,-2 5 0-16,1 16 11 15,-2 12 39-15,0 6-10 16,0 6 13-16,0 2-17 16,-2-1-10-16,1-3-12 15,-1-5-13-15,-1-5-1 16,0-6-28-16,-3-7-55 15,-4-6-58-15,-2-8-148 16,-4-6-259-16</inkml:trace>
  <inkml:trace contextRef="#ctx0" brushRef="#br0" timeOffset="126259.55">14024 14613 905 0,'0'0'41'0,"0"0"-34"15,124-38 31-15,-66 27-22 16,3-3-16-16,0 1 0 16,-3-2-3-16,-4-5-121 15,-9-3-224-15</inkml:trace>
  <inkml:trace contextRef="#ctx0" brushRef="#br0" timeOffset="126438.16">14701 14324 963 0,'0'0'43'15,"0"0"180"-15,0 0-132 0,0 0-59 16,0 0 20-16,-19 102 18 16,7-52-29-16,3 3-15 15,0-6-20-15,-4-1-4 16,2-8-2-16,-3-7-7 16,3-6-42-16,-3-9-57 15,-1-9-99-15,0-7-192 16</inkml:trace>
  <inkml:trace contextRef="#ctx0" brushRef="#br0" timeOffset="126594.86">14351 14401 943 0,'0'0'85'15,"0"0"-48"-15,0 0-37 16,0 0-3-16,104 16 0 15,-50-3-118-15,-1 1-231 16</inkml:trace>
  <inkml:trace contextRef="#ctx0" brushRef="#br0" timeOffset="126725.68">14938 14605 1112 0,'0'0'204'0,"0"0"43"15,0 0-117-15,0 0-41 16,0 0-65-16,0 0-24 0,32-36-52 15,-32 28-152-15,-24 2-192 16</inkml:trace>
  <inkml:trace contextRef="#ctx0" brushRef="#br0" timeOffset="127810.71">4070 16990 374 0,'0'0'618'0,"0"0"-570"16,0 0 46-16,0 0 0 15,0 0-93-15,0 0 4 16,-41 4 2-16,47 45 13 16,5 6 19-16,5 0 1 15,-1 0-16-15,-3-2-12 16,3-7-2-16,0-6-4 15,-5-14-4-15,1-6-2 16,-4-10 0-16,-7-7-2 0,3-3-9 16,-3 0 3-16,0 0 8 15,0-16 8-15,0-15 1 16,0-17-9-16,-6-12 0 16,-1-10 1-16,2-2 0 15,5 6-1-15,5 7-1 16,23 9-9-16,15 15 6 15,10 14 2-15,0 17 2 16,-5 4-1-16,-11 13-4 16,-16 13-2-16,-7 9 1 15,-14 5 5-15,0 4 0 16,-30 3-13-16,-8-3-41 0,-3-5-64 16,7-8-54-16,9-16-103 15,15-12-173-15</inkml:trace>
  <inkml:trace contextRef="#ctx0" brushRef="#br0" timeOffset="128076.04">4805 16795 144 0,'0'0'565'0,"0"0"-556"15,0 0 112-15,-88 92-48 16,60-26 18-16,11 10 10 16,6 4-28-16,11-1 3 0,4-4-44 15,26-11-15-15,13-12-12 16,12-14-5-16,9-11-4 16,5-10-30-16,6-13-87 15,-4-4-67-15,-4-16-182 16</inkml:trace>
  <inkml:trace contextRef="#ctx0" brushRef="#br0" timeOffset="128425.35">5502 16884 638 0,'0'0'96'15,"0"0"-1"-15,0 0 68 16,0 0-117-16,0 0-36 15,0 0 33-15,-60 124 28 16,32-63-21-16,-2 5-32 16,6 1-17-16,5-2-1 15,7-5-31-15,7-17-54 0,5-14-80 16,0-18-48-16,0-11-107 16</inkml:trace>
  <inkml:trace contextRef="#ctx0" brushRef="#br0" timeOffset="128612.43">5244 16947 839 0,'0'0'78'0,"0"0"0"16,0 0-38-16,0 0 6 0,88 99 71 16,-41-55-32-1,3-1-53-15,2 3-25 0,-3-1-7 16,-4-2-5-16,-8-7-52 15,-10-5-78-15,-8-9-133 16,-11-8-342-16</inkml:trace>
  <inkml:trace contextRef="#ctx0" brushRef="#br0" timeOffset="129587.8">5967 16991 935 0,'0'0'12'15,"0"0"45"1,0 0 0-16,0 0-57 0,0 0-2 16,0 0 2-16,57 0 27 15,-17-4-12-15,4-6-15 16,2-4-32-16,-9 1-155 15,-10 1-336-15</inkml:trace>
  <inkml:trace contextRef="#ctx0" brushRef="#br0" timeOffset="129759.15">6030 17139 646 0,'0'0'68'0,"0"0"-28"15,0 0-40-15,142-27 19 16,-69-1-19-16,-6 3-134 16,-18 2-505-16</inkml:trace>
  <inkml:trace contextRef="#ctx0" brushRef="#br0" timeOffset="130385.72">6660 16508 726 0,'0'0'3'0,"0"0"170"0,0 0-80 15,0 0-55-15,0 0-5 16,0 0-30-16,-8 68 37 16,11-11 29-16,8 6-13 15,2-1-22-15,1-1 4 16,0-3-21-16,1-6-5 15,3-4-11-15,-3-9-1 16,0-8-31-16,0-6-52 16,1-13-73-16,-2-9-134 15,1-3-468-15</inkml:trace>
  <inkml:trace contextRef="#ctx0" brushRef="#br0" timeOffset="130727.64">6855 16848 527 0,'0'0'7'0,"82"0"88"15,-31-5-24-15,-6-7-37 16,-7-1-34-16,-12-4-12 16,-4-3-40-16,-9-9-41 15,-8-4-10-15,-5-9-40 16,0-2 108-16,-9-2 35 15,-4 10 79-15,2 12 71 16,4 14 11-16,2 10 18 0,1 5-52 16,1 29-116-1,3 14 28-15,0 11 30 16,0 4-2-16,7-3-15 0,13-2-17 16,3-4-17-16,3-4-15 15,1-7-6 1,0-8 3-16,-5-7-42 0,2-10-83 15,-6-11-91-15,-2-7-358 16</inkml:trace>
  <inkml:trace contextRef="#ctx0" brushRef="#br0" timeOffset="131111.93">7780 16881 509 0,'0'0'74'0,"0"0"18"16,0 0 89-16,0 0-144 16,0 0-6-16,0 0-19 0,6-78 14 15,21 71 16-15,1 7 27 16,-1 0-22-16,0 19 24 16,-9 13-17-16,-9 9-16 15,-9 7 7-15,-6 4-4 16,-24 2-21-16,-12-2-20 15,-2-3-22-15,0-4-91 16,1-4-157-16,6-8-704 16</inkml:trace>
  <inkml:trace contextRef="#ctx0" brushRef="#br0" timeOffset="132177.15">8550 16566 583 0,'0'0'18'0,"0"0"186"16,0 0-85-16,0 0-53 15,0 0-36-15,0 0-16 16,1 67 38-16,-1-21-1 15,2 1-17-15,7-7-5 16,7-1-8-16,1-7-8 16,5-7-12-16,3-8-1 15,1-8-4-15,1-9-6 16,3 0 2-16,-1-17 4 16,3-11 0-1,-5-9-8-15,-5-4-1 0,-7-4 9 16,-5 5 0-16,-5 11 4 0,-5 12 0 15,0 13 3-15,0 4 14 16,0 3-17-16,0 18-1 16,0 5 1-16,0 6 24 15,4-4-6-15,8-5-6 16,6-5-4-16,7-7-2 16,2-7-6-16,6-4 7 15,3-5 0-15,0-17 0 16,-5-4-4-16,-3-5 2 15,-10-5 2-15,-10 0 2 16,-8-4 26-16,-3 5 9 16,-20 5-12-16,1 9-14 15,2 9-18-15,7 7 0 0,3 5-13 16,4 0-47-16,0 7-53 16,3 11-94-16,3 1-162 15</inkml:trace>
  <inkml:trace contextRef="#ctx0" brushRef="#br0" timeOffset="132529.31">9360 16551 812 0,'0'0'6'16,"0"0"114"-16,100-4-73 16,-73 15 39-16,-8 10-32 15,-13 4-28-15,-6 7 7 16,-6 2 9-16,-24 3-21 16,-1-3 4-16,3-7-11 15,10-9 2-15,13-6-16 16,5-4 0-16,8-2-6 15,26-3 6-15,17-3 3 16,7 0-3-16,-1 0-10 16,-6 0-28-16,-7-4-25 0,-8-8-30 15,-3-2-102 1,-14-6-245-16</inkml:trace>
  <inkml:trace contextRef="#ctx0" brushRef="#br0" timeOffset="132760.9">9617 16151 697 0,'0'0'29'0,"116"30"135"15,-49 14-10-15,-4 11-16 0,-11 8-24 16,-13 8-30-16,-11-1-19 15,-12 1-55-15,-8-5-10 16,-5-5-7-16,0-9-38 16,0-10-77-16,0-10-114 15,6-18-326-15</inkml:trace>
  <inkml:trace contextRef="#ctx0" brushRef="#br0" timeOffset="133025.25">10704 16476 820 0,'0'0'121'16,"0"0"-81"-16,0 0 23 15,84 3-23-15,-38-3-25 16,0 0-15-16,2-5-3 16,0-3-56-16,-5 1-98 15,-15 3-133-15,-11 0-245 16</inkml:trace>
  <inkml:trace contextRef="#ctx0" brushRef="#br0" timeOffset="133191.07">10661 16668 1073 0,'0'0'3'0,"0"0"92"15,0 0-18-15,85 4 7 16,-33-10-38-16,2-8-41 16,-2 0-5-16,-6 2-54 15,-5-1-99-15,-10-2-223 16</inkml:trace>
  <inkml:trace contextRef="#ctx0" brushRef="#br0" timeOffset="140608.63">11711 16302 653 0,'0'0'42'16,"0"0"15"-16,0 0 37 16,27-77-84-16,21 47 24 15,13-1 21-15,5 4 10 16,-7 10 18-16,-11 13 2 16,-13 4-31-16,-13 25-22 15,-13 16 1-15,-5 7 33 16,-4 6-12-16,-12-2-16 15,-14-2-17-15,-7-4-7 16,-3-6-6-16,3-10-1 16,9-8-5-16,12-12 0 0,12-7-2 15,2-3-13-15,37 0-4 16,20-13 17-16,25-6 3 16,10 0-3-16,-5 2 0 15,-11 3-2-15,-20 4-31 16,-16 1-62-16,-15 4-51 15,-11-1-86-15,-10-5-165 16</inkml:trace>
  <inkml:trace contextRef="#ctx0" brushRef="#br0" timeOffset="140798.97">12632 15969 675 0,'0'0'311'15,"0"0"-203"1,0 0-3-16,9 105 54 0,0-39-35 15,-2 3-39-15,2-5-18 16,0-10-32-16,0-5-18 16,-4-9-11-16,-2-7-6 15,-2-6-1-15,1-8-33 16,-1-6-66-16,4-11-55 16,5-2-83-16,6-23-113 15</inkml:trace>
  <inkml:trace contextRef="#ctx0" brushRef="#br0" timeOffset="140987.06">12939 16052 854 0,'0'0'121'0,"0"0"65"0,0 0-72 16,0 0-98-16,0 74 84 16,0-22-19-16,0-1-29 15,0-3-29-15,2-5-19 16,-1-6-4-16,2-4-27 15,3-8-55-15,3-7-61 16,6-10-83-16,7-8-145 16</inkml:trace>
  <inkml:trace contextRef="#ctx0" brushRef="#br0" timeOffset="141493.62">13223 16108 678 0,'0'0'91'0,"0"0"154"0,0 0-128 16,0 0-55-16,0 0-9 16,0 0 4-16,-78 100-5 15,70-62-29-15,7 0-5 16,1-6-12-16,0-6-6 16,0-6 0-16,0-10-1 15,4-6-2-15,1-4-5 16,3 0 0-16,4-6 8 15,4-15 10-15,6-6-5 16,-2-7-5-16,1-7-5 16,-2-1 5-16,-1 2 0 0,1 9 0 15,-5 13 0 1,-3 11 1-16,0 7-2 16,-2 0 0-16,4 21 1 0,1 9 0 15,2 4 6-15,1-2 2 16,2-2-5-16,5-3-3 15,-3-5 0-15,4-7-2 16,1-8 0-16,2-7-2 16,0 0 1-16,3-19 2 15,-1-9-6-15,-4-6 0 16,-10-7 7-16,-10-2 3 16,-6 1 7-16,-4 7 3 0,-23 9 1 15,-1 11-3-15,-7 9-11 16,4 6-3-16,7 0-27 15,3 2-56-15,16 9-61 16,5-1-157-16,0-5-196 16</inkml:trace>
  <inkml:trace contextRef="#ctx0" brushRef="#br0" timeOffset="141841.62">14115 16005 1038 0,'0'0'33'16,"0"0"-14"-16,0 0 13 15,82 0-10-15,-40-8-15 16,1 1-7-16,-6 3-103 15,-12 1-216-15</inkml:trace>
  <inkml:trace contextRef="#ctx0" brushRef="#br0" timeOffset="141993.7">14106 16184 991 0,'0'0'22'16,"0"0"117"-16,0 0-115 15,0 0-14-15,0 0-1 16,130-3-9-16,-69-18-185 16,-1-3-460-16</inkml:trace>
  <inkml:trace contextRef="#ctx0" brushRef="#br0" timeOffset="142328.01">14955 15919 226 0,'0'0'561'0,"0"0"-535"15,0 0 25-15,104-13-6 0,-80 23 12 16,-7 12-19-16,-14 9 24 15,-3 9-8-15,-25 5-11 16,-21 5 15-16,-4-4-16 16,3-6-17-16,13-12-11 15,21-9 15-15,13-5-29 16,7-8 2-16,32-6-2 16,16 0 3-16,11-8-3 15,4-10-57-15,-3-1-59 16,-3-3-105-16,-7-4-482 15</inkml:trace>
  <inkml:trace contextRef="#ctx0" brushRef="#br0" timeOffset="142544.26">15771 15697 1015 0,'0'0'145'16,"0"0"-23"-16,0 0-35 15,0 0-58-15,-33 101 58 16,15-44-34-16,-1 2-32 16,-1 0-18-16,2-2-3 15,-1-1-4-15,-2-5-34 16,2-11-40-16,-2-11-66 0,-1-15-80 16,2-14-296-1</inkml:trace>
  <inkml:trace contextRef="#ctx0" brushRef="#br0" timeOffset="142727.29">15356 15837 237 0,'0'0'851'15,"0"0"-835"-15,0 0 101 16,0 0-104-16,0 0-13 0,0 0-9 15,67 8-116-15,-31 6-361 16</inkml:trace>
  <inkml:trace contextRef="#ctx0" brushRef="#br0" timeOffset="142890.73">15890 16116 1213 0,'0'0'84'0,"0"0"165"16,0 0-127-16,0 0-34 15,0 0-63-15,0 0-25 16,35 0-68-16,-35 0-104 16,-5 0-172-16,-25 0-853 15</inkml:trace>
  <inkml:trace contextRef="#ctx0" brushRef="#br0" timeOffset="143910.37">9032 18028 731 0,'0'0'279'15,"0"0"-128"-15,0 0-34 16,0 0-76-16,0 0 2 15,0 0-8-15,0 68 29 16,0-23 3-16,0 4 2 16,0 2-12-16,6 0-18 15,1-2-14-15,-1-5-8 16,0-5-11-16,0-12-5 16,-1-7-1-16,-1-11-25 0,0-9-35 15,-1 0-17-15,-1 0 1 16,1-9 30-16,0-11 21 15,-3-11 10-15,0-8 0 16,0-7 8-16,0-4 7 16,-3-8-2-16,0-7 3 15,3-4-3-15,3 0 3 16,18 3-2-16,3 13 2 16,11 14-1-16,1 13 8 15,-1 15 9-15,-7 7 0 16,-7 4-4-16,-6 5-7 15,-8 18 7-15,-7 4 9 16,0 4-5-16,-7 3-3 16,-17-3-14-16,-1 1-8 15,-2-3-59-15,12-6-81 0,6-6-76 16,9-7-116-16,0-10-255 16</inkml:trace>
  <inkml:trace contextRef="#ctx0" brushRef="#br0" timeOffset="144128.67">9752 17691 756 0,'0'0'239'16,"0"0"-98"-16,0 0-27 0,-101 69-84 16,81-13 34-16,12 7 6 15,8-1-5-15,7-2-32 16,23-5-7-16,9-7-20 15,4-7-6-15,8-9-14 16,-1-9-65-16,6-7-77 16,9-16-83-16,8 0-99 15</inkml:trace>
  <inkml:trace contextRef="#ctx0" brushRef="#br0" timeOffset="144443.47">10540 17784 940 0,'0'0'57'0,"0"0"68"16,0 0-93-16,-48 96 14 16,26-47 0-16,4 1-31 15,3-2-14-15,2-5-1 16,5-6-25-16,1-7-22 16,-1-8-34-16,0-12-45 0,-1-10-35 15,-2 0-92-15,3-20-86 16</inkml:trace>
  <inkml:trace contextRef="#ctx0" brushRef="#br0" timeOffset="144590.29">10327 17884 239 0,'0'0'264'0,"0"0"-43"15,0 0-56-15,0 0-126 16,0 0 2-16,103 4 20 16,-57 29-19-16,5 2-36 15,-5 3-6-15,0-2-22 16,-10 0-93-16,-5-6-101 15,-8-9-302-15</inkml:trace>
  <inkml:trace contextRef="#ctx0" brushRef="#br0" timeOffset="144882.09">10822 18056 527 0,'0'0'254'15,"0"0"-217"-15,0 0 81 16,0 0-70-16,0 0 36 15,0 0-17-15,0 4-24 16,0-2-1-16,0-1-6 16,0-1-27-16,0 0-1 15,2 0 7-15,11-5-3 16,5-8-12-16,7 3 4 16,2 5-4-16,0 5 18 15,1 0 19-15,-2 21 12 0,-7 2-9 16,-7 6-23-16,-12 2 1 15,0-2-10-15,-19 5-8 16,-16 0-16-16,-5 0-89 16,-8-4-113-16,-3-8-449 15</inkml:trace>
  <inkml:trace contextRef="#ctx0" brushRef="#br0" timeOffset="145496.46">11455 17424 628 0,'0'0'231'0,"0"0"-130"15,0 0 79-15,0 0-151 16,0 0-8-16,-18 78 53 15,13-29-10-15,2 5-9 16,3-2-12-16,0-1-18 16,0-5-6-16,0-6-3 15,8-9-7-15,8-7-6 16,2-13-3-16,18-6-4 0,13-5 4 16,15 0 4-16,15-16-4 15,-2 0-7-15,-3-1-10 16,-8 2-34-16,-14 0-26 15,-13-1-32-15,-10-4-39 16,-9 3-106-16,-5-7-424 16</inkml:trace>
  <inkml:trace contextRef="#ctx0" brushRef="#br0" timeOffset="145659.96">12177 17651 331 0,'0'0'568'0,"0"0"-534"0,15 78 202 15,-11-37-113-15,-4 2-22 16,0 3-35-16,0-3-39 16,-12 3-23-16,-7 0-4 15,-3 1-49-15,0-2-70 16,5-1-80-16,6-8-232 16</inkml:trace>
  <inkml:trace contextRef="#ctx0" brushRef="#br0" timeOffset="146736.37">10997 17781 251 0,'0'0'405'0,"0"0"-402"16,0 0 75-16,0 0-22 15,0 0-43-15,0 0 37 16,-39 30 10-16,39-30-16 16,0 0-8-16,9 0-26 0,18-9 4 15,13-6 14-15,11-2-18 16,2 0-10-16,-3 1-11 15,-6 6-63-15,-12 6-73 16,-14 4-133-16,-11 0-182 16</inkml:trace>
  <inkml:trace contextRef="#ctx0" brushRef="#br0" timeOffset="146954.25">11025 18031 515 0,'0'0'30'0,"0"0"120"15,0 0-64-15,82 11-28 0,-37-22-3 16,5-9-12-16,-3-1-22 16,-3 1-21-16,-6 2-4 15,-10 2-37-15,-6 5-87 16,-11 2-225-16</inkml:trace>
  <inkml:trace contextRef="#ctx0" brushRef="#br0" timeOffset="147334.43">10967 17879 556 0,'0'0'66'0,"0"0"64"15,0 0-46 1,0 0-50-16,0 0 1 16,0 0-19-16,-12-7-12 0,24 0-4 15,15-3-1-15,12-6 1 16,11-4 4-16,5-4-4 16,-2 0-2-16,-4 3-8 15,-12 4-32-15,-16 4-74 16,-10 8-67-16,-11 3-87 15</inkml:trace>
  <inkml:trace contextRef="#ctx0" brushRef="#br0" timeOffset="147590.34">11056 18080 655 0,'0'0'1'0,"0"0"65"16,0 0-40-16,0 0-17 15,87-33-9-15,-38 10-8 16,9-6-93-16,7-1-202 15</inkml:trace>
  <inkml:trace contextRef="#ctx0" brushRef="#br0" timeOffset="148374.71">12841 17347 773 0,'0'0'147'0,"0"0"1"0,0 0-22 16,0 0-78-16,0 0 1 15,0 0 3-15,-58 105-13 16,58-69-14-16,0-4-12 16,7-1-6-16,14-4-3 15,4-6-2-15,2-5-1 16,0-8 4-16,-3-7-5 15,6-1 0-15,-2-4 0 16,-1-12 0-16,-2-6-7 16,-3-1 7-16,-6 4 1 15,-7 2 0-15,-4 7 3 16,-5 6 4-16,0 1 6 16,0 3 7-16,0 0-2 0,0 0-13 15,0 3-6-15,0 8-3 16,8 3 3-16,4 3 7 15,6 0-7-15,4-6 0 16,2-2 0-16,4-8 0 16,2-1 0-16,0-1 4 15,0-19-3-15,-3-4 5 16,-7-4 0-16,-7-5-3 16,-9-5 1-16,-4-4-3 15,-1 2-1-15,-18 8-5 16,-3 9-6-16,0 12-9 15,0 5-21-15,0 6-47 0,2 0-43 16,5 2-69 0,3 13-147-16</inkml:trace>
  <inkml:trace contextRef="#ctx0" brushRef="#br0" timeOffset="149610.37">13515 17476 826 0,'0'0'54'0,"0"0"125"16,0 0-119-16,0 0-50 15,0 0 9-15,0 0-2 16,111-53 4-16,-86 53 3 0,-7 0 0 15,-9 10-3 1,-9 11-2-16,0 10 11 0,-8 4 8 16,-20 4 7-1,-5-3-22-15,5-7-8 0,7-8-9 16,15-8-6-16,6-7-1 16,11-3-9-16,30-3 10 15,16 0 1-15,11-13-1 16,3-7-7-16,-7 2-25 15,-9-2-24-15,-10 2-32 16,-7-2-77-16,-18 0-216 16</inkml:trace>
  <inkml:trace contextRef="#ctx0" brushRef="#br0" timeOffset="149844.84">13872 16915 688 0,'0'0'75'0,"126"69"91"15,-57-11-26-15,-12 9-10 16,-11 5-7-16,-10 2-43 16,-14-4-5-16,-10-2-36 15,-12-6-26-15,0-2-13 16,-22 0-8-16,-11-1-62 15,0-9-94-15,-1-17-206 16</inkml:trace>
  <inkml:trace contextRef="#ctx0" brushRef="#br0" timeOffset="150211.34">15241 17342 493 0,'0'0'318'0,"0"0"-312"16,88-21 101-16,-43 7-83 15,4 0-19-15,-2-2-5 16,-9 6-12-16,-15 2-121 0,-19 8-304 15</inkml:trace>
  <inkml:trace contextRef="#ctx0" brushRef="#br0" timeOffset="150339.26">15321 17444 162 0,'0'0'658'16,"0"0"-633"-16,0 0 67 15,0 0-59-15,0 0-11 16,120 49-22-16,-51-50-45 15,-7-13-181-15</inkml:trace>
  <inkml:trace contextRef="#ctx0" brushRef="#br0" timeOffset="151615.84">15390 17104 232 0,'0'0'215'0,"0"0"-148"16,0 0-25-16,0 0-25 0,126-47-8 15,-62 27 8-15,3 2 33 16,-7 3 43-16,-11 8-24 15,-13 4 10-15,-11 3-15 16,-7 5-32-16,-5 15 3 16,-5 4 19-16,-8 2-26 15,0 0 12-15,-5 1-9 16,-12-3-13-16,-4-4-10 16,6-6-1-16,6-6-7 15,6-3 0-15,3-5-15 16,0 0-8-16,9 0-2 15,16-3 20-15,8-1 5 0,6 4 5 16,3 0 5-16,1 7 7 16,-3 12 8-16,-4 7 5 15,-12-5 9-15,-14 1-3 16,-10 0 9-16,0-2-4 16,-24-1-2-16,-11-2-12 15,-6-3-18-15,5-3-9 16,5-2-8-16,9-9-24 15,8 0-28-15,4 0-34 16,5 0-30-16,4 0-63 16,1 0-134-16</inkml:trace>
  <inkml:trace contextRef="#ctx0" brushRef="#br0" timeOffset="152509.87">16380 16822 754 0,'0'0'51'0,"0"0"100"16,-95 46-77-16,66-9-11 15,5 6 6-15,12 6-20 16,10-3-20-16,2-1 4 15,18-4-20-15,15-5-5 16,10-7-1-16,2-11-6 16,4-11 0-16,-1-7 7 15,-2-7-7-15,-2-17 7 16,-11-6-7-16,-8-6 6 16,-14-6 1-16,-11-2 4 0,-11-2-4 15,-23 6 8-15,-7 9-14 16,-2 11-2-16,1 12-5 15,3 8-12-15,6 0-29 16,10 7-32-16,11 10-56 16,12 1-105-16,2-1-171 15</inkml:trace>
  <inkml:trace contextRef="#ctx0" brushRef="#br0" timeOffset="152750.69">17049 16645 739 0,'0'0'121'0,"0"0"61"15,0 0-98-15,0 0-73 16,-28 100 54-16,21-37 10 16,4 3-14-16,1 0-37 15,2-2-13-15,-4-4-10 16,-5-2-1-16,-6-6 0 15,0-4-23-15,-3-8-31 16,1-11-35-16,6-9-82 16,2-14-155-16,3-6-217 15</inkml:trace>
  <inkml:trace contextRef="#ctx0" brushRef="#br0" timeOffset="152930.93">16775 16854 884 0,'0'0'6'0,"0"0"12"15,0 0-7-15,0 0 17 16,0 0-12-16,104 38-16 16,-71-22-43-16,0-2-183 15,3 1-383-15</inkml:trace>
  <inkml:trace contextRef="#ctx0" brushRef="#br0" timeOffset="153074.79">17197 17076 890 0,'0'0'162'0,"0"0"70"15,0 0-104-15,0 0-33 16,0 0-30-16,0 0-31 16,6 0-34-16,-6-2-36 15,0-2-124-15,0-3-192 16</inkml:trace>
  <inkml:trace contextRef="#ctx0" brushRef="#br0" timeOffset="158707.99">19317 15011 546 0,'0'0'0'15,"0"0"63"-15,0 0 39 16,0 0-91-16,0 0-3 15,0 0 7-15,0 0 7 16,-22 0 35-16,19 0 8 16,2 0-14-16,-1 0-7 15,2 0-11-15,0 0-9 0,0 0-4 16,0 0-11-16,0 0 3 16,0 0 1-16,0 0 3 15,0 0 6-15,0 0 11 16,0-3-3-16,0 0-17 15,10-4-12-15,10-1-1 16,10-2 5-16,6 3 8 16,5 4-1-1,-4 3 9-15,-7 0 0 0,3 30-4 16,-11 5 9-16,-11 7-1 16,-11 8-24-16,-17-9 40 15,-24 0-30-15,-6-2 0 16,0-8-4-16,8-8-7 0,14-9-2 15,12-10-5-15,12-4-6 16,1 0-15-16,12 0-10 16,18-1 3-16,6-8 24 15,7 2 2-15,2-3-6 16,2-1-11-16,1-5-23 16,0 0-38-16,-6-2-10 15,-6-1-50-15,-11-1-127 16,-13 2-291-16</inkml:trace>
  <inkml:trace contextRef="#ctx0" brushRef="#br0" timeOffset="158952.76">19638 14773 675 0,'0'0'57'16,"0"0"28"-1,0 0 55-15,101 29-39 16,-63 5 30-16,-8 9-39 0,-8 7-24 16,-13 8-23-16,-7 2-23 15,-2-1-13-15,-2-4-4 16,-16-4-5-16,-6-5-8 16,-3-2-41-16,-1-6-42 15,1-10-61-15,0-9-38 0,1-15-177 16</inkml:trace>
  <inkml:trace contextRef="#ctx0" brushRef="#br0" timeOffset="159208.76">19180 14689 371 0,'-81'23'102'0,"2"21"91"16,6 16-63-16,14 17-40 0,21 5 20 16,23 4-39-1,15-6-40-15,23-8-10 0,27-10-18 16,16-11 11-16,13-12-12 16,13-12-2-16,9-14-15 15,2-13-51-15,-2 0-53 16,-13-20-133-16,-15-14-406 15</inkml:trace>
  <inkml:trace contextRef="#ctx0" brushRef="#br0" timeOffset="159634.1">20348 14816 467 0,'0'0'243'0,"0"0"-180"0,0 0 94 16,0 0-138-16,0 0 0 0,-64 93 41 15,54-44 0-15,5 2-3 16,2 1-9-16,2-6 1 16,-1-3-12-16,2-9-23 15,0-5-6-15,0-6-6 16,0-7-2-16,6-6-10 15,2-4-33-15,2-6-43 16,-1 0-25-16,3-9-31 16,0-13-73-16,-3-8-77 15,-5-8 11-15</inkml:trace>
  <inkml:trace contextRef="#ctx0" brushRef="#br0" timeOffset="159840.75">20269 14864 249 0,'0'0'98'0,"-30"-111"56"16,29 55-61-16,1 4-49 15,13 10-13-15,18 14 1 16,7 15-8-16,5 13 4 16,0 4 12-16,-7 25 1 15,-11 6 4-15,-17 3 6 16,-8 3 11-16,-15-2-25 16,-19-1 0-16,-8-4-35 15,-3-4-2-15,5-6-75 16,4-5-105-16,6-10-165 15</inkml:trace>
  <inkml:trace contextRef="#ctx0" brushRef="#br0" timeOffset="161217.53">19987 14811 764 0,'0'0'0'16,"0"0"29"-16,0 0 119 16,0 0-148-16,0 0 6 15,88-17-6-15,5 13 23 0,10 0 4 16,1-4-8-16,-6 1-5 16,-15-1-10-16,-18-1-4 15,-23 1-16-15,-23 1-32 0,-19 1-49 16,0 0-14-16,-30 2-146 15,-8 0-186-15</inkml:trace>
  <inkml:trace contextRef="#ctx0" brushRef="#br0" timeOffset="161510.54">20365 14760 389 0,'0'0'46'0,"0"0"65"0,0 0 25 0,0 0-53 0,-14 99-6 15,16-57-31-15,8 6-7 16,3 0-18-16,1-1-6 0,-5-1 7 16,0-3-1-16,-6-4 6 15,-3-4 11-15,0-5-19 16,-12-4-3-16,-9-6 15 16,-6-7-6-16,-4-7-3 15,-2-6-16-15,2 0-2 16,2-13-4-16,7-4-24 15,7-1-8-15,9-3-27 16,6-5-59-16,16-2-68 16,20-4-131-16,12 2-127 15</inkml:trace>
  <inkml:trace contextRef="#ctx0" brushRef="#br0" timeOffset="161825.47">20703 14963 101 0,'0'0'495'0,"0"0"-454"0,0 0 146 16,0 0-122-16,0 0-54 16,0 0 29-16,-36 102 11 15,32-66-20-15,4-3-14 16,0-5 2-16,12-6-9 16,12-6-5-16,4-9-5 15,5-7 3-15,3 0 0 16,0-8 8-16,-1-14 1 15,-8-3-5-15,-1-6 4 16,-12-4 20-16,-11-3-7 16,-3-2-2-16,-14 5 5 0,-12 8-14 15,-8 12-13 1,-2 12-2-16,2 3-25 16,1 15-46-16,5 7-30 0,14 1-52 15,12-3-92-15,2-7-71 16</inkml:trace>
  <inkml:trace contextRef="#ctx0" brushRef="#br0" timeOffset="162027.91">21006 14969 325 0,'0'0'361'16,"0"0"-307"-16,0 0 99 16,0 0-118-16,0 0-32 15,0 0 15-15,27 39 51 0,-21-13-17 16,0-2-11-1,1-3-20-15,-2-2-7 0,1-1-12 16,1-4-2-16,1-6-37 16,2-5-47-16,4-3-40 15,2-8-22-15,2-22-89 16,0-18-57-16</inkml:trace>
  <inkml:trace contextRef="#ctx0" brushRef="#br0" timeOffset="162219.47">21135 14665 599 0,'0'0'67'16,"0"0"69"-16,-84 33-48 0,63-20-29 16,9-4-2-1,6-4-4-15,6-4-27 0,0-1-12 16,0 0-14-16,12 0 3 16,0-10 9-16,0 1 0 15,-5 0-12-15,-5 6-31 16,-2 3-50-16,0 0-49 15,-3 17-214-15,-10 5 61 16</inkml:trace>
  <inkml:trace contextRef="#ctx0" brushRef="#br0" timeOffset="162708.34">21297 14860 642 0,'0'0'72'0,"18"78"30"0,-5-33 65 15,-2 1-98-15,-1-7-23 16,-2-7-2-16,-3-9-22 16,0-9-15-16,-3-7-4 15,-1-7-3-15,2 0 1 16,5-19 11-16,6-13-12 16,8-13-1-16,4-9-15 15,3-1 0-15,-1 6 13 16,-3 12-5-16,-4 14 7 15,-9 16-5-15,-6 7 5 16,-3 10-12-16,0 17 13 16,6 8 17-16,0 5 9 0,5 0-22 15,3-8-2 1,4-7-2-16,6-9-3 0,2-10 1 16,4-6 1-16,3-3-7 15,0-21-2-15,0-10-8 16,0-8-2-16,-5-9 20 15,-4 0 0-15,-8 2 2 16,-10 10 3-16,-5 10-2 16,-4 13 20-16,0 12 27 15,-8 4-7-15,-8 8-26 16,2 19-17-16,-1 7 1 16,12 3-1-16,3 5-7 15,0 2-24-15,11 1-48 0,1-4-56 16,-3-7-142-16,-2-13-390 15</inkml:trace>
  <inkml:trace contextRef="#ctx0" brushRef="#br0" timeOffset="162864.96">21934 14872 961 0,'0'0'6'0,"0"0"-6"0,90-26 4 15,-47 20-4 1,-4 3-69-16,-4 2-129 16,-2 1-189-16</inkml:trace>
  <inkml:trace contextRef="#ctx0" brushRef="#br0" timeOffset="162982.4">22276 14863 280 0,'0'0'295'0,"0"0"-103"15,0 0-17-15,0 0-91 16,0 0-57-16,0 0-27 15,-6-7-185-15,-12-3-590 16</inkml:trace>
  <inkml:trace contextRef="#ctx0" brushRef="#br0" timeOffset="163492.87">22977 14715 872 0,'0'0'7'0,"-6"72"74"15,-3-20 4-15,2 9 9 16,4 0-23-16,3-7-3 16,0-7-24-16,0-12-15 0,3-11-7 15,2-8-12-15,0-8-6 16,-4-5-1-16,-1-3-2 16,2 0 4-16,-1-4 11 15,2-19-2-15,4-15-14 16,0-17 0-16,0-12-8 15,-1-10-3-15,-1-2 3 16,1 6-5-16,4 6 12 16,8 14-3-16,7 12 4 15,8 15-5-15,5 15-1 16,-1 11 0-16,-3 3 3 16,-10 19 1-16,-12 10 1 15,-12 4 2-15,-12 4-1 0,-25 2 0 16,-7-3-23-1,1-1-68-15,8-8-83 16,12-6-163-16,13-11-335 0</inkml:trace>
  <inkml:trace contextRef="#ctx0" brushRef="#br0" timeOffset="164041.97">23316 14720 762 0,'0'0'33'0,"0"0"105"16,0 0-40-16,83-38-58 0,-59 58-16 16,6 15 37-1,4 9 8-15,2 5-33 0,-3-2-11 16,-8-2-7-16,-7-6 3 16,-12-9-11-16,-6-6-3 15,0-8-1-15,-7-8 3 16,-4-3 1-16,4-5 1 15,3 0 4-15,4-19 5 16,0-16-20-16,0-13-4 16,16-7 2-16,7-3-11 15,7 9-3-15,0 9-29 16,1 11-27-16,-2 10 7 16,-3 8-30-16,-1 7-47 15,-1 2-14-15,-1 2-25 16,1 0 7-16,-7 0 59 0,-3 0 102 15,-8 0 13 1,-6 0 99-16,0 10 76 0,0 7-4 16,-10 6-15-16,-3 5-44 15,1 3-42-15,3-1-15 16,7-4-22-16,2-3-22 16,3-6-11-16,14-8-2 15,5-7 2-15,5-2 3 16,4-5 10-16,3-17-5 15,-5-5-5-15,-8-1-2 0,-12-1 8 16,-9-1-4 0,-5 6-5-16,-20 6-3 0,-11 11-20 15,-3 7-28-15,2 0-77 16,6 7-100-16,8 5-273 16</inkml:trace>
  <inkml:trace contextRef="#ctx0" brushRef="#br0" timeOffset="164474.24">24199 14486 805 0,'0'0'95'0,"0"0"56"16,0 0-109-16,0 78 2 15,0-20 49-15,0 5-42 0,0 0-9 16,0-4-22-16,0-6-9 16,1-6-10-16,1-11 1 15,-2-10-2-15,0-12 0 16,0-11-10-16,0-3 0 16,1-4 10-16,4-20 6 15,1-12-6-15,7-4-6 16,4-3 2-16,5 5-1 15,6 8-3-15,5 9 2 16,5 7 3-16,2 8-2 16,-2 6 2-16,-5 0 1 15,-13 16 2-15,-10 5 1 0,-10 2 12 16,-4 3-1 0,-26 1 2-16,-10 0-3 15,-5-2-11-15,-3-2-4 0,9-5-47 16,8-3-57-16,10-5-91 15,11-9-252-15</inkml:trace>
  <inkml:trace contextRef="#ctx0" brushRef="#br0" timeOffset="164997.4">24770 14995 1229 0,'0'0'125'0,"0"0"47"16,0 0-9-16,0 0-88 15,0 0-19-15,0 0 0 0,21-23-41 16,-21 19-2-16,0 1-10 15,0 1-3-15,0 2-52 16,0 0-103-16,-12 0-121 16,-13 7-206-16</inkml:trace>
  <inkml:trace contextRef="#ctx0" brushRef="#br0" timeOffset="166263.01">21894 15880 715 0,'0'0'11'16,"0"0"82"-16,0 0-1 16,0 0-62-16,0 0 34 15,-30 109 15-15,30-61-10 16,6 3-10-16,2-1-10 15,-3-3-13-15,-2-3 1 16,0 1-11-16,-3-3-12 0,2 2 5 16,-2-3 3-1,1-3-14-15,2-5 1 0,-1-7-4 47,2-6-1-47,-1-7-1 16,-1-4-3-16,-1-7 0 0,-1 0 1 0,0-2-1 0,2 0-1 0,-2 0-1 15,1 0-5-15,2 0-11 16,0 0-7-16,0 0 0 16,0-2 0-16,0-6 5 15,2-4 5-15,-1-2-2 16,-1-4 7-16,2-4 10 16,-5-7 0-16,0-8 2 15,0-6 10-15,0-8 0 16,-2-8 1-16,1-8-4 0,1-6 0 15,5 0-7 1,21 3 2 0,12 14 0-16,6 15 8 0,2 15 7 0,-6 14 4 15,-5 12-12-15,-10 2-11 16,-11 23 0-16,-8 10 5 16,-6 6 11-16,-6 4-4 15,-23 1-5-15,-6-3-3 16,-7-6-4-16,-3-6-14 15,5-7-25-15,5-10-22 0,8-4-36 16,10-9-46 0,12-1-85-16,5-5-261 0</inkml:trace>
  <inkml:trace contextRef="#ctx0" brushRef="#br0" timeOffset="166527.26">22555 15777 346 0,'0'0'246'0,"0"0"-176"16,-99 92 129-16,59-21-71 15,-1 8 17-15,8 4-21 0,16-5-39 16,17-12-34-16,8-11-38 15,26-10-12-15,9-8-1 16,3-11-1-16,3-9-22 16,1-10-51-16,2-7-20 15,2-5-68-15,1-19-42 16,-1-5-161-16</inkml:trace>
  <inkml:trace contextRef="#ctx0" brushRef="#br0" timeOffset="166780.12">23231 15927 913 0,'0'0'19'0,"0"0"149"16,0 0-82-16,0 0-59 16,0 0 47-16,-35 99 12 15,13-50-37-15,-1-1-9 16,6-7-17-16,0-4-10 15,-1-4-9-15,2-6-4 16,-2-1-5-16,3-8-23 16,5-4-42-16,5-6-44 15,2-6-50-15,-1-2-26 16,-1 0 8-16,-2-7-203 16</inkml:trace>
  <inkml:trace contextRef="#ctx0" brushRef="#br0" timeOffset="167018.34">22911 16003 723 0,'0'0'145'16,"0"0"-92"-16,0 0 12 15,0 0 0-15,0 0 38 16,106 96-28-16,-64-64-39 15,0-1-35-15,4-1 2 0,-4-2-3 16,-3-4-43 0,-6-4-69-16,-5-5-225 0</inkml:trace>
  <inkml:trace contextRef="#ctx0" brushRef="#br0" timeOffset="167333.53">23520 16241 406 0,'0'0'162'16,"0"0"-88"-16,0 0 79 15,0 0-62-15,0 0-9 16,0 0-10-16,-51 0-12 16,48 0 5-16,3-2 5 15,0-4-16-15,0-1-31 16,0 0-21-16,12-1-2 0,12 2-3 15,4 3 3-15,2 3 6 16,-1 3 12-16,-4 17 17 16,-8 6-1-16,-9 3 6 15,-8 2-26-15,-4 1 2 16,-19-2-2-16,-6-2-14 16,-4-3-10-16,-2-5-83 15,1-3-63-15,2-4-141 16</inkml:trace>
  <inkml:trace contextRef="#ctx0" brushRef="#br0" timeOffset="168240.27">24039 15896 663 0,'0'0'19'16,"0"0"147"-16,0 0-27 15,0 0-68-15,0 0-4 16,0 0-18-1,-22 7-13-15,6 16 6 0,0 3-3 16,5 5 0-16,3 5-10 16,8 0-11-16,0 0-11 15,3-5-7-15,13-6 1 16,7-5 0-16,1-6-1 16,4-7 0-16,2-7 1 15,0 0 4-15,-3-4-5 16,-2-15-1-16,-3-5 1 0,-4-5-5 15,0-4 5-15,-7-1 4 16,-1-1-4 0,-1 5 2-16,-6 8 4 15,0 9-6-15,-3 8 6 0,0 5 2 16,0 0 4-16,0 0-12 16,0 18 6-16,0 7-6 15,0 8 10-15,8 1-4 16,8-5-4-16,2-2-2 15,6-7 0-15,2-6 0 16,4-9 0-16,5-5-1 16,1 0 1-16,1-20 1 15,1-10 6-15,-5-10 0 0,-6-5 1 16,-12-4 12 0,-9 4-6-16,-6 6-2 15,0 12 2-15,-13 10-1 16,-10 5-13-16,-3 4-16 0,-3 6-45 15,2 2-66-15,5 0-57 16,3 13-153-16,5 0-299 16</inkml:trace>
  <inkml:trace contextRef="#ctx0" brushRef="#br0" timeOffset="168523.87">24606 15534 365 0,'0'0'555'0,"93"23"-555"16,-28 21 182-16,7 14-53 15,1 9 6-15,-10 7-29 16,-20 2-11-16,-21 2-31 15,-22-3-1-15,-12-2-52 0,-34-7 3 16,-13-7-14 0,-6-3-27-1,1-4-81-15,5-4-89 0,-1-5-130 16,0-10-628-16</inkml:trace>
  <inkml:trace contextRef="#ctx0" brushRef="#br0" timeOffset="178389.93">22106 16991 207 0,'0'0'145'0,"0"0"-108"16,0 0 105-16,0 0-2 16,0 0-54-16,0 0 46 15,0 0-25-15,0 0-24 16,-51 36-23-16,48-31-22 15,1-4-9-15,2 0-4 16,0-1-16-16,0 0-5 16,0 0-4-16,3 0-5 15,15 0 5-15,9 0 5 16,9-2 20-16,9-7-9 16,10-3 1-16,9-2-4 15,9-5 3-15,11 1-3 16,4 1 1-16,0 0-8 0,-3 4-4 15,-7 2 0 1,-4 0 0-16,-1-2-1 16,9-3 0-16,10-2 1 15,10-3-1-15,4 4-1 0,-2 2 1 16,-5 5 13-16,-4 2-11 16,-2 6 17-16,-4-1-20 15,-1 3 10-15,-1-3 6 16,-3 0-10-16,-1-3 2 15,1 1 0-15,-5-1 15 16,6-2-2-16,-2 0 5 16,0-2-6-16,-3 0-7 0,-1 3-1 15,-1-2 3 1,1 2 8-16,1 0-7 0,4 0-2 16,-1 0 0-16,-3 1-11 15,-8 1 10-15,-7-1-9 16,-9-1-1-16,-5 2-2 15,-3-3 3-15,-8 3 0 16,-10 2 0-16,-9-1 0 16,-11 2 3-16,-4 2-1 15,-3 0 1-15,-3-1 6 16,5 1-1-16,-4-2 1 16,1 1 3-16,2-1-4 15,-2 1-3-15,-1 0-2 16,-1 1 0-16,0-2-2 15,0 2-2-15,0-3-3 0,0 0-37 16,-10-4-31-16,-11-1-68 16,-3-3-87-16,-6-3-134 15</inkml:trace>
  <inkml:trace contextRef="#ctx0" brushRef="#br0" timeOffset="195951.42">9126 11344 271 0,'0'0'27'15,"0"0"35"-15,0 0 81 16,0 0-38-16,0 0 3 15,-79-36-18-15,59 35-14 16,-2 1-22-16,-2 0-13 0,-6 0-10 16,-1 12-1-16,-6 6-7 15,1 3 12-15,-3 4-5 16,-1 5-7-16,1 2 3 16,2 2-4-16,2 6 2 15,1 1-2-15,7 5-7 16,5 5 2-16,7 3-6 15,7 2-3-15,7 2-1 16,1 4-6-16,6 4-1 16,16 2 1-16,5 1-1 15,10-5 0-15,5-5-2 16,9-8-5-16,10-9 3 16,11-11 2-16,4-10-4 0,9-14 3 15,4-7-5-15,2-14-5 16,3-22-5-16,-4-15 4 15,-15-13 8-15,-19-9 1 16,-18-9 5-16,-21-7 4 16,-17-14 8-16,-6-6-2 15,-33 5-3-15,-14 11-4 16,-8 24 1-16,-4 24-4 16,9 16-4-16,4 15-38 15,11 11-73-15,13 3-88 16,13 3-497-16</inkml:trace>
  <inkml:trace contextRef="#ctx0" brushRef="#br0" timeOffset="197014.6">17801 10123 222 0,'0'0'129'16,"-80"-11"-59"-16,35 11 75 0,-1 0-26 15,-3 0-18-15,-5 13-22 16,-3 5-14-16,2 6 0 16,4 4-13-16,4 2-12 15,5 2-12-15,3 1 2 16,7 3-10-16,4 2-5 16,9 6-6-16,8 5-2 15,10 4-6-15,1 0-1 16,12 2 0-16,16-4 2 15,8 0-3-15,6-2 2 16,3-4-1-16,5-4 0 16,4-10-10-16,10-8-5 15,11-13 1-15,8-10 0 16,6-4 3-16,7-29-1 0,-3-15 11 16,-6-14 0-1,-12-17 1-15,-20-14 24 0,-20-11 14 16,-25-4-15-16,-10 11 11 15,-15 17-30-15,-22 20-4 16,-5 24-1-16,-1 18-32 16,-8 18-71-16,2 16-92 15,0 28-494-15</inkml:trace>
  <inkml:trace contextRef="#ctx0" brushRef="#br0" timeOffset="197639.59">17678 11359 447 0,'0'0'15'15,"0"0"125"-15,-82-15-34 16,49 15-52-16,-6 8-10 15,-3 11 4-15,-4 6 9 16,-2 4-10-16,0 6-7 16,6 4-1-16,4 5-10 15,7 5-7-15,6 2-10 16,9 0 4-16,7-1-12 16,8-2-4-16,1 0-2 15,10-1 1-15,17-1 2 16,7-2-1-16,5 0 1 15,10-6 2-15,8-4 9 16,12-5 6-16,8-7 6 0,7-8-4 16,1-12-8-16,-2-2-3 15,-6-19 1-15,-3-15 1 16,-4-14-5-16,-3-10 3 16,-5-13-5-16,-13-15-3 15,-13-10 2-15,-18-1-2 16,-17 8 1-16,-2 17 9 15,-32 16 19-15,-14 12 1 16,-6 6-28-16,-2 5-3 16,4 8-38-16,2 4-86 15,7 8-112-15,6 6-501 16</inkml:trace>
  <inkml:trace contextRef="#ctx0" brushRef="#br0" timeOffset="198636.74">23178 10144 318 0,'0'0'14'0,"-91"-19"71"16,44 17 61-16,2 2-86 15,-6 0 10-15,-4 19-1 16,-5 4-14-16,-1 5-4 16,3 5-12-16,6 2-17 0,3 6 5 15,4 7-14 1,5 12 4-16,5 3 1 0,11 6 19 16,14 1-17-16,10-2 1 15,0-1-13-15,25-2-5 16,9-3-2-16,10-6-1 15,10-5 0-15,10-8-5 16,12-12 2-16,7-8-2 16,16-14 5-16,8-9 1 15,8-12 1-15,-6-23 7 16,-5-11-8-16,-13-15 5 16,-16-11-6-16,-12-11 19 15,-19-8 13-15,-23 4 17 16,-21 5-12-16,0 14-10 15,-28 15 3-15,-8 13-15 0,-4 13-15 16,-4 14-38 0,-6 13-63-16,-1 0-88 0,3 26-270 15</inkml:trace>
  <inkml:trace contextRef="#ctx0" brushRef="#br0" timeOffset="199160.37">23186 11167 358 0,'0'0'52'16,"-112"54"-43"-16,57-16 91 15,4 4-36-15,8 8-10 0,7 7-14 16,8 11-24-1,11 10-5-15,7 4-7 16,10-2-4-16,7-6-8 0,23-14-2 16,13-7-3-1,14-11 5-15,12-8-4 0,13-13 8 16,9-9 4-16,9-12 9 16,3 0 22-16,1-19 3 15,-6-17 15-15,-11-11 8 16,-14-14 23-16,-18-17 11 15,-16-12-30-15,-18-6-8 16,-21 5-9-16,0 14-13 16,-24 14-3-16,-10 10-13 15,-5 8-15-15,-7 6-29 16,-2 6-87-16,-9 6-146 0,-5 6-558 16</inkml:trace>
  <inkml:trace contextRef="#ctx0" brushRef="#br0" timeOffset="204655.81">24200 9449 205 0,'0'0'21'16,"0"0"68"-16,0 0-64 15,0 0-25-15,0 0-2 16,0 0 2-16,0 0 2 16,3-37 14-16,5 31 28 15,5 0-27-15,1-1-11 16,2-1-2-16,1-1-4 0,0 1 0 16,0 0 1-16,-1-1 1 15,-5 2 33-15,-5 0 65 16,-3 0 30-16,-3 1-37 15,0 2-30-15,0 3-9 16,0-1-8-16,0 2-13 16,0-1-10-16,0-1-10 15,0-1-3-15,0 1 11 16,7-4 4-16,2-4-2 16,0-1-8-16,6-3-12 15,1 1 3-15,10-2 2 16,3 0-8-16,12 0-1 0,6-1 0 15,1 1 0 1,9 2 0-16,-2 1 0 0,-4 2 1 16,-12 3 0-16,-16 4 0 15,-12 1 4-15,-6 2-4 16,-2 2 0-16,0 26 0 16,-3 24 14-16,0 19 22 15,0 18 20-15,-6 6-25 16,-8 6-3-16,-1 3-6 15,-3 2-11-15,-3 3 0 16,-1 1 3-16,2-4-4 0,3 2-2 16,5 0-3-1,0-4-1-15,6-1-4 16,1-4 2-16,2-3-1 16,2-3-1-16,1-3 2 0,0-1-2 15,0-7 2-15,0-3-2 16,0-7 0-16,0-6 0 15,0-5 3-15,1-5-1 16,2-2-2-16,-1 4 4 16,-2 1-2-16,0 1-1 15,0-3 1-15,0-3 3 16,1-3 4-16,1-4 6 16,-1 0-3-16,-1-2-4 15,0 2 7-15,0-5-1 16,0-2-4-16,0-5 15 0,0-2-22 15,0-2 3-15,0-2-1 16,0 2 1-16,0 2 3 16,0-4-1-16,0 1-6 15,0-2 10-15,0-1-1 16,0-3-11-16,0-3 7 16,0-1 3-16,0-3-6 15,-1-5 4-15,-1 0-5 16,2-2-3-16,0-2 2 15,0 1-2-15,-1-2 2 16,-1 0-1-16,2 0 3 16,-3-3 0-16,3 0-2 15,-1-3 1-15,-1 1-1 16,1-1 2-16,-1-1-3 0,1 2 0 16,1-2 3-1,-3 1-1-15,-1-1-2 0,-2 1 0 16,-8 2 5-16,-5-1-6 15,-11-1 7-15,-6-1-5 16,-7 0 1 0,-10 2-3-16,-2 0-3 0,2 1 3 15,8-1-21-15,12-2 18 16,12 0 2-16,11 0-1 16,7 0-14-16,3 0 0 15,0 0-4-15,0 0-1 16,0 0 2-16,0 0-1 0,0 0 7 15,0 0-4-15,6 0-3 16,7 0-4-16,8 0-12 16,9-10-21-16,9-10-15 15,11-9-55-15,8-15-99 16,1-14-354-16</inkml:trace>
  <inkml:trace contextRef="#ctx0" brushRef="#br0" timeOffset="205189.65">24906 10120 304 0,'0'0'116'15,"0"0"47"-15,0 0-84 16,0 0 1-16,-112-34-17 16,66 30-22-16,-11 1-14 0,-3 3-9 15,-1 0-3-15,-3 0-13 16,3 0-2-16,10 4-15 16,14 8-70-16,13-1-117 15,15 0-122-15</inkml:trace>
  <inkml:trace contextRef="#ctx0" brushRef="#br0" timeOffset="207089.25">24670 10937 717 0,'0'0'31'16,"0"0"16"-16,0 0 91 15,0 0-81-15,0 0-21 16,0 0-23-16,0 0-9 16,69 0 22-16,8 0 20 15,27 0-9-15,19 0 5 16,14-2-7-16,-4 0-8 15,-10 2-8-15,-23 0-13 16,-24 0-5-16,-25 0 2 16,-22 0-3-16,-17 0 2 15,-10 0 12-15,-2 0 27 16,0 0-5-16,0 0-13 0,0 0-14 16,0 0-9-1,0 0-33-15,0 0-38 0,0 0-61 16,0 0-71-16,7 2-286 15</inkml:trace>
  <inkml:trace contextRef="#ctx0" brushRef="#br0" timeOffset="207654.22">26007 10758 840 0,'0'0'66'15,"0"0"-31"-15,0 0 141 16,0 0-90-16,0 0-58 16,0 0-28-16,-6 9 2 15,-1 30 7-15,-4 12 35 16,2 2-12-16,2 2-10 15,-1-2 6-15,2-7-5 16,-1-5-3-16,1-6 2 16,2-6-19-16,-1-8 1 15,3-7-2-15,2-7-2 16,0-4 2-16,0-3 0 0,0 0 4 16,0 0 6-16,0-14 0 15,0-13-12-15,0-10-4 16,-3-8-8-16,-1-6 0 15,-1-5-4-15,1-3 6 16,3-5 2-16,1 0 5 16,0 7-5-16,10 4 6 15,7 11-3-15,3 8 1 16,9 10-1-16,0 10-5 16,6 12 7-16,-1 2-4 15,-4 14-1-15,-6 11 3 16,-12 7 0-16,-12 1-1 0,0 0 2 15,-25 3 3 1,-8-2 0-16,-3-2-4 0,0-2-39 16,8-3-55-16,7-5-52 15,10-8-186-15,10-5-341 16</inkml:trace>
  <inkml:trace contextRef="#ctx0" brushRef="#br0" timeOffset="208190.37">26108 10875 462 0,'0'0'180'16,"0"0"-153"-16,0 0 77 16,0 0-50-16,0 0 3 15,0 0 2-15,93-69-5 16,-62 69 6-16,2 0-3 15,0 16-4-15,-2 5-15 16,-7 4-22-16,-3 3-8 16,-1 4-6-16,-8-2 1 15,-7-1 4-15,-5-5-6 16,0-5 5-16,-5-3 0 16,-11-4-1-16,-3-3 9 15,1-5-3-15,3-2-5 0,3-2-1 16,5 0 1-1,3-10 6-15,4-13-9 0,0-6-3 16,4-7-6-16,14 0-5 16,9-1 4-16,4 2-4 15,3 4-11-15,1 5 5 16,-2 8 4-16,-5 4 8 16,-6 5 2-16,-4 5 2 15,-9 3-2-15,-4 1 2 16,-1 0-11-16,1 8-1 15,-2 12 13-15,1 7 4 16,-3 3 8-16,-1 0-6 16,0 0 3-16,0-2-1 15,0-1-6-15,0-3-2 16,-5-4-2-16,-1-2-28 16,1-5-56-16,0-5-69 0,2-6-125 15,2-2-177-15</inkml:trace>
  <inkml:trace contextRef="#ctx0" brushRef="#br0" timeOffset="208613.14">26652 10484 801 0,'0'0'112'0,"0"0"69"0,0 0-98 16,0 0-28-16,0 0-18 16,0 0-12-16,-9-8-16 15,9 8-7-15,0 0-2 16,0 0-5-16,-2 7-27 15,1 11-69-15,1 7-50 16,0 7-177-16,0 3-319 16</inkml:trace>
  <inkml:trace contextRef="#ctx0" brushRef="#br0" timeOffset="208972.83">26780 10806 356 0,'0'0'482'0,"0"0"-361"0,0 0-9 15,0 0-50-15,0 0-37 16,0 0 41-16,-42 106 3 16,33-65-19-16,6 1 2 15,3-4-31-15,0-1-14 16,2-4 4-16,10-8-6 15,4-6-4-15,5-4 1 16,4-11 1 0,5-4-3-16,6 0 3 0,1-19-2 15,-4-10-1-15,-9-8 0 16,-11-7 3-16,-13-1 1 0,0 3-4 16,-13 7-2-1,-5 9-5-15,-3 8-7 0,0 7-28 16,0 6-50-16,4 5-54 15,4 0-119-15,6 0-315 16</inkml:trace>
  <inkml:trace contextRef="#ctx0" brushRef="#br0" timeOffset="209355.37">26942 10875 414 0,'0'0'59'16,"0"0"30"-16,93-53 30 0,-56 38-11 15,-2 7-8-15,-4 2 6 16,-4 6-31-16,-2 0-16 16,3 16-16-16,2 9-12 15,0 5 10-15,-2 5-26 16,-6 2 6-16,-9-1-18 16,-7-3-3-16,-6-2 1 15,0-3-1-15,-5-4 0 16,-12-4 3-16,-7-6 4 15,3-6 2-15,0-6 1 16,4-2 5-16,4 0 20 16,4-21 17-16,4-10-14 15,5-10-10-15,2-6-12 16,23-2-11-16,8 1 1 16,8 6-6-16,8 3-3 0,0 8 0 15,2 6-10-15,-8 10-35 16,-12 8-50-16,-8 7-41 15,-14 0-108-15,-9 14-283 16</inkml:trace>
  <inkml:trace contextRef="#ctx0" brushRef="#br0" timeOffset="209888.62">25205 11746 784 0,'0'0'18'0,"0"0"152"0,0 0-55 16,0 0-73-16,0 0-15 16,0 0-18-16,-2 11-6 15,30-3 23-15,12 1 15 16,7-3-19-16,5-2-10 0,3-3-6 15,-2-1-6-15,0 0-8 16,-1 0-28-16,-10-1-83 16,-6-8-45-16,-15-2-131 15,-12-5-214-15</inkml:trace>
  <inkml:trace contextRef="#ctx0" brushRef="#br0" timeOffset="210500.98">25462 11755 536 0,'0'0'82'0,"0"0"-12"16,-95 3 47-16,58-3-61 15,-5 0-14-15,-3 2-5 16,-4-1 0-16,-3 3-7 0,4 2 11 16,0 1-7-16,5 2-12 15,3-2 2-15,1 0-13 16,8-1-5-16,10-2-3 15,9-3-3-15,12 1-2 16,0-2-7-16,19 1-82 16,22-1-83-16,17 0-111 15</inkml:trace>
  <inkml:trace contextRef="#ctx0" brushRef="#br0" timeOffset="211057.23">26135 11579 293 0,'0'0'673'0,"0"0"-665"15,0 0 155-15,0 0-86 16,0 0-61-16,0 0-8 16,3-10 21-16,35 19-6 15,5-1-6-15,6-1-14 0,-7-1-3 16,-8-2-32-16,-11-1-32 16,-13 0-11-16,-4 0 1 15,-6-2 14-15,0 1 29 16,-13-2 18-16,-4 1 13 15,-2-1 3-15,0 4 3 16,4 2 1-16,2 5 6 16,2 6 1-16,2 8 3 15,3 8 32-15,3 5-13 16,1 0-9-16,2 0-8 16,0 0-1-16,0-4-10 15,0-3-3-15,0-5 2 16,0-5-3-16,-6-6 11 15,-7-3-3-15,-9-4 21 0,-5-5-3 16,-3-3-10-16,4 0-18 16,2-2 7-16,5-10-9 15,6-5-15-15,6 0-48 16,7 0-35-16,7 1-91 16,21 1-137-16,9-2-234 15</inkml:trace>
  <inkml:trace contextRef="#ctx0" brushRef="#br0" timeOffset="211380.9">26534 11736 586 0,'0'0'322'0,"0"0"-238"0,0 0 59 16,0 0-100-16,0 0-21 15,0 0 17-15,-42 76-3 16,39-38-13-16,3 2-19 15,0-5 0-15,6-3-4 16,9-4 0-16,1-10 0 16,7-9-4-16,0-6 2 15,6-3 2-15,1-3 0 16,-2-18-3-16,-8-8-12 16,-7-8 15-16,-13-2 11 15,0 0-8-15,-12 6 11 16,-12 6-1-16,-4 5-13 0,-1 10-5 15,2 3-16 1,8 8-46-16,7 1-70 0,9 0-172 16,3 7-475-1</inkml:trace>
  <inkml:trace contextRef="#ctx0" brushRef="#br0" timeOffset="211597.2">26817 11767 447 0,'0'0'471'0,"0"0"-438"16,0 0 102-16,0 0-85 15,0 0-28-15,0 0 41 16,0 66-11-16,3-40-23 16,0-2-15-16,-1-3-11 0,-1 0-2 15,-1-4-1-15,2-3-7 16,-2-4-22-16,0-4-90 15,0-6-100-15,0 0-338 16</inkml:trace>
  <inkml:trace contextRef="#ctx0" brushRef="#br0" timeOffset="212010.98">26813 11558 812 0,'0'0'118'0,"0"0"-79"16,0 0 24-16,0 0-63 16,0 0-35-16,0 0-111 15,-6-11-314-15</inkml:trace>
  <inkml:trace contextRef="#ctx0" brushRef="#br0" timeOffset="212579.05">26995 11647 746 0,'0'0'1'0,"0"0"146"16,24 74-28-16,-17-42-41 16,-3 2-20-16,-2-3-15 15,-2-2-14-15,0-5-6 16,0-2-13-16,0-7-6 15,0-5-2-15,0-5 0 16,0-3-2-16,0-2 5 16,0-2 7-16,6-18-12 15,12-12-21-15,1-4 7 0,7-1-4 16,-3 6 2 0,-4 10 3-16,-2 10 13 15,-5 8 9-15,-1 3 1 0,-4 1-6 16,1 16-4-16,-1 7 7 15,3 3-4-15,0 0-2 16,2-2-2-16,-1-2 1 16,3-5-24-16,4-4-34 15,1-7-39-15,4-7-38 16,0 0-52-16,-2-12 2 16,-1-15 65-16,-4-9 120 15,-2-9 25-15,0-6 62 0,-2 1 16 16,-3 7 21-1,-5 14-8-15,-2 10-11 0,-2 11 1 16,0 8-14-16,0 0-60 16,0 18-29-16,-6 11 0 15,-1 5 13-15,4 2-9 16,3-1-3-16,0 0-4 16,0-3-4-16,10-6-66 15,2-6-83-15,-3-10-246 16</inkml:trace>
  <inkml:trace contextRef="#ctx0" brushRef="#br0" timeOffset="212736.2">27514 11657 1067 0,'0'0'107'15,"0"0"7"-15,0 0-21 16,0 0-74-16,87-58-19 15,-61 49-22-15,-3 2-65 16,-8 3-134-16,-7 1-235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3:50:24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14118 7963 416 0,'0'0'80'0,"0"0"14"16,0 0 30-16,0 0-11 0,0 0-18 15,0 0-25-15,0 0 14 16,7-58-7-16,-7 56 3 16,0 1-29-16,0 1 7 15,0 0-15-15,0 0-15 16,0 0-4-16,0 0-10 15,0 3-9-15,0 11-3 16,0 9 1-16,-4 3 21 16,-2 4-9-16,4 1-7 15,-1 1 0-15,-1 4 1 16,-1-1-4-16,1 3 8 0,-2 3-9 16,-1 0 5-1,1-1-4-15,-2-3 2 0,5-3-3 16,-2-2-3-16,0-9 4 15,0-2-5-15,2-3 2 16,0-3-2-16,0-2 1 16,-1-5 2-16,1 0-2 15,0-2-1-15,1-3-1 16,1 0 0-16,1-2 0 16,0-1 0-16,0 2-5 15,0-1-30-15,0 0-26 16,0 1-40-16,-6-2-56 15,3 0-89-15,-3 0-205 16</inkml:trace>
  <inkml:trace contextRef="#ctx0" brushRef="#br0" timeOffset="639.39">13772 8021 492 0,'0'0'149'15,"0"0"2"-15,0 0-49 0,0 0-22 16,0 0-9-16,0 0 7 16,-9-26-13-16,9 25 1 15,0 1-17-15,0 0-13 16,0 0-15-16,0 0-14 16,0 0-3-16,7 2 2 15,9 5 10-15,1 1-3 16,1-1 11-16,0 0-2 15,0 0-9-15,-3 0-1 16,4 1-8-16,3 2 6 16,0 1-1-16,1 2-9 15,3 1 6-15,-6 2-3 0,0-1 3 16,1 4 5-16,-2-3-11 16,1 3 13-16,-1-1-1 15,0-1-7-15,-1 0 4 16,3-2-3-16,-1 0-4 15,-1-2 1-15,-1 1 0 16,-2-2 0-16,-1-2 0 16,-3 1 0-16,-3-1-1 15,1-3 0-15,-4 0 1 16,-3-4 1-16,0-1-3 16,-3-2 2-16,0 0-1 0,0 0-1 15,0 0-1-15,0 0 0 16,0 0 0-16,0 1-35 15,0 2-70 1,0-3-155-16,0 0-595 0</inkml:trace>
  <inkml:trace contextRef="#ctx0" brushRef="#br0" timeOffset="1524.16">14534 8218 480 0,'0'0'213'0,"0"0"-85"15,0 0-28-15,0 0-14 16,0 0-32-16,0 0-6 15,0 0-15-15,0 3-2 16,0 2 3-16,0 4 7 16,0-1-20-16,-5 1 7 15,-5-1-15-15,1-1-6 16,-1-1-1-16,1-4 8 16,0-1-10-16,4-1 9 0,1 0 3 15,1 0-7 1,1-1 9-16,1-9-8 0,1-2 0 15,0-1-2-15,0 1-7 16,0-1 4-16,6 4-4 16,3 1 1-16,3 3-1 15,-2 0 2-15,1 5-3 16,2 0 0-16,-2 0 4 16,-2 0-4-16,1 6 6 15,-3 4-5-15,-1 1 4 16,-4 3-4-16,1-1 2 15,-3 1 1-15,0-3-2 16,0 1-2-16,0-2 7 16,-3 0-5-16,-5-5 6 15,-1-1 1-15,1-1-4 0,-1-1 4 16,-1-2-8-16,3 0 5 16,-3 0 0-16,2 0 1 15,2 0-6-15,0-6 2 16,2-1-1-16,1-3 3 15,3-1 0-15,0-1-5 16,0-2 0-16,0-3 1 16,0 1 0-16,9 0 2 15,-2 0-3-15,2 4 4 16,-1 3-3-16,0 3 4 16,-3 3-1-16,0 3-1 15,1 0-2-15,0 0 2 16,2 10-2-16,0 8 3 0,-1 6-2 15,-1 5 10-15,-2 4 1 16,-4 3-9-16,0 4 14 16,0-2 7-16,-8 1 5 15,-7-2-8-15,-6 0-6 16,-3-2 3-16,-1-1 3 16,-1-2-19-16,-2-3 6 15,1-4-8-15,3-4-1 16,5-3 0-16,6-2-18 15,3-6-16-15,7-4-45 16,2-5-49-16,1-1-55 16,0-5-161-16</inkml:trace>
  <inkml:trace contextRef="#ctx0" brushRef="#br0" timeOffset="3505.75">15086 7910 282 0,'0'0'106'16,"0"0"-15"-16,0 0-9 0,0 0-9 15,0 0-5 1,0 0-5-16,3-28 1 15,-3 25-1-15,0 1-4 0,0-1-16 16,0 0-2-16,0 2 2 16,0-2-3-16,0-1-20 15,0-2-3-15,0 0-4 16,0 1-3-16,0 0 8 16,0 3-2-16,0-1 16 15,0 3-10-15,0-2-10 16,0 1-8-16,0-1 3 15,0 1 7-15,0 1 3 16,0 0-4-16,0 0 5 0,0 0-7 16,0 0-7-16,0 9-4 15,-1 6 11-15,-1 6 2 16,0 1-3-16,2 4-6 16,0 4 25-16,0-1-13 15,0 2-4-15,0 1 6 16,0-3-8-16,0-2 6 15,0-2-1-15,5-2-15 16,-3-6 9-16,2-3-6 16,1-4-1-16,-2-2-2 15,2-2 1-15,-2-2 0 16,0 1-1-16,-1-5-2 16,1 0 2-16,0 0 8 15,0 1-5-15,1-1-2 16,-2 0 0-16,7 0 3 0,-2 0-4 15,-1 0 2-15,3 0-3 16,-2 0 1-16,1 0 0 16,1-1 5-16,-1-4-4 15,2-2 1-15,-1 0-2 16,-2 0 1-16,0-3-1 16,0 0 1-16,-3-1 2 15,1-3 1-15,-1 0-3 16,-1-2 0-16,0 2-1 15,-1 0 4-15,-2 2-4 16,0 3 0-16,0-1 4 16,0 2-4-16,0-2 0 0,0 3 0 15,0-2 2-15,0 3 2 16,0 1-4-16,0 0 4 16,0 4-4-16,0 0 0 15,0 1 2-15,0 0-3 16,0 0 1-16,0 0-7 15,0 0 5-15,0 0 1 16,0 7-15-16,0 4 16 16,0 3 1-16,3 2 4 15,2 2-4-15,0 2 1 16,3-2 3-16,-2 1-5 16,0-4 1-16,1-1 0 15,0-1-1-15,-1-3 1 0,2-2-4 16,1-2 9-16,0 0-4 15,0-4-2-15,2 0 2 16,-2-2 0-16,2 0-1 16,2 0 1-16,1-4 3 15,2-8-4-15,-2 2 1 16,-2-3 1-16,-2 2-1 16,-2-1 0-16,-1-2 2 15,-2 0 1-15,0-5-3 16,-2-2 2-16,2-4-2 15,-2-2-2-15,-2 1 6 16,1 4-6-16,-2 5 1 16,0 6 5-16,0 4 3 15,0 1 1-15,0 2-2 0,0 1-4 16,0 0 0-16,0 1-2 16,-2 2-2-16,1 0-7 15,-1 0-15-15,-1 0-46 16,-1 12-52-16,-2 4-74 15,0 3-143-15,3-2-347 16</inkml:trace>
  <inkml:trace contextRef="#ctx0" brushRef="#br0" timeOffset="4540.42">15689 8095 106 0,'0'0'264'15,"0"0"-66"-15,0 0-37 16,0 0-24-16,0 0-37 16,0 0-21-16,6-30-2 0,-6 25-19 15,0 1 13-15,0-1-3 16,0 3-11-16,0 0-19 16,0 1 5-16,0 1-8 15,0 0-13-15,0 0-19 16,0 3-3-16,0 15 0 15,0 7 12-15,0 8-1 16,-2 3 8-16,2 4 0 16,0-1-6-16,0 1 3 15,0-6-12-15,0-3 5 16,0-7 0-16,0-4-9 16,2-5 4-16,1-2-1 15,-3-3-2-15,0-5 0 0,0-2-1 16,0-1 6-1,0-2-6-15,1 0 6 0,-1 0 0 16,0 0 5-16,2-7-2 16,-2-6-8-16,0-3 0 15,0 1 2-15,0-5-3 16,0-1 1-16,0-2-1 16,0-3 0-16,-2-5 0 15,-1-1 2-15,-1 2-2 16,-2 1 1-16,3 6-1 15,0 7-1-15,0 3 1 16,1 5 2-16,1-1-1 0,-1 2-1 16,2 1 4-16,-1 2-3 15,1 1 5-15,0 3-3 16,0 0 8-16,0 0-8 16,-2 0-3-16,1 15-6 15,-1 7 6-15,2 6 3 16,-1 6 2-16,1 3-2 15,0 2 1-15,0 0 2 16,0-3-4-16,0-2-2 16,0-7 1-16,0-5 1 15,0-6-4-15,0-6 4 16,0-5-2-16,0-3 1 16,1-2 2-16,1 0-5 15,-2 0 4-15,1 0-1 0,-1 0 8 16,0-13-8-16,0-5 5 15,0-7-5 1,0-8-1-16,0-8 0 0,0-3-1 16,0-2 3-16,-1 3-4 15,-2 11-1-15,0 9 3 16,-1 11 0-16,2 8 4 16,2 4-5-16,0 0 1 15,-1 0-6-15,-1 4-10 16,1 15-6-16,-1 8 22 15,2 7-1-15,0 7-41 16,0 3-28-16,0 1-14 16,0 2-64-16,2-8-100 15,8-4-352-15</inkml:trace>
  <inkml:trace contextRef="#ctx0" brushRef="#br0" timeOffset="13471.87">9300 10083 414 0,'0'0'135'0,"0"0"-27"15,0 0 33-15,0 0-10 16,0 0-39-16,0 0-19 15,0 0-19-15,-70-11 23 16,67 10-8-16,3 1-1 16,0-2-5-16,0 2-22 15,0 0-5-15,0 0-11 16,0 0-20-16,0 0 2 16,0 0-7-16,3 0-4 15,12 0 4-15,6 0 5 16,6 0-3-16,1 0 1 0,0 0 3 15,2 0-3 1,3-1 5-16,1 0-8 0,2-2 9 16,3 0 1-16,2-1-7 15,0 3 5-15,1-1-2 16,-3 2 1-16,-1 0-6 16,0 0 4-16,-2 0-1 15,3 0 2-15,1 0-4 16,-3 0 5-16,5 0-5 15,-1 0 3-15,-3 0 3 16,-2 0-7-16,-2-1 11 0,-1-1-3 16,4-2 0-1,6-3-4-15,4 0 1 0,2 0 9 16,3-2-10-16,-1 2-1 16,4 0-3-16,6 1 3 15,-1 1 3-15,-4-2-2 16,-3 0-2-16,-1 0 2 15,-3 0-5-15,-2-2 1 16,-6 4 5-16,-5 0-6 16,-8 1 4-16,-8 1-1 15,-8 0-1-15,-5 2 9 16,-2 1 5-16,-4-2-3 0,1 2 16 16,-2 0-7-1,0-1-7-15,0 1 2 0,0-1-1 16,0 1 1-16,0 0 2 15,0-2-11-15,0 2 10 16,0 0-9-16,0-1-6 16,0 1 2-16,0 0-5 15,0-2-6-15,0 1-11 16,0-1-50-16,-15 2-56 16,-6 0-52-16,-3 0-101 15,-1 3-338-15</inkml:trace>
  <inkml:trace contextRef="#ctx0" brushRef="#br0" timeOffset="14781.16">9206 11002 304 0,'0'0'166'16,"0"0"-60"-16,0 0 29 0,0 0-21 15,0 0-6-15,0 0-35 16,-89 0-12-16,75 0-7 16,-2 0-14-16,2 0 13 15,-2 0 4-15,3 0-29 16,-2 0 6-16,6 0 27 15,1 0-23-15,5 0-17 16,-1 0 9-16,3 0-9 16,1 0-2-16,0 0 0 15,0 0-11-15,0 0 2 16,0 0-10-16,0 0-4 16,0 0 4-16,0 0-4 0,7 0 4 15,9 0 3 1,11 0 0-16,11 0 5 0,11 0-2 15,15 0-2 1,11 0 4-16,5-3-4 0,0 1-4 16,-3-1 4-16,-9 1-2 15,-3-1 1-15,-9-1-3 16,-7 0-5-16,-11 0 5 16,-7 1 1-16,-7-2 3 15,-6 3-4-15,-3-1 6 16,-6 0 19-16,-3 0-4 15,-2 0-2-15,-1 3 1 16,-3-1 11-16,0 0-11 16,0 1 0-16,0 0-6 0,0-2 10 15,0 2 1-15,0 0-5 16,0 0 2-16,0 0-6 16,0-1-8-16,0 1 1 15,0 0-8-15,0 0-1 16,0 0-1-16,0 0-23 15,0 0-26-15,0 0-29 16,0 0-31-16,0 0-20 16,0 0-65-16,-3 0-212 15</inkml:trace>
  <inkml:trace contextRef="#ctx0" brushRef="#br0" timeOffset="21827.5">17480 8333 663 0,'0'0'206'0,"0"0"-55"16,0 0-72-16,0 0-11 0,0 0-19 15,0 0-9 1,0 0-1-16,29 9-12 16,-11-5-10-16,6 1-10 15,4-3-6-15,5-2-1 0,4 0-38 16,5 0-109-16,1 0-152 16,-7 0-251-16</inkml:trace>
  <inkml:trace contextRef="#ctx0" brushRef="#br0" timeOffset="22015.93">17588 8455 682 0,'0'0'151'0,"0"0"-45"16,0 0-73-16,0 0-23 0,0 0-7 15,0 0 7-15,82 14-8 16,-31-14-2-16,12-5-50 15,10-2-114-15,6 2-19 16,12 0-149-16</inkml:trace>
  <inkml:trace contextRef="#ctx0" brushRef="#br0" timeOffset="22440.41">18938 8286 599 0,'0'0'382'16,"0"0"-231"-16,0 0-31 15,0 0-50-15,0 0-28 16,0 0-35-16,33 0 20 16,11-1 32-16,14-4-21 15,14 0-12-15,15-1-2 16,18 0-1-16,5-2 4 0,14-1-10 16,1-4-12-1,-5 2 11-15,-9-1 0 0,-15 0-15 16,-22 2 1-16,-21 2-1 15,-22 4 1-15,-16-1 3 16,-11 4-4-16,-4 1 4 16,0 0-5-16,0 0-6 15,0 0-51-15,-20 7-64 16,-16 6-134-16,-16 5-377 16</inkml:trace>
  <inkml:trace contextRef="#ctx0" brushRef="#br0" timeOffset="22681.67">19601 8441 931 0,'0'0'155'0,"0"0"40"0,0 0-149 16,0 0 46-16,-9 80 1 15,9-41-15-15,0 1-15 16,0-1-26-16,3-4-17 15,1-4-2-15,0-7-16 16,-1-6-2-16,1-5 0 16,0-6-24-16,1-2-51 15,4-5-50-15,5 0-96 0,5-12-246 16</inkml:trace>
  <inkml:trace contextRef="#ctx0" brushRef="#br0" timeOffset="23391.17">19923 8457 718 0,'0'0'317'16,"0"0"-122"-16,0 0-118 15,0 0-2-15,0 0-2 16,0 0-9-16,-72 90-11 15,57-51-11-15,5 2-4 16,1-1-15-16,6-6-20 16,3-7 10-16,0-8-13 15,0-5-7-15,13-7 5 0,7-5-5 16,7-2 7-16,3-5 0 16,0-11-4-16,-4-4 4 15,-3-3-2-15,-7 0 2 16,-4 1 1-16,-8-2-1 15,-4 4 3-15,0 0-3 16,-13 4-3-16,-5 2 3 16,-3 3-2-16,5 3 1 15,1 3 0-15,6 2 1 16,4 0 2-16,5 0-2 0,0-1-2 16,8-5-6-1,16-1 6-15,7-1 1 0,3 1-1 16,1 2 2-16,-4 2 2 15,-3 5-2-15,-2 1-1 16,-8 0 1-16,-2 6 4 16,-5 9-4-16,-3 6 3 15,-2 5 3-15,0 3 1 16,-3-1 5-16,4-2-12 16,-1-5 2-16,4-4 2 15,0-6-4-15,6-5 0 16,4-5 2-16,4-1 1 15,1 0-3-15,-3-11 4 16,-2-4 5-16,-4-4-6 16,-4-2 4-16,-2-3 22 15,-5-3-9-15,-3-2-1 0,-2-3 12 16,0 3-25-16,-18 3 13 16,-9 7 3-16,-6 6-2 15,-4 6-20-15,-2 7-2 16,6 0-14-16,6 5-58 15,5 14-82-15,8 2-117 16,4 3-665-16</inkml:trace>
  <inkml:trace contextRef="#ctx0" brushRef="#br0" timeOffset="26233.86">9813 9369 673 0,'0'0'291'0,"0"0"-130"0,0 0-39 16,0 0-35-16,0 0-26 16,0 0-16-1,0 0 0-15,8 0-19 0,-5 0 4 16,-3 0-5-16,0 0-11 16,0 0 0-16,0 0-5 15,0 0 2-15,0 0 5 16,0 0-9-16,0 0 10 15,0 0-6-15,0 0-7 16,0 0 4-16,0 0-5 16,0 0 0-16,0 0-3 15,3 0 3-15,-3 0-2 16,0 0 2-16,0 0-2 0,0 0 1 16,0 0 0-1,0 0 1-15,0 2 3 0,0-2-4 16,0 0 4-16,0 0 1 15,0 1-5-15,0-1 3 16,0 0-1-16,0 0 0 16,0 0 2-16,0 0-5 15,0 0 5-15,0 0-6 16,0 0 2-16,0 0-7 16,0 0 2-16,2 0-41 15,1 4-53-15,1 3-40 16,2 3-100-16,-5-1-364 0</inkml:trace>
  <inkml:trace contextRef="#ctx0" brushRef="#br0" timeOffset="27547.51">8777 10672 51 0,'0'0'30'0,"0"0"-26"15,0 0-4-15,0 0-26 16</inkml:trace>
  <inkml:trace contextRef="#ctx0" brushRef="#br0" timeOffset="30688.23">19243 7538 470 0,'0'0'207'0,"0"0"21"16,0 0-112-16,0 0-10 16,0 0-19-16,0 0-27 15,0 0-2-15,3-39-31 16,-3 39-15-16,0 15-4 16,-7 10 18-16,-10 9 28 0,-5 7-20 15,-3 4-15 1,0 2 14-16,0-2-6 0,3-3-9 15,2-6-7-15,4-8-4 16,3-7-1-16,5-6-5 16,2-5 3-16,3-3-1 15,1-5-3-15,2-1 0 16,0-1 2-16,0 0-1 16,0 0 6-16,0 0-2 15,0 0-4-15,11-1 1 16,7-4-2-16,5 1-1 15,7 0 0-15,5-2 0 16,0-1-3-16,3 0-5 16,-5-2-15-16,-2-3 9 0,-4 0 3 15,-5-1-7-15,-7-1 12 16,-2-2-4-16,-5 1 11 16,-3-1 0-16,-2-1-4 15,-3 2 4-15,0 0 3 16,0 3-3-16,0 5 8 15,-3 0-2-15,1 4 9 16,-1 3 15-16,-3 0-9 16,0 17-21-16,-6 14 4 15,2 10 7-15,2 4 15 16,-1 2-8-16,5-4 6 16,-1-2-8-16,5-7-12 15,0-7 6-15,0-7-6 0,0-6-3 16,0-7-1-16,0-3 0 15,0-4 1-15,0 1-2 16,0-1 1-16,0 0-3 16,0 0-25-16,3 0-51 15,6 0-30-15,3-4-88 16,2-9-268-16</inkml:trace>
  <inkml:trace contextRef="#ctx0" brushRef="#br0" timeOffset="31127.53">19623 7665 502 0,'0'0'423'15,"0"0"-230"-15,0 0-100 16,0 0 2-16,0 0-24 15,0 0 7-15,-83 89-32 16,74-57-15-16,3 1 2 16,4-2-18-16,2-3-5 15,0-4 0-15,8-4-8 16,8-6 2-16,1-4-4 16,5-6 3-16,3-4 6 0,3 0-8 15,4-3 9-15,-1-12-8 16,-3-4 4-16,-3-2-4 15,-6-3 2-15,-10-4 3 16,-6-1 34-16,-3 0-11 16,0 1 9-16,-9 5-9 15,-6 7 0-15,-5 5-13 16,-5 7-14-16,-5 4-3 16,-6 0-13-16,-1 11-24 15,1 9-41-15,5 3-71 16,3 1-145-16,5-2-639 15</inkml:trace>
  <inkml:trace contextRef="#ctx0" brushRef="#br0" timeOffset="37614.15">4774 15948 560 0,'0'0'63'16,"0"0"-56"-16,0 0 89 16,0 0-51-16,0 0-16 15,0 0 19-15,0 0 7 16,0 0 3-16,0 0-11 15,0 0-26-15,0 0-5 16,0 0-5-16,1 3 4 16,5-2 2-16,3 2 2 15,6-2 13-15,3-1-3 16,6 0 6-16,9 0 1 16,10 0 4-16,9-8 6 15,7-4 5-15,18 0-37 0,11-1 12 16,6-1-12-16,3 1-6 15,-6-2 0-15,-3 1-4 16,-2 0 4-16,-5 1-8 16,-2-1 2-16,-6 1-2 15,0 0 0-15,-9 0 0 16,-8 0 4-16,-10 2-4 16,-10 1 2-16,-11 3-2 15,-6 1 2-15,-8 3-2 16,3 0 2-16,-3 0-1 15,0-1 0-15,-2 1 0 16,1 2 4-16,-4-2 1 0,-3 3-4 16,-1-2 8-16,-1 2 0 15,-1 0-5-15,0 0 1 16,0 0-5-16,0 0 0 16,0 0-1-16,0 0-9 15,5 0-18-15,5 0-78 16,2 0-108-16,3 0-206 15</inkml:trace>
  <inkml:trace contextRef="#ctx0" brushRef="#br0" timeOffset="38504.4">8371 15379 589 0,'0'0'42'0,"0"0"56"16,0 0 10-16,0 0-7 15,-85 32-25-15,77-31-23 16,2 2 9-16,1 0-13 15,2-2 0-15,3 0-8 16,0-1-9-16,0 0-18 0,0 0 2 16,0 0-16-16,13 0-1 15,20-9 1-15,19-4 49 16,15-4-8-16,11-2-25 16,4 2-5-16,-3 4 5 15,-6 0-9-15,-9 3-2 16,-7 3 3-16,-11 1-7 15,-10 0 3-15,-8 2 4 16,-7 0 6-16,-7 1 4 16,-3-1 24-16,-6 1-16 15,-2 0 7-15,-2 2-2 16,-1-1 0-16,2 1-12 16,-2 1-13-16,0 0 3 15,0 0-9-15,0 0-5 16,0 0-43-16,-14 4-79 0,-14 6-136 15,-11 1-546-15</inkml:trace>
  <inkml:trace contextRef="#ctx0" brushRef="#br0" timeOffset="44424.25">15223 9435 17 0,'0'0'55'0,"0"0"-40"15,96 41-15-15,-50-23-32 16</inkml:trace>
  <inkml:trace contextRef="#ctx0" brushRef="#br0" timeOffset="48176.07">17912 10246 235 0,'0'0'53'0,"0"0"38"16,0 0-25-16,0 0-15 15,0 0-11-15,0 0 9 16,4-27-16-16,-1 23-9 16,2 1 5-16,-2-1 10 15,-2-2-5-15,1 2 5 16,-1-2-9-16,1 0 14 16,-1-1 9-16,1 0-10 0,-2 0 5 15,1 0-17-15,-1 2 12 16,0-4 7-16,0 2-9 15,0 0 4-15,-3-1 0 16,-7 1-35-16,-1-1 16 16,-2 1-9-16,-1 0 10 15,-2 0-4-15,-1-1-2 16,-3 2-7-16,-4 2-6 16,-1 0 2-16,0 2 8 15,0 2-10-15,-2 0 4 16,-1 0-3-16,0 0-3 15,1 0 3-15,0 2-1 16,1 3-8-16,1 2 8 0,-2-1-2 16,1 1 1-16,-3 1-7 15,1 2 10-15,-2 0-3 16,5-1 1-16,2 1-4 16,1-2-2-16,1 4 5 15,1-1-4-15,1 1 8 16,2 1-6-16,0 1 4 15,1-1-6-15,-1 3 1 16,1-2-2-16,2-1 2 16,1 2-4-16,4 0 0 15,1 3 0-15,2 0 0 16,1 1 0-16,2 1 0 16,1 1 0-16,1 1 0 0,1-2 0 15,-2 5-1 1,2-3 1-16,0 2 0 0,0 0-4 15,0-1 8-15,0-2-4 16,0-1 0-16,2-2 0 16,1 0 0-16,2-1 0 15,1 2 1-15,2 0-2 16,1 1 2-16,4 0-1 16,1-2 0-16,2 2-7 15,1 0 6-15,0-1 2 16,-1 0 1-16,0-2-2 15,0-1 1-15,4-1-1 0,0-3 1 16,2 1 1-16,-2 0-2 16,-1-2 1-16,-2-1 0 15,1 0-2-15,-3-1 3 16,3-1 0-16,-2-1-2 16,2-2 2-16,0 2-2 15,0-1 2-15,0 0-2 16,0-2 0-16,1-1 3 15,-2 1-3-15,2-2 0 16,0 1 2-16,-1-2-1 16,2 0-1-16,-4 1 0 15,2-2 0-15,0 0 0 16,-2 0 0-16,5 0 0 16,1 0 5-16,-2 0-5 0,1 0 0 15,-3-2 0-15,0-3 5 16,-1 0-4-16,0 0 0 15,1-2-1-15,-2-1 2 16,2 0-1-16,0 0-1 16,0-3 0-16,1 1 0 15,-2-2 1-15,2 0-1 16,1-1 0-16,-1 0 0 16,-1 0 2-16,-5-1-2 15,2 1-2-15,-1-2 1 16,-5 0 1-16,2-1 0 15,-3-1 0-15,-1-1 1 16,0-2-1-16,0-1 0 0,-4-3 0 16,0-3 0-16,-2-1 1 15,-1-5 0-15,0 0-1 16,0-6-3-16,-1-1 2 16,-8 0 2-16,-2 3 2 15,1 5-3-15,-3 6 1 16,-1 7-1-16,-1 2 0 15,0 3-6-15,2 3 1 16,-4 1 0-16,4 1-22 16,-3 0-25-16,-2 4-62 15,0-1-125-15,0 3-376 16</inkml:trace>
  <inkml:trace contextRef="#ctx0" brushRef="#br0" timeOffset="78053.52">23468 8028 902 0,'0'0'96'0,"0"0"58"16,0 0-21-16,0 0-3 16,0 0-59-16,0 0-7 0,0 0-28 15,1-19-26-15,5 57 10 16,5 15 37-16,-5 10-30 15,-2 10 2-15,1 2-14 16,-2-4 12-16,3-11-3 16,1-10-22-16,0-8 9 15,-1-11-5-15,1-10-3 16,-6-10-3-16,-1-6 3 16,0-5 1-16,0 0 10 15,0-12 1-15,-12-11-4 16,-7-16-11-16,-4-13-1 15,-2-21-6-15,1-20-9 16,2-11 2-16,7-5 6 0,8 11-9 16,7 19 15-1,0 19-4-15,14 19 3 0,10 17 1 16,9 11-3-16,3 12 5 16,0 1 0-16,-5 11-3 15,-12 16 0-15,-13 5-1 16,-6 7 2-16,-12 4 1 15,-21 1-5-15,-7-3-3 16,-2-3-28-16,5-7-39 16,10-7-18-16,12-10-29 15,12-7-25-15,3-7-146 16,10-1-149-16</inkml:trace>
  <inkml:trace contextRef="#ctx0" brushRef="#br0" timeOffset="78355.62">24004 7669 609 0,'0'0'128'0,"0"0"104"16,0 0-84-16,0 0-54 15,0 0-66-15,0 0 6 16,-83 127 33-16,61-53-6 15,7 6-1-15,3 2-14 16,8-2-33-16,4-1 4 16,0-8-10-16,9-9-5 0,13-13-2 15,8-14-2-15,7-11-8 16,6-9-16 0,1-10-48-16,-4-5-22 0,-4 0-52 15,-6-5-49-15,-3-14-146 16,-7-6-289-16</inkml:trace>
  <inkml:trace contextRef="#ctx0" brushRef="#br0" timeOffset="78655.69">24534 7772 762 0,'0'0'200'16,"0"0"-10"-16,0 0-50 16,0 0-27-16,0 0-95 15,0 0-15-15,-31 89 15 16,12-21 3-16,1 4 10 16,0-1-17-16,-1 3-6 15,1-6 0-15,1-7-7 16,4-8 1-16,0-12-4 15,3-10-38-15,3-11-74 16,0-12-59-16,1-8-124 16,-3-1-95-16</inkml:trace>
  <inkml:trace contextRef="#ctx0" brushRef="#br0" timeOffset="78866.48">24258 8032 702 0,'0'0'204'0,"0"0"-34"16,0 0-64-16,0 0-17 16,0 0-69-16,0 0 9 15,97 31 28-15,-56 3-17 16,-1 1-20-16,-4 0-3 16,-6 2-14-16,-8-5-3 15,1-5 0-15,-1-4-34 0,-1-10-74 16,3-12-110-16,-1-1-371 15</inkml:trace>
  <inkml:trace contextRef="#ctx0" brushRef="#br0" timeOffset="79059.78">24809 8026 1004 0,'0'0'129'15,"0"0"-10"-15,0 0-110 16,0 0 19-16,0 0-5 16,91-7-19-16,-68 7-4 0,0 0-48 15,0 0-91-15,-4 0-196 16,-4 0-327-16</inkml:trace>
  <inkml:trace contextRef="#ctx0" brushRef="#br0" timeOffset="79255.27">24840 8168 900 0,'0'0'134'0,"0"0"5"16,0 0-101-16,0 0 16 16,0 0-6-16,83 19-12 0,-39-33-29 15,1-5-7 1,1 0-75-16,-1 1-116 0,-5 1-176 15</inkml:trace>
  <inkml:trace contextRef="#ctx0" brushRef="#br0" timeOffset="79649.09">25391 7750 829 0,'0'0'152'16,"0"0"41"-16,0 0-62 16,0 0-15-16,0 0-53 15,0 0-57-15,-6 29 1 16,6 32 64-16,5 4-27 16,-1 1-8-16,-1-4-12 15,-2-5-15-15,2-8-7 0,0-5-2 16,3-9-10-16,0-10-50 15,-1-8-54-15,1-14-53 16,-3-3-85-16,-2-14-210 16</inkml:trace>
  <inkml:trace contextRef="#ctx0" brushRef="#br0" timeOffset="80019.39">25388 8026 486 0,'0'0'476'0,"0"0"-313"16,0 0-79-16,0 0-81 16,0 0 19-16,0 0 17 0,93-30-9 15,-61 16-18-15,-3-3-9 16,-2-3-3-16,-5-8-3 16,-7-4-20-16,-2-7-18 15,-4-5-34-15,-1-1 34 16,-3 3 33-16,-3 12 8 15,-2 9 12-15,0 11 57 16,0 10 19-16,-9 0-2 16,2 31-65-16,-1 15 7 15,5 15 43-15,3 5-26 16,0 1-1-16,0-4-15 16,8-4-6-16,4-4-12 0,-1-7-7 15,-1-5-3-15,-3-7-2 16,0-6-44-16,-2-7-39 15,1-8-81-15,-3-8-147 16,1-7-585-16</inkml:trace>
  <inkml:trace contextRef="#ctx0" brushRef="#br0" timeOffset="80787.64">26025 8186 110 0,'0'0'644'15,"0"0"-476"-15,0 0-65 16,0 0-25-16,0 0-23 16,0 0-20-16,3 1-3 0,-3 2 3 15,0-2-2-15,-9 1 4 16,-6-1-14-16,-1 1-7 16,-4-2-4-16,5 0-2 15,1 0 7-15,6 0 12 16,3-6-5-16,2-3 2 15,3-2-16-15,0-3-2 16,0 0-2-16,2 1-6 16,13 2 7-16,6 3 7 15,1 5-11-15,5 3 12 0,0 0-7 16,3 22 5 0,0 16 13-16,-5 13 5 0,-9 8 15 15,-13 5-19-15,-3-4-11 16,-20-3-3-16,-18-5-3 15,-11-2-9-15,-3-6-1 16,-5-1-36-16,-1-7-91 16,3-4-64-16,1-12-403 15</inkml:trace>
  <inkml:trace contextRef="#ctx0" brushRef="#br0" timeOffset="83502.82">26410 7699 344 0,'0'0'134'0,"0"0"23"16,0 0-54-16,0 0 33 16,0 0-52-16,0 0-25 15,-15-4-18-15,15 4-12 16,0 0-10-16,0 0 5 15,0-2 4-15,0 2 1 16,0-1-11-16,0 1 15 0,0 0-13 16,0 0-8-1,0 0-5-15,0 0 5 0,0 0-12 16,0 0 5-16,0 0 1 16,0 0-6-16,0 0 3 15,0 0-1-15,0 0-2 16,0 0 2-16,0 0 0 15,0 0-2-15,0 0 3 16,0 0-4-16,0 0 1 16,0 0-4-16,0 0 4 15,-1 0 0-15,1 0 4 16,0 0-1-16,0 0-3 16,0 0 1-16,0 0 4 15,0 0-5-15,0 0 3 0,0 0 0 16,0 0-3-16,0 0 0 15,0 0 0-15,0 0 1 16,0 0-1-16,0 0 0 16,0 0 0-16,0 0 3 15,0 0-1-15,0 0 1 16,0 0-2-16,0 0 1 16,0 0-2-16,0 0-5 15,0 0 4-15,-2 0-14 16,0 0-54-16,1 4-30 15,-1 3-124-15,1-3-149 0</inkml:trace>
  <inkml:trace contextRef="#ctx0" brushRef="#br0" timeOffset="84636.59">26504 7638 548 0,'0'0'124'16,"0"0"75"-16,0 0-66 15,0 0-22-15,0 0-40 16,0 0 0-16,0 0-36 15,12-42-10-15,-9 77 4 16,0 13 41-16,1 5-37 16,1 3-6-16,4-5-9 0,-2-7-6 15,2-7-5-15,1-8-7 16,1-8 0-16,1-12 3 16,3-6-7-16,0-3 10 15,4-5-3-15,2-18 8 16,3-5-8-16,0-6 0 15,-3-2 3-15,-3 3-5 16,-7 7 3-16,-3 10 5 16,-6 10 23-16,-2 6 24 15,0 0-28-15,0 10-28 16,0 14-14-16,0 4 14 16,0 3 17-16,7-3-14 0,8-4-3 15,7-5 3-15,1-6-2 16,5-9 1-16,2-4 10 15,4-3-11-15,1-17 11 16,-1-6-7-16,-7-4-1 16,-5-4 8-16,-7-2 1 15,-8 3 11-15,-7 1-6 16,0 10-12-16,-1 8-1 16,-11 5-5-16,3 7-14 15,-3 2-24-15,-3 0-29 16,0 13-37-16,2 6-42 15,5-1-130-15,4-3-332 16</inkml:trace>
  <inkml:trace contextRef="#ctx0" brushRef="#br0" timeOffset="84973.13">27144 7767 1076 0,'0'0'123'0,"0"0"29"16,0 0-82-16,85-37 14 15,-51 37-28-15,-1 0-17 16,-3 1-2-16,-9 15 1 0,-9 4-13 16,-6 3-3-1,-6 6-8-15,0 1-8 0,-14 0-4 16,-1-2 4-16,4 0 2 15,6-9-8-15,5-2 0 16,0-6-11-16,18-4-20 16,13-5 5-16,8-2 13 15,4 0-5-15,3-7-32 16,-5-9-27-16,-1-3-14 16,-3-4-85-16,-4-6-86 15,-9-1-627-15</inkml:trace>
  <inkml:trace contextRef="#ctx0" brushRef="#br0" timeOffset="85221.54">27369 7391 611 0,'0'0'341'15,"0"0"-262"-15,0 0 22 16,96-13 5-16,-51 57-3 15,2 21 3-15,-2 20-5 16,-11 7-21-16,-10 2-8 16,-9-3-17-16,-12-13-24 15,-3-9-14-15,0-11-12 16,-9-12-5-16,-1-8-7 16,1-8-48-16,0-7-68 15,-2-8-78-15,4-14-335 0</inkml:trace>
  <inkml:trace contextRef="#ctx0" brushRef="#br0" timeOffset="85435.78">28081 7752 905 0,'0'0'310'16,"0"0"-272"-16,0 0-2 0,0 0-7 16,95 0 12-1,-47 0-41-15,1 0-23 0,-1-2-169 16,-9-6-311-16</inkml:trace>
  <inkml:trace contextRef="#ctx0" brushRef="#br0" timeOffset="85586.71">28159 7890 852 0,'0'0'193'15,"0"0"-62"-15,0 0-71 16,0 0-60-16,0 0 1 0,104 13-13 16,-43-16-154-1,5-11-503-15</inkml:trace>
  <inkml:trace contextRef="#ctx0" brushRef="#br0" timeOffset="88570.15">29006 7685 563 0,'0'0'272'0,"0"0"-137"15,0 0 21-15,0 0-41 0,0 0-30 16,0 0-38 0,0 0-5-16,-19-16-2 0,19 11-5 15,0-3 0-15,0-3-17 16,4-2-1-16,17-2-3 15,7 2-9-15,8 1 9 16,3 6 0-16,1 6-13 16,-7 0 17-16,-9 10-11 15,-8 15-4-15,-8 6-3 16,-8 7 0-16,0 4 9 16,-17 1 7-16,-11-1-5 15,-7-2-1-15,-3-7-2 16,2-1-2-16,3-8-6 15,7-5 3-15,7-5-3 16,9-5 5-16,7-6-5 16,3-3-1-16,9 0-9 0,25 0 10 15,16 0 1-15,12-2 4 16,7-3 9-16,1-1-13 16,0 0 0-16,-6 1 4 15,-10 1 5-15,-18 1-3 16,-19 1-7-16,-9 2 0 15,-8 0 6-15,0 0-6 16,0 0-9-16,0 0-7 16,0 0-24-16,0 0-45 15,0 2-22-15,0 1-5 16,0-3-64-16,2 0-71 0,8-13-179 16</inkml:trace>
  <inkml:trace contextRef="#ctx0" brushRef="#br0" timeOffset="88869.71">29685 7494 810 0,'0'0'144'0,"0"0"29"15,0 0-31-15,0 0 3 16,0 0-130-16,9 85 0 16,-17 8 71-16,-2 13-6 15,-7 2-33-15,1-2 20 16,-3-1-13-16,2-9-22 15,2-9-7-15,2-6-13 16,4-17 5-16,1-11-7 16,2-8-2-16,3-11-8 0,-1-10 2 15,4-9 0-15,0-8-2 16,0-6-3-16,0-1 1 16,0 0-26-16,0 0-28 15,0-2-33-15,0-17-51 16,12-7-87-16,1-10-234 15</inkml:trace>
  <inkml:trace contextRef="#ctx0" brushRef="#br0" timeOffset="89088.43">29888 8040 973 0,'0'0'218'0,"0"0"-54"16,0 0-41-16,0 0-69 15,0 0 12-15,0 92 16 16,0-40-21-16,0 2-33 16,0-2-17-16,0-6-6 15,0-9-5-15,0-6-16 16,0-8-36-16,2-9-54 16,9-7-32-16,3-7-94 15,5-3-172-15</inkml:trace>
  <inkml:trace contextRef="#ctx0" brushRef="#br0" timeOffset="89736.04">30235 8018 722 0,'0'0'358'0,"0"0"-203"15,0 0 13-15,0 0-71 16,0 0-45-16,0 0-27 15,-4-6-12-15,-5 23 8 16,0 4 26-16,-2 1-7 16,1 4-16-16,3-2-2 15,2 0-6-15,5-4-4 16,0-2-6-16,0-1-4 16,5-3-4-16,9-3 4 15,1-2-1-15,3-5-1 0,-1-4-1 16,0 0 1-16,2 0 0 15,0-11 1-15,-4-4-2 16,1-4 1-16,-2-1-4 16,-4-1 4-16,-5-4 0 15,-2-2 3-15,-3 0 3 16,1 0-4-16,2-1 5 16,5 0 2-16,2 2-2 15,2 1 2-15,6 7-8 16,-2 3 5-16,4 7 1 15,-4 5-7-15,0 3 11 0,0 0-10 16,-2 19 0-16,1 6-1 16,0 6 2-16,-1 4 2 15,2-1-3-15,-2-4 4 16,2-6-5-16,-1-6 0 16,1-5 0-16,2-5 0 15,3-6 0-15,6-2 0 16,6-3 2-16,-2-15 2 15,-1-6 2-15,-6-3-4 16,-11-4 5-16,-8-2 10 16,-5 2-3-16,0 3 6 15,-17 5-20-15,-7 9-1 16,-3 7-8-16,-1 6-18 16,-6 1-39-16,-4 0-36 0,-1 12-57 15,-3 6-85-15,4 2-244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37:10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4208 11174 604 0,'0'0'179'16,"0"0"-126"-16,0 0 129 15,0 0-71-15,0 0-45 16,0 0-5-16,0 0 16 16,0 0-13-16,66-48-2 15,-66 48-28-15,0 0-7 16,0 0-4-16,0 0-4 16,0 0-5-16,-3 0-5 0,-7 0-2 15,-10 0 9-15,-10 0-4 16,-11 0-5-1,-6 0-5-15,-9 0 1 0,-7 0-3 16,-3 0-1-16,-1 0 1 16,9 0 8-16,9 2-7 15,7-1 1-15,14 0-1 16,5-1 1-16,10 0 0 16,5 2 0-16,4-2 1 15,3 0 1-15,1 0 2 16,0 0 5-16,0 0 0 15,0 0-4-15,0 0 6 16,0 0-13-16,0 1 4 16,0-1-1-16,0 2 1 15,0 2-8-15,-2 6 1 0,-1 10 3 16,-3 9-4-16,0 11 4 16,0 5 8-16,-1 7-3 15,-1 3 2-15,-1 6-4 16,0 5 0-16,0 3 0 15,2 5 1-15,-2-1 1 16,-1-2-2-16,-1-5 1 16,0-1-2-16,-2-3 0 15,1-3 2-15,-1-4-3 16,-1-6 5-16,1-9 0 16,-2-6-5-16,6-7 5 15,1-5-4-15,0-2-1 16,3-3 2-16,2-2-2 0,0-3 2 15,2-1 2 1,1-3-4-16,0-1 5 0,-2-1-2 16,2 0 2-1,0-3-1-15,-3 1-3 0,3-3 2 16,0 1-4-16,0-1 0 16,0 1 0-16,0-1 2 15,0 1-2-15,0 0 0 16,0 1 0-16,0 0 0 15,3 1 2-15,8 2-2 16,8 1 0-16,11 2 0 16,12-1 3-16,13 2 2 0,12-2 6 15,12 1-3-15,5-2-1 16,7 1-3-16,0-1-2 16,0 2 3-16,-3-2-3 15,-11 0 9-15,-10-3-8 16,-19 0-3-16,-16-1 0 15,-15-3 0-15,-8 2 2 16,-7-2-1-16,1 0 11 16,-3 0 2-16,0 0-5 15,0 0-6-15,0 0 4 16,0 0-7-16,0 0 2 16,4 0-2-16,-1 0-27 15,0-9-50-15,6-5-54 16,2-3-119-16,-1 1-594 15</inkml:trace>
  <inkml:trace contextRef="#ctx0" brushRef="#br0" timeOffset="20462.95">5050 11104 515 0,'0'0'72'0,"0"0"-44"16,0 0 84-16,0 0-48 15,0 0 2-15,0 0 25 16,0 0-1-16,-18-40-6 0,17 39-22 16,1 1-25-1,0 0-14-15,0 0-7 0,0 0-10 16,0 0-4-16,5 0-1 15,13 0 1-15,8 0 10 16,2 0 24-16,6 0-18 16,2 0 6-16,3 0-15 15,4 0 6-15,4 0-8 16,3 0-4-16,5 0 3 16,5 0 1-16,-2 0-6 15,3 1 3-15,-4 0-1 16,3 1 0-16,1-2-2 0,7 0 2 15,6 0-2 1,-1 0-1-16,6 0 0 0,-4 0 1 16,-1 0 5-1,-2 0-4-15,-4 0-1 0,-2 0 2 16,-3 0-3 0,-2 0 2-16,2 0-2 0,5 1 3 15,4 1 1-15,4-2-8 16,6 0 8-16,0 0-6 15,-3 0 2-15,0 0-3 16,-6 0 3-16,-3 0 0 16,-6 0 1-16,-6 0-2 15,-2 0 2-15,-1 0 1 16,0 1-1-16,3 1-1 16,0-2 2-16,2 0-2 0,-2 0-1 15,-1 0 1 1,1 0 7-16,-1 0-7 0,1 0 1 15,-4 0-1 1,-5 0 0-16,-4 1-2 0,-3-1 0 16,1 0 3-16,0 0-1 15,5 0 0-15,-3 0-4 16,4 0 3-16,-3 0 1 16,3 0 0-16,-1-1 2 15,4-2-2-15,0 1 1 16,-2 2 1-16,-1 0-2 15,-4 0-1-15,2 0 1 0,-3 0 2 16,-4 0-2 0,-3 0 0-16,-4 3-2 0,0 0 2 15,3 0 0 1,1-2 0-16,6-1 6 0,4 0-7 16,3 0 1-1,1 0 0-15,1-4-2 0,-6 0 4 16,-7-1-4-16,-4 3 4 15,-7 0-3-15,2 1 3 16,-3-1-3-16,1 2 1 16,2 0 0-16,3 0-1 15,1 0-2-15,0 0 3 16,1 0 0-16,-1 0 2 16,0 0-2-16,1 0 0 15,2 0 0-15,-1 0 0 0,-2 0 0 16,2 0 1-16,-3 0-2 15,-3 0 2-15,-2-1-1 16,-1-1 1-16,-2 2-1 16,-5-1 3-16,0 1 0 15,-2-1-3-15,-3 1 0 16,3 0-4-16,-3 0 4 16,1 0 0-16,-1 0 2 15,0 0 1-15,-4 0-3 16,-2 0-4-16,-1 0 4 0,-5 0 1 15,-1 0-1 1,-2 0 2-16,0 0-2 0,0 0 0 16,0 0 0-16,0 0 10 15,0 0-8-15,1-2 3 16,-1 2 3-16,0-1-7 16,0 1 3-1,0 0 0-15,2 0 0 0,-2 0 3 16,0 0-4-16,0 0 3 15,0 0 11-15,0 0-11 16,0 0 0-16,0 0-4 16,0 0-2-16,0 0-12 15,-3 0-82-15,-6 0-170 16,0-6-246-16</inkml:trace>
  <inkml:trace contextRef="#ctx0" brushRef="#br0" timeOffset="33450.51">7085 11760 78 0,'0'0'351'0,"0"0"-293"0,0 0 40 15,0 0-54-15,0 0-20 16,0 0-4-16,0 0-5 16,0 0-7-16,-2 0 6 15,2 0-7-15,0 0 8 16,0 0-8-16,0 0 11 16,0 0-11-16,0 0 5 15,-1 0-12-15,-1 0-12 0,1 0-7 16,1 0 15-1,0 0 1-15,0 0-9 0,0 0 10 16,0 0 3-16,0 0-1 16,0 0 4-16,0 0 3 15,0 0 4-15,0 0 3 16,0 0 2-16,0 0-8 16,0 0 1-16,0 0-8 15,0 0 6-15,0 0-4 16,0 0 2-16,0 0-5 0,0 0 3 15,0 0-2 1,0 0-1-16,0 0 6 16,0 0-6-16,-2 0 0 15,2 0-90-15,0-3-345 0</inkml:trace>
  <inkml:trace contextRef="#ctx0" brushRef="#br0" timeOffset="34300.83">7106 11790 94 0,'0'0'78'16,"0"0"-31"-16,0 0 9 15,0 0-4-15,0 0 9 16,0 0 3-16,-5 0 0 16,1 0 29-16,4 0-17 15,0 0-11-15,0 0-9 0,0 0-2 16,0 0 6-1,0 0-3-15,0 0 13 0,0 0 9 16,0 0-16-16,0 0-13 16,0 0-4-16,12-8-9 15,1 0-16-15,5-1 2 16,4 2 2-16,-1 0 1 16,0 4-2-16,-4 3-1 15,-1 0-15-15,3 2 0 16,-2 12 2-16,1 7-6 15,-3 4 8-15,-2 2-5 16,-4 3-6-16,-6 1 8 16,0 0-2-16,-3-3-2 15,0 0-2-15,-6-5 4 0,-10 0-3 16,-7-2 14-16,-8-2-2 16,-8-3 4-16,-1-2-11 15,-1-1 2-15,4 1-9 16,0-2 4-16,6-4-5 15,1-1-1-15,7-5 4 16,-2-1-4-16,7-1-26 16,5 0-71-16,5-1-164 15,8-14-277-15</inkml:trace>
  <inkml:trace contextRef="#ctx0" brushRef="#br0" timeOffset="35779.4">7334 13598 187 0,'0'0'283'15,"0"0"-170"-15,0 0-17 16,0 0-22-16,0 0-6 15,0 0 9-15,-6 0 3 16,6 0-7-16,0 0-19 16,0 0 13-16,0 0-11 0,0 0-21 15,0 0-16 1,0 0 4-16,0 0-12 0,0 0-5 16,0 0-5-16,12-1 1 15,4-2 16-15,1 0-6 16,7 1-3-16,-2-1-1 15,2 3 3-15,-3-2 3 16,1 2-11-16,-4 0 15 16,-6 0-10-16,3 0 6 15,-5 6-2-15,1 4-9 16,-1 1 4-16,-2 1-4 16,-1 0 9-16,1 1-4 15,-1 1 1-15,-1-3-4 16,-3 2-3-16,0 0 0 0,-3-2-1 15,0 0 0-15,0 1 7 16,0-2-7-16,0-2 5 16,0-1-2-16,0 0-2 15,0 0 1-15,0-1-1 16,0 1 2-16,-6-2-3 16,-4 4 1-16,-1 0 2 15,-1-1 4-15,-3 1-3 16,0-1 1-16,-4 0-5 15,1 1 4-15,0-4-2 16,-3-2-1-16,3-2 4 16,-1-1-5-16,0 0 4 15,2 0-1-15,-2 0-2 0,2 0 0 16,1 0-1 0,2 0-2-16,1 0 1 0,4 0 0 15,2 0-2-15,2 0 2 16,1 0-5-16,4 0-38 15,0 0-93 1,0 0-32-16,0-7-173 0</inkml:trace>
  <inkml:trace contextRef="#ctx0" brushRef="#br0" timeOffset="37810.31">21433 11732 38 0,'0'0'408'15,"0"0"-330"-15,0 0 34 16,0 0-53-16,0 0-5 0,0 0-5 15,0 0-2-15,0 0-4 16,0 1 1-16,0-1 1 16,0 0 4-16,0 0-19 15,0 2 0-15,0-1-12 16,12 3 27-16,4 0-14 16,5-1 2-16,0 1-8 15,3-1 1-15,-2 0-6 16,-1 0-1-16,-2-2-2 15,1 3 3-15,-5 2-1 16,-1 1-10-16,-3 2-3 16,0 2 4-16,-1 5-4 0,-1-1 1 15,0 5-6 1,-1 0 6-16,-1 0-7 0,-4 1 7 16,-3-1 5-16,0 2-5 15,0-2-1-15,0-2 8 16,0-1-13-16,0-2 2 15,-5-1 3-15,-2 1-2 16,3-4-3-16,-3 0 6 16,1-2-2-16,-1-1-3 15,-2-1 2-15,-1-1-2 16,-3-2 9-16,-1-1-5 16,-4-1 4-16,-5-2 4 15,0 0 3-15,-6 0-2 0,3 0 1 16,0-2-5-1,4-5-7-15,2 1-3 0,4 0 1 16,2 1-2 0,7 1 0-16,4 2-22 0,3 1-113 15,0 1-121-15,0 0-279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2:34:35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14548 7533 650 0,'0'0'59'0,"0"0"5"15,0 0 165-15,0 0-167 16,0 0-6-16,0 0 16 15,0 0-26-15,-17-34-3 16,17 32 12-16,0 2-12 16,0 0-3-16,0 0-11 15,0 0-10-15,-2 0-19 16,-2 4-1-16,-5 16 0 16,2 9-1-16,-4 11 2 0,4 2 12 15,-2 2-10 1,3 1 1-16,3-1 3 0,0-3-5 15,3-3 1 1,0-3-2-16,0-5 1 0,0-4-1 16,0-5-2-16,0-5 2 15,0-2 4-15,-2-2-3 16,1-4-2-16,-1-1 1 16,2-2-4-16,0-2-74 15,0-3-72-15,0 0-28 16,8-12-178-16</inkml:trace>
  <inkml:trace contextRef="#ctx0" brushRef="#br0" timeOffset="468.69">14451 7752 585 0,'0'0'101'16,"0"0"-32"-16,0 0-16 16,0 0 0-16,0 0 7 15,98 0-32-15,-58 0-6 16,-1 0-15-16,0 0-7 16,-3 0 5-16,-1-2-4 15,-7-4-2-15,-5-4 1 0,-5-2-5 16,-4-2-11-1,-3-2 5-15,-3-4 1 0,-5-1 9 16,-3-1-3-16,0 1 4 16,0 0 10-16,0 4 1 15,0 3 21-15,0 6 13 16,-5 3 12-16,2 5-3 16,-1 0-52-16,-5 23 9 15,2 15-11-15,-3 13 16 16,4 7 18-16,1 1 2 15,2 0-15-15,1-5 7 16,1-9-22-16,1-5-3 16,0-7-2-16,0-3 1 15,0-3-2-15,0-2-9 16,6-2-134-16,5-7-68 0,0-9-253 16</inkml:trace>
  <inkml:trace contextRef="#ctx0" brushRef="#br0" timeOffset="2218.4">14458 8474 560 0,'0'0'93'16,"0"0"84"-16,0 0-48 15,0 0-59-15,0 0-11 16,0 0-33-16,0 0 8 0,-7-26-30 16,5 26-1-1,2 0-3-15,-1 0-12 0,-4 4 12 16,-1 15 11-1,-4 7-2-15,-2 13 6 0,-2 6-3 16,-1 8 5 0,3 4-3-16,-2-1-10 0,3-1 2 15,5-6 3-15,1-6-9 16,4-6 1-16,1-6 1 16,0-9 1-16,0-5-2 15,0-7-1-15,0-6 0 16,0-4 0-16,1 0 7 15,7 0 9-15,6-11 3 16,5-10-7-16,5-6-3 16,-2-3-8-16,2 2 4 15,-3 1-4-15,-6 5 0 0,1 6 3 16,-4 2-3-16,-2 6 12 16,-5 2 0-16,-2 3-5 15,2 3-5-15,-1 0-3 16,4 0-11-16,0 16 2 15,3 5 0-15,1 4 9 16,3 2 2-16,1 0-1 16,4-3 2-16,-1-3-3 15,0-5 0-15,1-3 2 16,-4-8-1-16,5-5 0 16,0 0 6-16,1-4-3 15,1-15 6-15,-1-3-4 16,-3-8 2-16,-5-5 39 0,-3-5-14 15,0-2-10 1,-3 1-8-16,-2 3-9 0,-2 4 0 16,-1 5-6-16,1 3-3 15,-1 3-20-15,0 5-68 16,-1 7-85-16,1 5-94 16,-1 2-409-16</inkml:trace>
  <inkml:trace contextRef="#ctx0" brushRef="#br0" timeOffset="5652.87">14571 9349 590 0,'0'0'73'16,"0"0"77"-16,0 0-20 16,0 0-65-16,0 0-14 15,0 0-20-15,0 0-1 16,-10-2 16-16,0-2-15 16,-2 1 2-16,-4 2-7 15,-4 1 4-15,-4 0-3 16,-3 0-1-16,-6 12-1 0,-1 8 4 15,-5 2-8-15,3 5 3 16,2 0-9-16,5 1-10 16,6 2 7-16,0 1-4 15,8-2-7-15,2 4 2 16,6-3-3-16,2-1 0 16,5 0-1-16,0-4-4 15,0-4 3-15,14-3-4 16,3-2 6-16,7-5-1 15,2-5 0-15,8-4 1 16,0-2 0-16,2 0-9 16,0-13-4-16,-5-4-21 15,-4-2 2-15,-5 1 1 0,-8-1 6 16,-5 0 8-16,0 2 5 16,-6 3 8-16,-3 0 1 15,0 4 3-15,0 3-4 16,-2 1 1-16,-8 4 2 15,-2 2 1-15,0 0-7 16,0 0 7-16,3 0-1 16,6 0 3-16,1 0-4 15,2 0 2-15,0 0-3 16,0 0 1-16,0 0-2 16,0 0-13-16,8-5 10 15,7 1 7-15,6-2 6 0,1 1-4 16,-1 0-1-1,-3 4 1-15,-5 1 1 0,-1 0-1 16,-6 4-2-16,0 19 0 16,-2 8 6-16,-2 6 3 15,3 2 2-15,2-1 20 16,4-4-11-16,3-6-20 16,3-5 0-16,5-5-1 15,5-6-2-15,6-7-27 16,4-5-74-16,1 0-125 15,0-8-141-15</inkml:trace>
  <inkml:trace contextRef="#ctx0" brushRef="#br0" timeOffset="6690.84">14482 10240 825 0,'0'0'166'16,"0"0"-144"-16,0 0 155 15,0 0-87-15,0 0-58 16,0 0-21-16,-64 20 23 16,37 18 24-16,0 4-26 15,3 6-17-15,-1 3-8 0,5 0-4 16,2-5-2-16,2-4 1 15,1-9-2-15,0-5 0 16,5-3-29-16,-2-7-44 16,4-4-80-16,4-6-84 15,1-6-174-15</inkml:trace>
  <inkml:trace contextRef="#ctx0" brushRef="#br0" timeOffset="7004.41">14386 10254 544 0,'0'0'116'16,"0"0"10"-16,0 0 30 15,0 0-69-15,0 0-7 16,0 0-50-16,87-22-12 15,-77 54 7-15,2 9 20 16,-3 8 3-16,-1 4-7 16,2 2-18-16,-1-5-8 15,-1-1-11-15,-1-10 1 16,0-8-5-16,-2-5 0 0,-2-9 0 16,1-5-5-1,1-5-78-15,-2-4-39 0,1-3-101 16,0-2-146-16</inkml:trace>
  <inkml:trace contextRef="#ctx0" brushRef="#br0" timeOffset="7178.68">14310 10469 694 0,'0'0'98'0,"0"0"-38"15,0 0-12-15,0 0-24 16,121-27-24-16,-72 18-17 16,-3 1-244-16,-8-2-348 15</inkml:trace>
  <inkml:trace contextRef="#ctx0" brushRef="#br0" timeOffset="11698.62">14158 11262 664 0,'0'0'165'0,"0"0"23"0,0 0-66 15,0 0-83-15,0 0-28 16,0 0-1-16,0 0-9 16,-34 90 97-16,22-44-6 15,-2 3-31-15,0-4-14 16,0-3-14-16,6-4-24 15,1-5-6-15,4-5 1 16,2-7-4-16,1-7-6 16,0-4-48-16,0-7-101 15,11-3-92-15,3-5-135 16,-2-16-233-16</inkml:trace>
  <inkml:trace contextRef="#ctx0" brushRef="#br0" timeOffset="12006.76">14061 11311 498 0,'0'0'189'15,"0"0"-143"-15,0 0 136 16,0 0-88-16,0 0-13 16,81-65-11-16,-56 65-21 0,2 17-18 15,-2 9 6-15,-4 9-19 16,-6 6 12-16,-7 2-8 15,-8 3 2-15,-3-1-1 16,-23-3-4-16,-5-4 2 16,-3-1-6-16,1-9-9 15,3-5-4-15,8-6-2 16,6-7 0-16,6-6-7 16,6-4-58-16,1 0-57 15,3-3-24-15,0-16-161 16,4-3-321-16</inkml:trace>
  <inkml:trace contextRef="#ctx0" brushRef="#br0" timeOffset="12202.8">14396 11437 870 0,'0'0'113'0,"0"0"-5"15,0 0-96-15,0 0 48 16,0 0 31-16,-5 96-51 15,0-67-23-15,1-1-3 16,1 0-14-16,1-4 6 16,-1-5-6-16,2-4-6 15,1-6-85-15,0-6-106 16,0-3-232-16</inkml:trace>
  <inkml:trace contextRef="#ctx0" brushRef="#br0" timeOffset="12421.22">14464 11383 936 0,'0'0'90'16,"0"0"78"-16,0 0-71 16,0 0-50-16,0 0-28 15,0 0-19-15,-21-12-4 16,21 12-10-16,0 1-8 15,2 10-59-15,10 2-43 16,2-1-73-16,6 0-100 16,-1-5-133-16</inkml:trace>
  <inkml:trace contextRef="#ctx0" brushRef="#br0" timeOffset="12732.82">14710 11378 302 0,'0'0'239'15,"0"0"-43"-15,0 0 40 16,0 0-120-16,0 0-78 16,-85 8 23-16,46 9-6 15,6 1-3-15,9 1-17 16,11 2-35-16,9 3-7 16,4 0 0-16,0 1 7 0,19 2 5 15,5 0 2 1,4-3 3-16,-2-3 15 0,-2-4-10 15,-7-9 3-15,-9-2-7 16,-5-5-6-16,-3 1-5 16,0 0 1-16,-15 1 11 15,-9 0-12-15,2-2-16 16,1-1-50-16,7 0-73 16,7 0-64-16,4-5-182 15</inkml:trace>
  <inkml:trace contextRef="#ctx0" brushRef="#br0" timeOffset="13235.76">14895 11448 722 0,'0'0'55'16,"0"0"99"-16,-25 73-43 15,17-37-59-15,-1 3 8 16,3-2-9-16,2-3 7 16,-1-3 1-16,1-7-25 15,-2-3-7-15,2-6-15 16,1-3 4-16,0-5-9 0,3-4-3 16,0-1-3-1,0-2 1-15,0 0 0 0,0 0 5 16,0 0-7-16,0-11-7 15,0-3-16-15,0-7-4 16,0-4 2-16,0-5-7 16,0-5 6-16,3-2 6 15,3-3 16-15,2 1 4 16,1-1 2-16,4 5 0 16,3 3 7-16,0 6 2 15,4 8 4-15,0 5-7 16,0 6 1-16,1 6 0 15,-4 1 3-15,-4 0-2 16,-4 13-7-16,-6 3-3 16,-3 4 4-16,0 1 4 15,-2-1-5-15,-13 0 3 16,-4-1-6-16,2-3-51 0,1 0-84 16,4-5-74-16,4-5-202 15</inkml:trace>
  <inkml:trace contextRef="#ctx0" brushRef="#br0" timeOffset="13833.85">15100 11287 811 0,'0'0'120'16,"0"0"-21"-16,0 0-6 0,0 0-31 15,-19 99-23-15,12-68-16 16,3 0-19-16,-1-1 2 16,4-4-6-16,1 0-10 15,0-3-70-15,0-8-36 16,3-5-62-16,11-8-15 16,2-2 2-16,4-1-9 15,3-16 15-15,-1-4 135 16,-1-1 50-16,-3 0 90 15,-6 8 49-15,-5 4-15 16,-4 6 7-16,-1 3-21 16,-2 1-42-16,0 0-27 15,0 0-26-15,0 0-3 0,2 0 38 16,2 1-6 0,-1 3-4-16,3-1-8 0,0-1 12 15,4-2-1-15,2 0-6 16,2 0 8-16,2-7-15 15,-3-4-3-15,1-4 5 16,-5 0 4-16,-2-1 3 16,-4 0-10-16,-3 4 9 15,0 2-20-15,-6 6-2 16,-11 4-14-16,-5 0 7 16,-4 15-9-16,-1 9-2 15,0 6 2-15,5-2-1 0,7 0 1 16,8-5-1-16,7-7-3 15,0-4 0-15,0-5 0 16,13-2 4-16,0-5 4 16,3 0 0-16,2 0-4 15,2-7-52-15,1-9-83 16,-1-2-215-16,0-5-452 16</inkml:trace>
  <inkml:trace contextRef="#ctx0" brushRef="#br0" timeOffset="18053.32">15928 6063 712 0,'0'0'179'15,"0"0"-58"-15,0 0-22 16,0 0-7-16,0 0-25 16,0 0 17-16,0 0-39 15,0-57-33-15,-3 65-12 16,-5 19-13-16,-4 15 13 16,0 11 17-16,0 7-5 0,0 1 23 15,2-4-26-15,-1-3-6 16,1-5-3-16,1-6 0 15,1-7-1-15,2-4-17 16,2-8-102-16,4-6-50 16,0-9-69-16,0-9-134 15</inkml:trace>
  <inkml:trace contextRef="#ctx0" brushRef="#br0" timeOffset="18433.3">15837 6382 344 0,'0'0'416'0,"0"0"-356"16,0 0-7 0,0 0-26-16,0 0-19 0,0 0 10 15,94-32-15-15,-63 25 3 16,0-3-6-16,-4-2 3 16,-5-2-3-16,-2-2 0 15,-5-6 1-15,-2-2 1 16,-1-1 4-16,-3 0 8 15,-1 3 58-15,-3 5-19 16,-3 4 33-16,-2 8 9 16,0 2-23-16,0 3-18 15,0 0-54-15,0 24-26 16,-3 12 26-16,-3 9 14 0,2 1 9 16,2 1-21-1,2-2 0-15,0-4 1 0,0-3 2 16,0-6-5-16,0-5 0 15,0-3-70-15,0-4-56 16,5-6-87-16,9-10-77 16,3-4-307-16</inkml:trace>
  <inkml:trace contextRef="#ctx0" brushRef="#br0" timeOffset="18916.58">16327 6168 440 0,'0'0'187'0,"0"0"26"0,0 0-25 16,0-73-72-16,0 61 36 15,0 8-89-15,0 2-1 16,0 2-38-16,0 8-24 16,0 18-19-16,0 14 19 15,0 11 13-15,0 2 19 16,0 1-23-16,-3-3 1 16,0-8-10-16,0-3 9 15,0-6-14-15,-1-6 5 0,-2-1-20 16,2-3-8-1,1-6-64-15,3-4-17 0,0-7-68 16,0-7-74-16,13-6-46 16</inkml:trace>
  <inkml:trace contextRef="#ctx0" brushRef="#br0" timeOffset="19232.14">16533 6142 642 0,'0'0'119'15,"0"0"62"-15,0 0-73 0,0 0-23 16,0 0-20 0,0 0-26-16,11-22-23 0,-35 43-13 15,-7 9-3-15,-4 6 51 16,2 5-50-16,8 0 15 15,12-2-16-15,10 0 2 16,3-6-14-16,16 0 22 16,17 1-10-16,8-3 0 15,3-1-1-15,0-4-12 16,-5-1-18-16,-6-2-40 16,-3-4-48-16,-5-4-130 15,-2-6-134-15</inkml:trace>
  <inkml:trace contextRef="#ctx0" brushRef="#br0" timeOffset="20834.59">15789 7620 409 0,'0'0'392'15,"0"0"-261"-15,0 0 35 16,0 0-57-16,0 0-77 16,0 0-10-16,12-18-22 15,16 15 0-15,2 3 3 16,1 0-3-16,-4 0 0 15,-9 0 0-15,-5 0-59 16,-7 0 2-16,-4 0-39 16,-2 0-51-16,0 0-9 15,-12 0-24-15,-12 0 105 16,-4 0-19-16,1 0 94 0,2 0 23 16,5 0 63-16,1 0-20 15,5 1 4-15,-2 9-27 16,4 2 18-16,-1 1 8 15,4 0-16-15,2-2 5 16,4 2-7-16,3-2-28 16,0 2-6-16,7 2-13 15,11 4 5-15,10 3 28 16,2 4-31-16,1-1 22 16,-1 2-20-16,-6-3-5 0,-8-6 9 15,-7 0-11 1,-7-3-1-16,-2-3 0 0,-2 3 8 15,-22-5 4 1,-7 0-12-16,-2-5-16 0,-1-2-23 16,7-3-56-16,6 0-53 15,11-13-51-15,7-9-284 16</inkml:trace>
  <inkml:trace contextRef="#ctx0" brushRef="#br0" timeOffset="20994.05">16116 7761 541 0,'0'0'587'15,"0"0"-520"-15,0 0 65 0,0 0-64 16,0 0-62 0,0 0-6-16,19-16-27 15,-12 16-136-15,7 0-71 0,1 0-168 16</inkml:trace>
  <inkml:trace contextRef="#ctx0" brushRef="#br0" timeOffset="21248.84">16375 7624 482 0,'0'0'252'0,"0"0"-169"16,0 0-8-16,0 0-9 0,0 0-22 15,-18 75 11-15,18-40-9 16,0 2-26 0,15-2 28-16,2-4-9 0,0-3-7 15,-2-4 20-15,-4-4-39 16,-5-6 13-16,-5-1-26 16,-1-3-12-16,0-3-74 15,-18-4-54-15,-5-3-187 16,0-10-287-16</inkml:trace>
  <inkml:trace contextRef="#ctx0" brushRef="#br0" timeOffset="21415.16">16309 7624 857 0,'0'0'120'16,"0"0"-39"-16,124-42-18 15,-49 30-22-15,-3 4 19 16,-8 4-49-16,-15 2-3 15,-21 2-8-15,-6 0-47 16,-11 4-80-16,-8 8-216 16</inkml:trace>
  <inkml:trace contextRef="#ctx0" brushRef="#br0" timeOffset="22066.7">15928 8689 1075 0,'0'0'82'0,"0"0"-27"15,0 0 8-15,0 0-44 16,0 0-18-16,105 22 46 15,-44-17-30-15,-5 1-4 16,-10-2-13-16,-13 2-16 0,-6 1-74 16,-11-1-126-1,-7-5-204-15</inkml:trace>
  <inkml:trace contextRef="#ctx0" brushRef="#br0" timeOffset="24733.82">16008 9371 784 0,'0'0'90'0,"0"0"23"16,0 0 12-16,0 0-46 16,0 0-39-16,0 0-34 15,0-45 10-15,0 45-15 16,0 0 30-16,0 0 4 16,0-2-17-16,0 2 23 15,0-1-26-15,0 1-2 16,0 0 10-16,0 0-17 0,0 0 3 15,0 0-6-15,0 0 6 16,0 0-12-16,0 0 3 16,0 4-19-16,0 16 16 15,0 9-8-15,0 13 11 16,0 0 3-16,0 3 6 16,0-1-6-16,0-3-3 15,0-2 0-15,0-5 0 16,-5-4 3-16,2-6-3 15,-1-5 0-15,1-5 9 16,0-2-18-16,0-4 9 16,0 1-7-16,0-5 4 15,0 0-29-15,2-1 17 16,1-1-45-16,0-2-31 0,0 0-4 16,0-5-59-16,0-15-294 15</inkml:trace>
  <inkml:trace contextRef="#ctx0" brushRef="#br0" timeOffset="24915.88">15959 9419 750 0,'0'0'98'0,"0"0"72"16,0 0-74-16,100-78-61 15,-55 66 16-15,-5 2-49 16,-3 4 9-16,-5 4-11 15,-6 2-61-15,-8 0-104 0,-10 8-173 16</inkml:trace>
  <inkml:trace contextRef="#ctx0" brushRef="#br0" timeOffset="25045.03">16045 9570 338 0,'0'0'196'16,"0"0"-110"-16,0 0 6 15,0 0-27-15,0 0-26 16,123-10-39-16,-81 6-23 16,-8-1-245-16</inkml:trace>
  <inkml:trace contextRef="#ctx0" brushRef="#br0" timeOffset="27663.93">15911 10608 960 0,'0'0'106'0,"0"0"-37"16,0 0 50-16,0 0-101 15,0 0-6-15,97-1-12 16,-39-2-54-16,9-4-219 16</inkml:trace>
  <inkml:trace contextRef="#ctx0" brushRef="#br0" timeOffset="30349.21">16309 11282 503 0,'0'0'118'16,"0"0"8"-16,0 0 49 16,0 0-75-16,-108-16-5 15,76 37-35-15,1 6-2 16,1 4-5-16,5 3-16 0,7-2 11 16,9-3-35-16,9-4 5 15,0-4-4-15,15-4-11 16,4-4 15-16,7-6-18 15,-3-4 5-15,4-3 3 16,1 0-8-16,2-12-3 16,5-3-24-16,-1-4-41 15,5 1-9-15,-3 0-42 16,1 1-58-16,-4 0-11 16,-4 1-53-16,0 0 0 15</inkml:trace>
  <inkml:trace contextRef="#ctx0" brushRef="#br0" timeOffset="30598.79">16574 11266 397 0,'0'0'129'0,"0"0"42"16,0 0-62-16,-90-13 33 15,62 13-55-15,1 10-36 16,9 9 3-16,7 4-42 16,7 10-7-16,4 7-4 15,2 5 4-15,14 3-1 16,-2 2-4-16,-6-2 1 15,-8-4 21-15,0-9 14 16,-8-5 20-16,-8-9-25 16,-3-5-18-16,2-6 0 15,1-5-13-15,4-5-21 0,5 0-69 16,7-11-96-16,0-17-243 16</inkml:trace>
  <inkml:trace contextRef="#ctx0" brushRef="#br0" timeOffset="30885.29">16776 11218 601 0,'0'0'185'0,"0"0"-81"16,0 0 47-16,0 0-59 15,0 0 2-15,0 0-14 16,33-22 3-16,-55 23-34 0,-9 19-46 15,-8 12 23 1,-3 13 0-16,5 7-17 0,4 3 22 16,8 1-30-1,8-6 10-15,11-2-11 0,6-7 11 16,0-5-16-16,8-10 5 16,7-8-47-16,4-6-20 15,2-9-73-15,0-3-41 16,3-10-163-16,-1-18-290 15</inkml:trace>
  <inkml:trace contextRef="#ctx0" brushRef="#br0" timeOffset="31031.04">16700 11500 280 0,'0'0'427'0,"0"0"-334"0,0 0 22 16,0 0-77-16,0 0-16 15,0 0 0-15,90-36-22 16,-66 23-47-16,-5-3-110 15,-8-1-212-15</inkml:trace>
  <inkml:trace contextRef="#ctx0" brushRef="#br0" timeOffset="31119.5">16818 11287 460 0,'0'0'69'15,"0"0"-69"-15,0 0-30 16,0 0-284-16</inkml:trace>
  <inkml:trace contextRef="#ctx0" brushRef="#br0" timeOffset="32615.52">15541 7242 795 0,'0'0'133'0,"0"0"30"16,0 0-70-16,0 0-24 15,0 0-67-15,0 0 6 0,12-29-7 16,4 25 3-1,-4 3-6-15,-7 1 2 0,-5 0-14 16,0 0-6-16,0 0-24 16,0 0 28-16,0 0-23 15,-3 2 25-15,-3 10 11 16,0 5-4-16,-1 4 7 16,1 4 3-16,1 11 10 15,-3 6-8-15,-3 9 5 16,-6 9 20-16,-4 5 24 15,2 4-25-15,0 6 5 16,4 3 21-16,6 7-38 0,3 1 25 16,4 4-13-1,1 0-15-15,-1-1 20 0,2-3-24 16,0-4 18-16,0-4 7 16,-1 1-33-16,1-2 26 15,-2 2-10-15,2 0-17 16,-1-2 23-16,-1 0-22 15,1 2 14-15,1-1 0 16,0-2-15-16,0 4 23 16,0 1-20-16,4 2-2 15,2-3 10-15,-3-5-7 16,-1-3-4-16,-2 0 0 16,0 0 7-16,0 3 3 15,-6-3-8-15,-3 0-2 16,0-3 10-16,3-1-5 0,0-2-6 15,1-1 0 1,2-1 8-16,2-1-5 0,1 2-3 16,0 0 0-16,-2 4 3 15,0-6 6-15,-4-2-8 16,0-4-1-16,-2-5 7 16,-1 3-8-16,-1-1 1 15,1 0 0-15,0-2-1 16,0-9 10-16,0 0-9 15,1 0 0-15,-2 4 1 16,1 6-5-16,-2 4 6 16,-2-1-2-16,3 1 10 15,-1-5-5-15,1 3 2 16,4 0-4-16,1 2 1 0,5 2 17 16,0 0-20-16,0 2-1 15,0 1 13-15,0 0-5 16,0 4-1-16,0-2-7 15,0-4 3-15,0-5-6 16,2-9 3-16,4-11 0 16,4-11 0-16,5-14-38 15,9-10-12-15,9-9-37 16,16-26-10-16,14-19 4 16,11-13-112-16,13-12-160 15,2-6-457-15</inkml:trace>
  <inkml:trace contextRef="#ctx0" brushRef="#br0" timeOffset="33798.68">17321 7021 572 0,'0'0'95'16,"0"0"85"-16,-65-87-19 16,54 73-72-16,5 5 21 15,4 5-39-15,2 1-67 16,0 3 11-16,5 0-15 0,19 0 0 16,8 0-12-16,7 10 20 15,2 3-8-15,-1 4 0 16,-6 1 3-16,-4 5-5 15,-7 2 2-15,-3 9 0 16,-2 10-2-16,-4 12 13 16,-2 13 3-16,0 17 24 15,-8 16-25-15,-4 15 40 16,0 11-27-16,0 7-7 16,0 10 22-16,0 7-30 15,0 2 12-15,0 4 1 0,2-4-22 16,1-5 34-1,-3-2-14-15,0-7-11 0,0-2 29 16,0-3-31-16,0-3 13 16,0-2 5-16,0-5-27 15,0-2 24-15,0-3-23 16,0-4 1-16,0-5 14 16,0-2-13-16,0 0 6 15,-8-2-1-15,-7-1-2 16,0-8 4-16,1 0-10 15,-2-5 0-15,3-1 1 16,1 0 6-16,5-3-7 16,3-2 0-16,4-2 6 15,0-5 7-15,0-1-7 0,2-6 0 16,9-1 15-16,0-3-17 16,1-5 8-16,1-5-12 15,-2-8 8-15,-2-4-7 16,0-4 2-16,-2 0-3 15,-1-2 14-15,-1-3-8 16,-2-1 1-16,-1-4-7 16,-1 0 6-16,-1-5 4 15,0-6-7-15,0-5 5 16,0-4-7-16,0-7 10 16,-1-2-10-16,-1-4 0 15,-2 0 3-15,-6 0-8 16,-4-17 0-16,-5-10-24 0,-1-9-20 15,-1-8-70-15,-1-8-15 16,1-5-110-16,-8-2-437 16</inkml:trace>
  <inkml:trace contextRef="#ctx0" brushRef="#br0" timeOffset="36634.07">16086 8335 231 0,'0'0'129'0,"0"0"-33"16,0 0 52-16,0 0-44 15,0 0 19-15,0 0-12 16,24-53-26-16,-23 47 2 16,-1 2-37-16,0 1 26 15,0 1-1-15,0 2-29 16,0 0-3-16,-3 0-22 16,-12 0-19-16,-7 13 6 15,-10 11-2-15,-4 8 8 0,0 7 19 16,4 1-23-1,5 6 20-15,6 1-10 0,5 3-13 16,8-2 5-16,8-1-11 16,0-7-1-16,8-3 0 15,16-7 10-15,4-6-10 16,3-9 0-16,2-7 0 16,0-8 3-16,-3 0 5 15,-2-6-8-15,-2-11 1 16,-6-7 10-16,-6-4-6 15,-10-3-5-15,-4 0 6 16,-1 4-8-16,-23 4 2 0,-6 7-4 16,-7 9 3-1,-2 5-11-15,2 2 4 0,4 0 8 16,7 8-30-16,9 5 9 16,6 3-75-16,8-1-50 15,3-1-25-15,5-3-73 16,20-5-18-16,6-6-55 15</inkml:trace>
  <inkml:trace contextRef="#ctx0" brushRef="#br0" timeOffset="36967.55">16409 8371 545 0,'0'0'135'0,"0"0"-37"15,0 0 33 1,0 0-68-16,-101-20-1 0,80 20-12 16,6 12-40-16,11 4 3 15,4 4-13-15,0 2 0 16,16 6 19-16,9 8 4 16,3 5 8-16,0 7 1 15,-4 1 3-15,-5-2 12 16,-6-8-11-16,-5-6-12 15,-2-7 0-15,-6-3-20 16,0-5 6-16,0-5-10 16,-15-2-2-16,-5-4-24 15,-7-4-105-15,-1-3-14 16,-3 0-119-16,-1-24-120 0</inkml:trace>
  <inkml:trace contextRef="#ctx0" brushRef="#br0" timeOffset="37129.6">16233 8468 579 0,'0'0'138'16,"0"0"51"-16,93-57-52 16,-43 41-38-16,13 0-35 15,4 2 13-15,-4-2-34 16,-5 3-35-16,-19 3 13 16,-9 2-21-16,-12 5 4 15,-11 2-10-15,-2 1-69 16,-5 0-88-16,0 10-270 15</inkml:trace>
  <inkml:trace contextRef="#ctx0" brushRef="#br0" timeOffset="38231.56">15948 10175 800 0,'0'0'62'0,"0"0"117"0,0 0-91 16,0 0-3-16,0 0 20 15,0 0-48-15,-79-63 4 16,79 58-19-16,0 0-26 16,18-4 2-16,9 1-13 15,6 1-5-15,1 4 0 16,-4 3 9-16,-8 0-6 16,-10 4-3-16,-9 10 0 15,-3 5-5-15,-1 5 14 16,-21 1-6-16,-10 3 0 15,-1-2 9-15,2-4-13 16,4-3 1-16,12-4 0 16,9-1-5-16,6 2 2 15,0 1 0-15,14 1 1 0,14 4 4 16,3 4-4-16,2 1 2 16,-4 2 0-16,-9 1 15 15,-8 1-7-15,-7-3 14 16,-5-2 5-16,-2-2-18 15,-21-4 20-15,-10-7-21 16,-6 0-3-16,-5-4 2 16,1-4 1-16,6 0-9 15,9-2 1-15,11-3-37 16,8 0 1-16,9-2-55 16,0-15-129-16,23-6-229 15</inkml:trace>
  <inkml:trace contextRef="#ctx0" brushRef="#br0" timeOffset="39083.37">16335 10302 712 0,'0'0'96'0,"0"0"68"16,0 0-43-16,0 0-47 15,0 0-20-15,0 0-7 16,-14-15-26-16,14 15 24 0,-1-2 16 16,1 2-35-16,-2 0 20 15,2-1-21-15,0 1-7 16,-1 0 16-16,-1 0-32 15,2-2 12-15,-1 2-8 16,1 0 3-16,0-1 3 16,0 1-1-16,0-1-2 15,0 1 7-15,0 0-9 16,0 0-7-16,0 0 1 16,0 0 12-16,0 0-12 15,0 0-1-15,0 0 0 16,0 0-4-16,0 0 8 15,0 0-4-15,0 0 0 0,0 0 6 16,0 0-9 0,0 0 3-16,-2 0 0 0,1 0-1 15,1 0 7-15,0 0-6 16,0 0 0-16,0-2 6 16,0 2-9-16,0 0 3 15,0-1 0-15,0-1 17 16,0-2-16-16,0 1 16 15,-2-1-17-15,2 0 8 16,0-2-3-16,0 1-5 16,0-5 0-16,2-1-4 15,16-4 6-15,7 1-2 16,7 3 0-16,2 4-1 0,3 5-5 16,-1 2 6-16,-7 0 0 15,-7 9-4-15,-9 8-3 16,-9 4 7-16,-4 4 0 15,-4 6 2-15,-20 5-2 16,-10 2 0-16,-1 0 0 16,4-3-3-16,9-5 8 15,11-9-5-15,11-2 0 16,0-3-13-16,14 2 8 16,16 5-2-16,4 3 7 15,2 4 0-15,-5 2 10 16,-8-4-10-16,-14-4 10 15,-9-6-9-15,-8-4 19 16,-29-1-10-16,-15-3 6 0,-8-3-16 16,-1-3-2-16,4-1-3 15,6 1-73-15,-1-4-93 16,-2 0-355-16</inkml:trace>
  <inkml:trace contextRef="#ctx0" brushRef="#br0" timeOffset="53514.71">18437 6034 663 0,'0'0'114'16,"0"0"-46"-16,0 0-52 0,0 0 52 16,0 0-16-16,94-26-14 15,-76 16 15-15,-2-1-16 16,1-2 27-16,1-2-15 16,-2-2-26-16,2-3 20 15,-6-1-38-15,-3 0 14 16,-9 2 6-16,0 1 1 15,-9 3 10-15,-17 5-36 16,-12 4 2-16,-9 6-10 16,-3 4 10-16,-1 18-2 15,3 7 0-15,9 4-1 16,10 1 1-16,9 0 0 16,16 4-2-16,4 1-8 0,16 3-4 15,18 2 14-15,11 1-3 16,6-3 12-16,-3-5-10 15,-8-7 1-15,-16-11 0 16,-12-6-1-16,-11-4 7 16,-1-4-6-16,-1-2 0 15,-22-1 3-15,-3-2-3 16,-3 0 0-16,4 0-10 16,10 0-23-16,4-3-122 15,7-3 24-15,4-1-64 16,0-3-92-16,10-4-158 15</inkml:trace>
  <inkml:trace contextRef="#ctx0" brushRef="#br0" timeOffset="54449.84">18695 6156 623 0,'0'0'124'0,"0"0"102"15,0 0-106-15,0 0-87 16,0 0-21-16,0 0-12 15,-18 26 0-15,9-2 14 16,5-2-10-16,2 0 2 16,2-7-6-16,0-3 1 15,0-5-6-15,9-6 7 16,6-1-2-16,5 0 16 16,3-13-12-16,4-8 7 15,-1-5-7-15,-4 0 4 0,-6 0 0 16,-6 8-7-16,-3 6 17 15,-7 8 53-15,0 4-30 16,0 0-34-16,-7 7-7 16,-6 13-6-16,1 7 5 15,1 2 1-15,5 1 0 16,6-3-1-16,0-4-10 16,4-7-22-16,14-4 1 15,6-8 11-15,1-4 15 16,7-1 6-16,-1-18 0 15,0-4-2-15,-4-1 12 16,-6 2-9-16,-10 7 2 0,-4 6-3 16,-7 6 41-16,0 3-13 15,0 0-28 1,0 6-6-16,-4 8-3 0,-3 3 9 16,4 0 0-16,2-3 5 15,1-1-15-15,0-6-3 16,0-4-27-16,4-3 32 15,11 0 8-15,5-6 5 16,4-5-5-16,-1 1 3 16,-4 3-6-16,-5 3 5 15,-2 2-2-15,0 2 0 16,-1 0 0-16,-1 0-3 16,5 0 3-16,3 0 0 15,6 2-9-15,7-2 3 16,5 0-6-16,2 0 10 0,-2-2-27 15,-6-8 28-15,-9-1-7 16,-3-2 8-16,-9 3 0 16,-3 1 8-16,-3 0 6 15,-2 5 15-15,-1 1-26 16,0 2 9-16,0 1-12 16,0 0-22-16,0 0 14 15,0 0-43-15,2 4 35 16,5 0-11-16,4-1-47 15,5-3 56-15,5 0-18 16,2-4-21-16,2-13-2 16,0-3-22-16,-3-3 61 0,-8 2 1 15,-6 5 19-15,-7 3 19 16,-1 7 74-16,0 5 25 16,-1 1-99-16,-8 0-3 15,-4 10-16-15,0 5 2 16,3 5 6-16,4-1-16 15,3 4 7-15,3-2-52 16,0-2-20-16,0-3-74 16,12-7 7-16,1-8-21 15,4-1-170-15</inkml:trace>
  <inkml:trace contextRef="#ctx0" brushRef="#br0" timeOffset="54535.72">19711 6128 10 0,'0'0'350'0,"0"0"-329"15,0 0-21-15,91-46-47 16,-60 34-263-16</inkml:trace>
  <inkml:trace contextRef="#ctx0" brushRef="#br0" timeOffset="54731.9">19481 5935 870 0,'0'0'38'0,"0"0"26"15,0 0-21-15,0 0-43 0,0 0-32 16,0 0-88-16,-13 22-112 16,14-8-281-16</inkml:trace>
  <inkml:trace contextRef="#ctx0" brushRef="#br0" timeOffset="56317.61">18321 6792 505 0,'0'0'411'15,"0"0"-397"-15,0 0 51 16,0 0-56-16,0 0 16 16,0 0 17-16,68-12-34 15,-29 9 14-15,-3 0-22 16,-12 2 5-16,-6 1-17 15,-12-1-2-15,-6 1-76 16,0 0 32-16,-17 0-63 0,-11 0 31 16,-9 5 14-16,1 1 60 15,1 1 14 1,7 0 4-16,8-1 8 0,3-2 37 16,5 3-4-16,-2 1 32 15,2 5-8-15,1 8-20 16,-1 6 37-16,2 8-32 15,2 11 10-15,3 5 2 16,4 13-33-16,-1 8 40 16,1 17-42-16,-2 17-18 15,-3 25 23-15,3 0-23 16,-3 11 6-16,2-11 18 16,2 3-29-16,1 1 55 0,1-10-51 15,0 11 5 1,0-21 10-16,-4-5-22 0,1 0 3 15,3-9-3-15,-4 2 6 16,-1 0-1 0,-4 1-8-16,-7 2 0 0,1-2-1 15,-1-4 7-15,1-4-6 16,1-10 0-16,4-4 6 16,1-6-10-16,5-7 4 15,2-13 0-15,1-2-7 16,1-4 15-16,0-7-8 15,0-2 0-15,0 7 7 16,-3-1-16-16,1 2 9 16,-1 2 0-16,-1 4-2 0,0 0 8 15,1-3-6-15,-4 7 0 16,6-10 5-16,-2-2-8 16,-2 4 3-16,4-10 0 15,-2 2-4-15,1 0 10 16,-1 2-6-16,-1 1 0 15,-3-4 5-15,2-3-7 16,2-7 2-16,3-6 0 16,0-2-4-16,0-5 11 15,0-4-7-15,0-3 0 16,5-3 3-16,-2 1-4 16,1 4 4-16,-3 2-3 15,-1 12 16-15,0 2-13 0,0-1 3 16,-1 3 4-16,-3-12-4 15,2 0-6-15,2 1 2 16,0-1-2-16,0 0 0 16,0-2 8-16,0-1-10 15,0-1 2-15,0 1 0 16,0 9 2-16,-8 10-2 16,-1 1 0-16,-2 0 5 15,3-8-3-15,5-9 7 16,2 6-9-16,-1 5 4 0,2 16 4 15,0 11 0 1,3-8-2-16,6 0 28 0,-2-11-18 16,-5 5 1-16,7 37-10 15,28 41-6-15,18 5 3 16,4-12 1 0,-14-36 6-16,-31-47-11 0,-14-11 4 15,0 1-12-15,0-7 6 16,0-3-19-16,0-7 13 15,0-5-15-15,0 0 0 16,0 0 7-16,0 0-40 16,0-7-4-16,5-1-48 15,5 2-135-15,32 6-277 16</inkml:trace>
  <inkml:trace contextRef="#ctx0" brushRef="#br0" timeOffset="58572.05">18852 7572 10 0,'0'0'34'15,"0"0"-10"-15,0 0-10 16,0 0-14-16,0 0-7 16,0 0-11-16,0 0 16 15,0 0-21-15,-2 0 8 16</inkml:trace>
  <inkml:trace contextRef="#ctx0" brushRef="#br0" timeOffset="65366.75">18843 6317 106 0,'0'0'78'16,"0"0"-19"-16,0 0 16 16,0 0 29-16,0 0-14 15,0 0-3-15,10-82-21 0,6 61-29 16,0-1 37-1,-2-1 0-15,-5-1 2 0,-6-1 29 16,-3 1-50 0,0 3 21-16,0 2-25 0,0 4-2 15,0 2 16-15,-3 2-48 16,0 2-17-16,0 5 47 16,2 3-44-16,-1 1 33 15,-1 0-36-15,-1 1-9 16,-3 15 9-16,-2 7-1 15,-2 6 1-15,1 1 11 16,5-1-2-16,4-4-9 16,1 0 0-16,0-6 11 15,7-1-15-15,8-2 4 0,-1-2 0 16,2-5-7-16,-3-5 18 16,4-3-11-16,-1-1 0 15,7 0 7-15,3-10-2 16,3-7-5-16,-1-4 0 15,-4 0-4-15,-3-1 19 16,-5 2-15-16,-5-2 0 16,-5 7 4-16,-3 3-3 15,-2 3-1-15,-1 8 0 16,0 1 0-16,0 0-6 16,0 0 3-16,0 14-17 15,-6 5 20-15,3 2 1 16,2 2-1-16,1 1 0 15,0 0-2-15,6 0 4 16,10-1-15-16,2-5-10 0,3-4-29 16,1-4 27-16,1-7-40 15,1-3 21-15,2 0 2 16,1-10-12-16,-3-10 32 16,1-2-27-16,-7-4 32 15,-3-1 5-15,-4 1 12 16,-5 0 0-16,-3 5 17 15,-2 6-14-15,-1 8 65 16,0 4-7-16,0 3-17 16,0 0-24-16,0 3-20 15,-3 12 0-15,-6 6 5 0,0 3 2 16,-1 3 16-16,4-2-20 16,1-1 5-16,1-2-6 15,2-7-2-15,2-4 0 16,0-5 0-16,0-5 16 15,0-1-16-15,0 0 5 16,11-8-5-16,10-13 39 16,5-8-33-16,4-3-6 15,-1-2 0-15,-5 1 12 16,-3 1-10-16,-4 6-2 16,-6 4 0-16,-5 8 21 15,-1 7-6-15,-4 7 5 16,-1 0-20-16,0 5-12 15,0 20 10-15,0 6-4 0,0 5 6 16,0 4 15 0,-1-2-5-16,1-4-9 0,0-4-1 15,0-9 12-15,1-7-18 16,5-9 6-16,1-3 0 16,1-2 5-16,4-5 4 15,6-16-3-15,4-5-6 16,5-8 14-16,-2-1-21 15,1-1 7-15,-6 4 0 16,-4 5-4-16,-6 7 16 0,-4 8-12 16,-5 6 13-1,-1 6-5-15,0 0-11 0,0 4 3 16,0 16-2 0,0 5-13-16,2 5 28 0,2 0-13 15,4-4 0-15,5-2 6 16,-1-5-15-16,6-9 9 15,2-6 0-15,5-4-4 16,5-4 16-16,1-16-12 16,2-7 0-16,0-5 5 15,-5-4-13-15,-4-2 9 16,-8 1-1-16,-8 4 0 16,-7 7 14-16,-1 11-14 15,0 8 0-15,0 7 7 16,0 0-18-16,-3 11-2 0,-6 12 13 15,0 6-4 1,2 2 15-16,1 2-12 0,4-4 1 16,2 0-20-16,0-4-25 15,0-4-68-15,8-6-21 16,5-7-32-16,7-8-50 16,3 0 40-16,3-20 3 15,-1-9-165-15</inkml:trace>
  <inkml:trace contextRef="#ctx0" brushRef="#br0" timeOffset="65635.07">20216 5829 353 0,'0'0'125'16,"0"-97"14"-16,-5 72 27 0,-3 13-49 15,-1 8-3 1,-1 4-41-16,-3 1-59 0,-2 17 7 16,4 4-21-16,7-1 9 15,4-4-18-15,0-3 8 16,0-7 1-16,10-6 0 15,7-1 7-15,5-3 18 16,-1-12-6-16,3-6-11 16,-5-3 43-16,-7 1-37 15,-4 2 2-15,-7 2-16 16,-1 2 7-16,0 7-18 16,0 2-36-16,-4 6-31 15,1 2-34-15,3 0-168 0,0 2 80 16,0 6 60-1,19-3-59-15</inkml:trace>
  <inkml:trace contextRef="#ctx0" brushRef="#br0" timeOffset="65866.05">20384 5631 459 0,'0'0'141'0,"0"0"21"0,0 0-30 16,0 0-100-16,0 0-25 15,0 0 28-15,-38 78 71 16,21-37-38-16,2 7-45 15,1 7 46-15,2 3-44 16,1 1-21-16,6-4 4 16,5-8-6-16,0-9-2 15,6-9 0-15,12-6-18 0,4-6 16 16,3-8-81 0,7-6 10-16,2-3-86 0,1-10-116 15,-6-18-257-15</inkml:trace>
  <inkml:trace contextRef="#ctx0" brushRef="#br0" timeOffset="66040.86">20387 5927 814 0,'0'0'83'0,"0"0"32"16,0 0-68-16,0 0-44 15,109-73 31-15,-58 61-9 16,-1 3-21-16,-6 4 6 0,-3 2-10 15,-7 3-9 1,-4 0-107-16,-4 0-223 0,-5 0-201 16</inkml:trace>
  <inkml:trace contextRef="#ctx0" brushRef="#br0" timeOffset="69186.2">18777 7401 238 0,'0'0'579'0,"0"0"-440"16,0 0 10-16,0 0-41 16,27-75 1-16,-15 63-67 0,9-3 0 15,13 2-35-15,9 1-2 16,7 1 25-16,-6 4-20 16,-5 4-10-1,-5 2 0-15,-11 1 9 0,-5 0-15 16,-11 0 6-16,-4 0-65 15,-3 0-44-15,0 0-76 16,-21 2-91-16,-13 4 59 16,-5-1 4-16,-4 0 88 15,0-3 125-15,5 3 3 16,9-3 38-16,5 1 33 16,9 1 52-16,4 2 2 15,4 0-64-15,2 2-6 16,2 4-19-16,0 2 12 15,0 3 4-15,2 1-24 0,-2 0 7 16,1 1-15-16,1-2-21 16,1 1 32-16,0-3-15 15,0-2 2-15,0-3 4 16,0-3-24-16,0-4 23 16,0-1-14-16,0-1-3 15,0-1 12-15,1 0-18 16,1 0 9-16,1 0 35 15,3 0-39-15,0 0 24 16,4 0-12-16,-2-3-13 16,-2-1 9-16,-3 2-13 15,-2 1-1-15,-1 0 10 0,0 1-1 16,0 0 0 0,0 0-4-16,0 0 2 0,0 0-1 15,0 0-4-15,0 0-2 16,0 0 0-16,0 0 5 15,0 0-5-15,0 0 0 16,0 0 1-16,0 0-15 16,0 0 7-16,0 0 7 15,0 0-1-15,0 0 11 16,0 0-4-16,0 0-6 16,2 0-6-16,5 0-4 15,8 0-1-15,6 0 11 16,7 0 2-16,1 2 15 15,5 11-14-15,-3 8-3 0,-5 4 0 16,-5 5-6-16,-8 2 6 16,-9-5 0-16,-4 2 0 15,-3-4 9-15,-22-2-9 16,-15-4 19-16,-11-2-17 16,-6-5 13-16,-1-4-13 15,8-6-2-15,11-2 0 16,7 0-4-16,13-7 2 15,6-9-41-15,8-4-48 16,5 1-11-16,6 0-200 16,18 1-46-16,7-1-82 0</inkml:trace>
  <inkml:trace contextRef="#ctx0" brushRef="#br0" timeOffset="69436.1">19250 7486 943 0,'0'0'72'0,"0"0"41"16,0 0-34-16,0 0-56 15,0 0 10-15,0 0-33 16,0 0 1-16,0 0 1 16,0 0 13-16,0 0-14 15,0 0 19-15,0 0-5 0,0 0 30 16,0 0-23-1,0 0-16-15,0 0-2 0,0 0 0 16,0 0-8-16,0 0-30 16,0 1-145-16,0 2-171 15,0-3-107-15</inkml:trace>
  <inkml:trace contextRef="#ctx0" brushRef="#br0" timeOffset="70082.31">19501 7289 869 0,'0'0'66'0,"0"0"68"16,0 0-16-16,0 0-98 16,0 0 37-16,0 0-43 15,112-64 36-15,-69 59 13 16,3 5-39-16,-4 0 21 16,-9 0-27-16,-8 15-10 15,-11 4-6-15,-6 8 2 16,-6 6-4-16,-2 2 0 0,-12 4 10 15,-14 0-9 1,-9-3 5-16,-1-3-5 0,-3-5 17 16,5-4-5-16,4-5-5 15,5-3-1-15,4-3 6 16,7-3-6-16,2-3-7 16,2-3 0-16,6 0 7 15,2-3 4-15,2-1-11 16,0 0 2-16,0 0 12 15,0 0-21-15,12 0 7 16,18 0 0-16,16 0-9 16,18 3 18-16,8 4-9 15,2 0 0-15,-3 2 10 16,-12 1-13-16,-12-3 3 0,-16-1 0 16,-12-3 6-16,-11-2-3 15,-7-1 15-15,-1 0 20 16,0 0-32-16,0 0 24 15,0 0-30-15,0 0 0 16,0 0-2-16,0 0 2 16,0 0-20-16,0 0-36 15,-6 1-62-15,-20 6-109 16,-18 0-354-16</inkml:trace>
  <inkml:trace contextRef="#ctx0" brushRef="#br0" timeOffset="73397.25">18891 8250 966 0,'0'0'155'0,"0"0"-108"15,0 0 80-15,0 0-35 16,0 0-59-16,0 0 13 16,0 0-45-16,-20-46-1 15,20 46 0-15,0 0-2 16,0 0 2-16,0 0 0 16,2 0-13-16,11 7 9 15,8-1 4-15,6-2 0 0,6-4-2 16,2 0 13-1,0 0-11-15,-2-13 0 0,-7-2 13 16,-5-2-8-16,-7 1-5 16,-7 3 0-16,-1 6 7 15,-5 3 2-15,-1 3-8 16,0 1 23-16,0 0-14 16,0 3-20-16,-1 20 7 15,-8 14 3-15,-1 11 24 16,-1 13-19-16,-2 0 9 15,1 2 6-15,-4 2-15 16,-1-5 26-16,2-6-27 16,0-4 1-16,5-12-1 15,1-8 10-15,3-9-14 16,3-10 0-16,1-6 7 0,2-2-11 16,0-1 4-16,0-2-4 15,0 0-3-15,0-9-67 16,0-14-35-16,0-9-115 15,0-2-170-15,-7 2-172 16</inkml:trace>
  <inkml:trace contextRef="#ctx0" brushRef="#br0" timeOffset="73601">18827 8496 568 0,'0'0'159'0,"0"0"-36"16,0 0 16-16,0 0-111 0,0 0-13 15,0 0 43 1,68-17-4-16,-28 13-9 0,2 1 6 16,0 0-45-16,-7 2 5 15,0-2-11-15,-4 0-10 16,1-4-29-16,3-3-79 16,4-3-159-16,4-1-71 15</inkml:trace>
  <inkml:trace contextRef="#ctx0" brushRef="#br0" timeOffset="73997.13">19565 8174 280 0,'0'0'555'16,"0"0"-516"-16,0 0 59 15,-72 85-39-15,56-47 4 16,2 3-10-16,5 0-40 16,2 0 17-16,6-3-16 15,1-1-14-15,0-5 21 16,8-3-21-16,14-4 0 16,7-4-6-16,10-7 9 15,1-8-9-15,7-6 6 0,0-2 0 16,-2-21 12-1,-3-4-5-15,-9-7-7 0,-14-6 19 16,-7-5-17 0,-12-6 30-16,0-4-15 0,-24 7-5 15,-9 8 4-15,-6 14-9 16,-4 12 1-16,1 8-8 16,4 6-25-16,-1 0-51 15,5 9-80-15,1 3-208 16</inkml:trace>
  <inkml:trace contextRef="#ctx0" brushRef="#br0" timeOffset="75347.92">19062 9321 1217 0,'0'0'39'16,"0"0"83"-16,0 0 19 15,0 0-101-15,0 0-18 16,0 0-15-16,-69 55 3 15,44 18 19-15,1-4-9 16,8 0-15-16,-1-5 4 16,7-4-7-16,0-8-2 15,4-12 0-15,1-14 12 16,4-10-12-16,1-7 0 16,0-8 0-16,0-1 2 15,0-10-2-15,9-24 0 16,11-20 4-16,6-12 9 15,-1-7-13-15,-4-3 0 0,-2 3 6 16,-3 13-9-16,-3 18 6 16,-6 19-3-16,-2 16 0 15,-4 7 6-15,2 17-15 16,3 21 2-16,0 16 7 16,0 6 2-16,2-2 6 15,-2-5-8-15,2-9 0 16,-2-8 11-16,0-12-16 15,-1-12 5-15,-2-7 0 16,2-5-4-16,5-6 13 16,6-23-9-16,10-17 0 0,5-14 20 15,0-8-19 1,-4 3-1-16,-8 14 3 0,-10 20 7 16,-6 20-4-16,-3 14 26 15,0 35-32-15,-4 19 4 16,-4 16-4-16,7 0 0 15,1-5 4-15,1-6-7 16,18-8 11-16,1-9-8 16,1-10 0-16,0-8-22 15,1-9-16-15,1-8-37 16,3-10-46-16,0-2 3 16,8-26-140-16,0-17-251 15</inkml:trace>
  <inkml:trace contextRef="#ctx0" brushRef="#br0" timeOffset="80967.95">18828 10378 776 0,'0'0'62'0,"0"0"103"16,0 0-55-16,0 0-40 15,0 0-17-15,0 0 13 0,-33-48-31 16,38 37-8-16,14-1 9 15,6-3-31-15,7 4 32 16,0 2 3-16,3 5-27 16,-2 4 35-16,-4 0-31 15,-5 16-17-15,-9 10 16 16,-6 7-5-16,-9 8-5 16,-2 5 13-16,-26 6-17 15,-16 2 26-15,-9-1-24 16,-8-7 2-16,-7-3-1 15,7-11 1-15,5-6-6 16,11-7 0-16,17-9 9 0,16-4-6 16,9-5-3-1,3-1 0-15,15 0-9 0,31-3 10 16,21-6-1 0,14-1 0-16,7 1 12 0,-7 5-12 15,-11 1 0-15,-15 2 0 16,-15-1 0-16,-13-1 13 15,-11 1-14-15,-5-1 1 16,-5 1-18-16,0-1 2 16,3 1-60-16,3-6-28 15,9-3-80-15,4-7-193 16,5-3-317-16</inkml:trace>
  <inkml:trace contextRef="#ctx0" brushRef="#br0" timeOffset="81312.96">19562 10374 189 0,'0'0'628'15,"0"0"-523"-15,0 0 76 16,0 0-73-16,0 0-61 16,0 0-1-16,-82-11-37 15,49 26 8-15,7 1 5 16,9 0-10-16,8 0-8 15,7 0-4-15,2 4 0 16,3 7-14-16,17 3 17 16,7 7-3-16,1 3 16 15,3-4-10-15,-4 0 17 0,-3-7-9 16,-6-3-9-16,-5-6 24 16,-5-6-21-16,-5-4-6 15,-3-5 1-15,0 1 13 16,0-2-15-16,-12-1-1 15,-11-3-15-15,-6 0-23 16,-3-10-80-16,-1-15-4 16,4-12-48-16,6-9-116 15,7-11-55-15</inkml:trace>
  <inkml:trace contextRef="#ctx0" brushRef="#br0" timeOffset="81516.22">19454 10361 394 0,'0'0'186'16,"0"0"-20"-16,117-66-15 0,-59 45-59 15,6 0 19-15,5 3-7 16,-4 1 5 0,-10 5-4-16,-10 1-61 0,-10 4 20 15,-10 1-36-15,-10 2-27 16,-3 2 4-16,-6 1 2 16,-1 1-7-16,-5 0 0 15,0 0-78-15,0 0-21 16,-2 1-126-16,-22 11-129 15,-9 1-89-15</inkml:trace>
  <inkml:trace contextRef="#ctx0" brushRef="#br0" timeOffset="82898.55">19181 11427 222 0,'0'0'273'0,"0"0"-215"16,0 0 74-16,0 0-40 16,0 0-10-16,0 0-3 15,38-6-44-15,-31 0 14 16,3 1-36-16,-3-1 9 0,-3 2 34 15,-1 1-33-15,-3-1 58 16,0 1 6-16,0-2-31 16,-7-1 5-16,-14 2-45 15,-7 2-2-15,-7 2-14 16,-5 0 13-16,-5 10-13 16,3 8 0-16,3 2 8 15,8 2-12-15,10 0 8 16,11-2-4-16,7 1 0 15,3 0-5-15,4-1-2 16,17 0 7-16,5-4 0 16,-1-3-12-16,-4-4 17 0,-6-5-5 15,-9-1 0 1,-6-3 16-16,0 0 4 0,-5 0 16 16,-20 3-13-16,-9 4-12 15,-8 6-7-15,0 5-4 16,2 3 0-16,10 4 6 15,10-1-9-15,6 4 3 16,8-1 0-16,6-3-13 16,0-3 18-16,6-4-5 15,17-3 0-15,4-2 15 16,6-5-20-16,1-4 5 16,1-3 0-16,2 0-11 0,0 0 2 15,-1-9-42 1,-2-5-26-16,4-3-66 0,1-4-17 15,-1-2-217-15</inkml:trace>
  <inkml:trace contextRef="#ctx0" brushRef="#br0" timeOffset="83499.59">19681 11448 596 0,'0'0'210'0,"0"0"-125"16,0 0 104-16,0 0-102 15,0 0-28-15,-92 0 26 16,48 35-60-16,-2 12 41 15,6 9-4-15,9 4-49 16,10-4 21-16,15-8-27 16,6-7-2-16,0-7 2 0,16-8-7 15,8-4 0-15,9-6 0 16,5-9-15 0,4-7-13-16,3 0-54 0,3-7-56 15,-2-15 13-15,2-5-124 16,-5-2-217-16</inkml:trace>
  <inkml:trace contextRef="#ctx0" brushRef="#br0" timeOffset="83915.33">19996 11476 812 0,'0'0'106'0,"0"0"9"16,0 0-51-16,0 0-41 15,0 0-12-15,0 0-6 16,-1-5 25-16,1 2 6 16,3 0 9-16,0-1 21 15,1 1-46-15,-3 0 15 16,-1 2 14-16,0 1 2 15,-1 0 18-15,-21 0-55 16,-10 15-11-16,-7 10 25 16,-2 11-26-16,6 6 26 15,9 4-21-15,7-3 3 0,9 1-2 16,9-7-8-16,1-4 0 16,11-4-5-16,18-8 2 15,11-6-3-15,5-6-7 16,3-8-48-16,-2-1-23 15,-4-6-113-15,-6-13-29 16,-8-9-173-16</inkml:trace>
  <inkml:trace contextRef="#ctx0" brushRef="#br0" timeOffset="84055.81">20014 11626 279 0,'0'0'479'16,"0"0"-397"-16,0 0 24 15,0 0-94-15,0 0-6 0,0 0 40 16,55-4-46-16,-25-8-47 16,-4-3-227-16,-9-1-268 15</inkml:trace>
  <inkml:trace contextRef="#ctx0" brushRef="#br0" timeOffset="84204.28">19993 11423 522 0,'0'0'13'0,"0"0"-13"16,0 0-61-16,0 0-275 0</inkml:trace>
  <inkml:trace contextRef="#ctx0" brushRef="#br0" timeOffset="85750.17">20241 6879 452 0,'0'0'519'16,"0"0"-481"-16,0 0 27 16,0 0-48-16,0 0 12 15,0 0-18-15,97-61-8 0,-21 60 6 16,6 1 10-16,-6 0-19 15,-12 0 0-15,-16 0 13 16,-17 0-15-16,-13 0 2 16,-10 0 0-16,-6 3 8 15,-2 9 2-15,0 11-10 16,0 11 28-16,0 15 4 16,0 13 29-16,2 13-34 15,7 15 6-15,0 13 35 16,0 19-64-16,0 13 30 15,-6 12-6-15,-2 10-26 16,-1 9 36-16,3 5-35 16,0 4 2-16,2-2 22 15,-4-4-21-15,-1 2 16 0,0 0-10 16,-12-3-5-16,-1-8 23 16,2-7-29-16,2-15 14 15,2-10-3-15,3-7 1 16,2-7-4-16,2-2-4 15,0 0 0-15,-1 3 5 16,-8 1-6-16,-7-2-4 16,-3-5 0-16,-3-9 12 15,1-7-12-15,0-7 0 16,6-8 4-16,8-3 12 16,5-5-10-16,2 2-3 15,0-2 1-15,0-1 14 0,5-2-11 16,-4 1-7-16,-1-1 2 15,0 2 5-15,0-1 1 16,0-5-8-16,-7-6 0 16,-2-2 18-16,-3-1-12 15,-2 2-6-15,2-2 1 16,-1-6 1-16,4-6 9 16,4-9-11-16,1-8 0 15,1-6 19-15,3-9-21 16,0-3 2-16,0-5 0 15,0 1 0-15,0-2 9 16,0 1-9-16,0-2 2 16,0 1 15-16,0-1-11 0,0 0-6 15,-4 0 0 1,-13-4-8-16,-14-13-5 0,-15-4-42 16,-18 0-22-1,-13-2-62-15,-9 4 25 0,-2-1-145 16,5 0-179-16</inkml:trace>
  <inkml:trace contextRef="#ctx0" brushRef="#br0" timeOffset="92828.65">14992 12515 74 0,'0'0'1059'0,"0"0"-1048"15,0 0 31-15,0 0 143 16,0 0-122-16,0 0-30 16,0 0-33-16,-25 38 3 15,25 41 18-15,0 7-5 16,15 0-14-16,9-8 9 16,5-10 1-16,3-11-9 15,2-10-3-15,1-13 6 16,1-12-1-16,3-13-1 15,5-9-4-15,6-17 21 16,7-21-20-16,7-14 25 0,8-7-16 16,10-3-4-1,4 2 21-15,-2 7-21 0,-5 11 9 16,-4 17 9 0,-4 15-19-16,-8 10 2 0,-8 10-7 15,-9 14 3-15,-5 7-12 16,-1 1 12-16,-4 1-3 15,-7-3 0-15,-3-2 4 16,-11-7-7-16,-4-5 3 16,-6-5 0-16,-3-7-11 15,-2-2 18-15,1-2-7 16,2 0 5-16,2 0 6 16,8-13-3-16,14-13-8 15,16-9 1-15,15-7-5 16,8-5 9-16,4 2-5 0,2 4 0 15,-2 9 8-15,-6 10-10 16,-7 12 2-16,-8 9 0 16,-3 1-4-16,-2 0 10 15,-1 6-6-15,3 4 0 16,1-6 14-16,-3-3-5 16,-2-1-9-16,-1-4 4 15,-5-13 12-15,-1-5-8 16,-4-5-8-16,-4-3 0 15,-3-1 1-15,-6 6-9 0,-9 3-6 16,-5 8-30 0,-4 10-7-16,-10 4-69 0,-28 16-91 15,-17 18-216-15,-16 12-306 16</inkml:trace>
  <inkml:trace contextRef="#ctx0" brushRef="#br0" timeOffset="93581.49">16062 13545 603 0,'0'0'258'15,"0"0"-212"-15,0 0 53 16,0 0-54-16,0 0-17 15,0 0-17-15,0 0 28 16,0 0 20-16,0 0-8 0,0 0 16 16,0 0-17-1,-8 0-13-15,-7 0 11 0,-5 0-42 16,-4-14 6-16,4-5 4 16,-1 0-9-16,6-4 6 15,4 3-2-15,5 5-9 16,4 3 34-16,2 5-34 15,0 3 10-15,0 1-10 16,0 2 11-16,9 1-19 16,10-1 6-16,8-1 0 15,6-1-3-15,3-1 7 16,3-4-4-16,-3-6 0 16,-1-3 8-16,-4-5-8 15,-6 0 0-15,-6 0 1 16,-5 2-5-16,-4 5 11 0,-6 7-7 15,-4 5 1 1,0 3 11-16,0 0-5 0,0 18-7 16,0 20 0-16,0 12 23 15,0 6-4-15,0 1 5 16,0-2-7-16,0-1-13 16,-1-5 16-16,-2-2-20 15,0-5 0-15,0-5 7 16,-1-7 1-16,2-5-8 15,-1-10 0-15,3-5 2 16,0-6-15-16,0-2 6 0,-2-2-53 16,1 0 2-16,-4 0-59 15,-2-7-78-15,-8-12-286 16</inkml:trace>
  <inkml:trace contextRef="#ctx0" brushRef="#br0" timeOffset="93770.08">15939 13679 916 0,'0'0'132'0,"0"0"-81"15,0 0 46-15,0 0-51 16,105-39 8-16,-45 20 7 16,-1 2-37-16,-2-1 9 15,-8 1-29-15,-4 3-4 0,-5 0-28 16,-2 2-93-16,-4 2-135 15,-4-2-136-15</inkml:trace>
  <inkml:trace contextRef="#ctx0" brushRef="#br0" timeOffset="94090.69">16555 13364 369 0,'0'0'540'0,"0"0"-445"16,0 0 114-16,0 0-67 15,0 0-64-15,0 0-63 16,0 10-5-16,0 28 43 0,0 12-15 16,0 2 12-16,0-1-32 15,3-6-16-15,8-5 26 16,3-10-24-16,2-9-4 16,3-6 0-16,-1-11 12 15,6-4-6-15,4-7 5 16,4-17-5-16,1-13 10 15,-5-8-9-15,-4-6-7 16,-9-4 0-16,-6 3-6 16,-5 5 3-16,-4 9-21 15,0 10-39-15,0 7-5 16,0 10-108-16,0 7-153 16,-7 2-561-16</inkml:trace>
  <inkml:trace contextRef="#ctx0" brushRef="#br0" timeOffset="97245.64">17522 13304 419 0,'0'0'1'0,"0"0"1"15,0 0 24-15,0 0 15 16,0 0 53-16,0 0 2 15,84-50 47-15,-75 42-4 16,-2-1-18-16,-3 1 7 16,-4 1-12-16,0 1-26 15,0 2-14-15,-5 1-47 16,-13 3 14-16,-16 0-29 16,-10 17-10-16,-11 14 27 0,-1 7-19 15,5 4 16 1,6 2-6-16,12-3-19 0,11-4 15 15,8-3-18-15,13-6 4 16,1-3-12-16,8-2 1 16,23-5 7-16,12-4 0 15,11-5-10-15,7-9-4 16,0 0-42-16,-3-3-15 16,-6-11-15-16,-11-3-92 15,-11-3-54-15,-14-2-182 16</inkml:trace>
  <inkml:trace contextRef="#ctx0" brushRef="#br0" timeOffset="97412.83">17433 13428 757 0,'0'0'158'0,"0"0"-93"16,0 0 49-16,0 0-95 15,0 0-18-15,0 0-1 16,118-2 33-16,-59 2-33 15,7 0-31-15,1-3-136 16,-1 1-151-16,-3-4-69 16</inkml:trace>
  <inkml:trace contextRef="#ctx0" brushRef="#br0" timeOffset="97730.16">18201 13178 684 0,'0'0'134'0,"0"0"86"0,0 0-101 16,0 0-69-16,0 0 30 16,-31 80-2-16,17-38 13 15,1 1-55-15,2 4 23 16,4-1-9-16,1 1-40 16,2-2 29-16,1-5-22 15,0-5-12-15,1-7 14 16,1-8-13-16,1-6-6 15,0-6 0-15,0-4 9 16,0-2-12-16,0-2 3 0,0 0 0 16,0 0-10-1,0 0-37-15,0 0-22 0,0-11-50 16,7-13-161-16,8-9-192 16</inkml:trace>
  <inkml:trace contextRef="#ctx0" brushRef="#br0" timeOffset="98201.26">18181 13255 542 0,'0'0'195'16,"0"0"-99"-16,0 0 61 0,20-74-52 15,7 54-66-15,6 2 12 16,3 1 7-16,0 6-7 15,-7 6 20-15,-3 5-19 16,-7 0-24-16,-8 15 12 16,-7 10-25-16,-4 6 13 15,0 3 11-15,-10-2-35 16,-17-1 19-16,-11-2-23 16,-5-4 2-16,-5-5 6 15,-1-5 2-15,9-5-7 16,10-4-3-16,11-5 4 15,13-1 2-15,6 0-4 16,0 0 1-16,0 0-3 16,0 0-8-16,10 10 8 0,16 12 0 15,10 17 0-15,10 10-8 16,3 9 10-16,0-2-2 16,2-2 9-16,-3-7 0 15,-5-11-3-15,-7-11 7 16,-10-7-10-16,-7-11 8 15,-3-6-6-15,-7-1-3 16,2 0-2-16,-1-1 1 16,-1-11-3-16,0-5-45 15,-1-7-76-15,0-7-82 16,-5-6-323-16</inkml:trace>
  <inkml:trace contextRef="#ctx0" brushRef="#br0" timeOffset="100697.93">18667 12834 585 0,'0'0'129'16,"0"0"-48"-16,0 0 126 15,0 0-61-15,0 0-30 16,0 0-11-16,0 0-61 16,36-38-13-16,-36 38-26 15,-8 4 2-15,-7 10 21 16,0 0-13-16,3 0-5 16,4-4 8-16,5-1-14 15,3-5 2-15,0-1-6 0,0 0 6 16,0 1-9-16,3 1 3 15,11 4 0-15,7-1 10 16,2 5-4-16,5 1-6 16,0 5 0-16,-1 3 13 15,-3 3-13-15,-6 2 0 16,-3-3 0-16,-5-4-3 16,-4-6 12-16,-3-6-9 15,-3-2 0-15,0-3 8 16,0 0-14-16,0-2 6 15,-7-1-7-15,-10 0-3 16,-2 0-34-16,-2-3 1 0,3-15-49 16,3-10-102-1,5-6-35-15,7-6-93 0,3 0-77 16</inkml:trace>
  <inkml:trace contextRef="#ctx0" brushRef="#br0" timeOffset="100832.97">18789 12803 305 0,'18'-20'231'0,"-2"3"-34"16,5 3-6-16,1 1-44 15,4 0-43-15,3 2-21 16,0 1-18-16,0 3-29 16,-3 2-36-16,-6 5 0 15,-8 0-10-15,-8 4-145 16,-4 8-176-16,-3 5-347 16</inkml:trace>
  <inkml:trace contextRef="#ctx0" brushRef="#br0" timeOffset="104396.17">18743 13179 512 0,'0'0'92'0,"0"0"-74"16,0 0 67-16,0 0-4 16,0 0-23-16,0 0 3 15,0 0-19-15,-12-1 30 16,10 1-34-16,1 0 5 16,-1 0-7-16,1-1-30 15,-1 1 24-15,1 0-8 0,1 0-6 16,0-2 20-16,0 2-30 15,0 0 6-15,0 0-12 16,0 0 3-16,0 0-11 16,1 0-1-16,13-1 9 15,5-4 3-15,5 0-2 16,1-2 8-16,0 0-8 16,-2-2 3-16,-2 1-8 15,-3 0-8-15,-3 1-29 16,-4 1 3-16,-3 0-76 15,-5 2-96-15,-3 0-105 16</inkml:trace>
  <inkml:trace contextRef="#ctx0" brushRef="#br0" timeOffset="110951.15">24244 949 872 0,'0'0'79'16,"0"0"-59"-16,0 0 126 16,0 0 15-16,0 0-83 15,0 0-16-15,0 0-18 16,19-43-33-16,-19 64-3 16,4 15 1-16,4 21 17 15,2 18 47-15,-2 17-73 16,-2 15 35-16,1 14-2 15,4 3-9-15,-1-1 9 0,4-7-26 16,3-12 3 0,-3-4 7-16,-2-6-13 0,-2-8 4 15,-5-3 3-15,-1-11-9 16,-1-5 7-16,-3-5-9 16,0-9 0-16,0-10 4 15,0-7 2-15,0-9-6 16,0-9 0-16,0-6 5 15,0-10-10-15,0-2 5 16,0 0-7-16,0 0-12 16,0-4-37-16,3-13-14 15,5-10-68-15,4-3-168 0,5 1-324 16</inkml:trace>
  <inkml:trace contextRef="#ctx0" brushRef="#br0" timeOffset="111745.93">24469 2451 775 0,'0'0'156'16,"0"0"-107"-16,0 0 102 16,0 0-84-16,0 0 4 15,0 0-27-15,-10 4-17 16,10-4 22-16,0 0-27 15,0 0 2-15,0 0 9 16,0 0-29-16,0 0 18 16,0 0-15-16,0 0-3 15,0 0 6-15,0 0-7 16,0 0 4-16,0 0-7 0,0 0 10 16,0 0-6-1,0 0-4-15,0 0 0 16,-2 1 1-16,2 1 2 0,-1-1-3 15,1 1 0-15,-2-1 3 16,0 0-2-16,1 1-1 16,-1-1 0-16,1 1-5 15,-1-1 10-15,1 2-5 16,1-3 0-16,0 1 8 16,0-1-14-16,0 0 6 15,0 0 0-15,0 0-8 16,0 0 6-16,15 3 2 15,12-3 4-15,15 0-1 0,13 0 6 16,15 0-9 0,9 0 0-16,14-1 1 0,10-2 7 15,5-1-8-15,7-1 0 16,0 1 3-16,5 0 0 16,2 1-3-16,0 0 1 15,-4-1-1-15,-3 1 5 16,-15-2-5-16,-9-2 0 15,-9 0 3-15,-10 0-6 16,-8 1 3-16,-8-1 0 16,-5 0 6-16,-9 0-4 15,-8 0 16-15,-5 1-14 16,-9 0 2-16,-5 0-4 16,-5-1-2-16,-5 1-6 0,-5-7-25 15,0-1-117 1,-5-6-224-16</inkml:trace>
  <inkml:trace contextRef="#ctx0" brushRef="#br0" timeOffset="112786.81">24402 2452 827 0,'0'0'101'0,"0"0"26"16,0 0 15-16,0 0-21 15,10-73-23-15,-10 73-14 16,0 0-61-16,0 0-11 16,-6 7-12-16,-16 21-10 15,-18 27 10-15,-17 30 16 16,-16 21 21-16,-3 15-17 15,-2 5-3-15,5-3 12 16,3-7-24-16,9-7 5 0,7-12-4 16,6-9 8-1,8-12-10-15,4-11-4 0,5-10 4 16,5-10-8-16,6-9 5 16,6-11-1-16,7-11 0 15,1-7-10-15,4-7-10 16,2 0-26-16,0-6-22 15,0-17-31-15,18-16-81 16,4-10-208-16</inkml:trace>
  <inkml:trace contextRef="#ctx0" brushRef="#br0" timeOffset="114495.34">27077 2047 888 0,'0'0'31'0,"0"0"56"16,0 0 73-16,0 0-79 15,0 0-12-15,0 0-23 16,0 0-5-16,4-11-3 16,-2 10-25-16,-2 1 20 15,0-2-18-15,0 1 2 16,0 1 17-16,0 0-29 16,0 0 8-16,0 0-7 15,0 0 1-15,0 0 0 16,0 0-7-16,0 0-5 0,0 14-1 15,0 11-5-15,0 13 11 16,6 8 15-16,-3 4-10 16,3 1 16-16,-3-3-17 15,0-6 6-15,-2-6 2 16,1-6-8-16,-2-10-3 16,1-3 11-16,1-7-12 15,-2-3 7-15,0-4-5 16,0-3-2-16,0 0 1 15,0 0 6-15,0 0-7 16,0 0 0-16,0 0 1 16,0 0-6-16,0 0-9 0,0 0-4 15,0 0 5 1,0 0-38-16,0-4-8 0,0-8-72 16,0-2-84-16,0 1-104 15,0-4-174-15</inkml:trace>
  <inkml:trace contextRef="#ctx0" brushRef="#br0" timeOffset="114891.92">27110 2307 669 0,'0'0'132'0,"0"0"-58"16,0 0 42-16,0 0-73 16,0 0-5-16,0 0 22 15,86-36-18-15,-57 29 4 0,-4 0-5 16,-3 2-35-1,-7 1 2-15,-7 2-5 0,-5 0 1 16,-2 2 2-16,-1-2-5 16,0-1 2-16,0-2 5 15,0-5-5-15,0-5-3 16,0-3 0-16,0-2 2 16,0 0 5-16,0-2-7 15,0 4 15-15,0 3 54 16,-1 8-19-16,-1 5 1 15,1 2 3-15,-1 0-30 16,1 8-24-16,-1 23-5 16,2 13 5-16,0 11 28 15,0 1-15-15,0-3 18 0,0-5-26 16,5-7-3-16,-1-8 0 16,2-4 1-16,-3-8-6 15,0-3-8-15,0-5-65 16,0-5-56-16,-3-8-145 15,0 0-292-15</inkml:trace>
  <inkml:trace contextRef="#ctx0" brushRef="#br0" timeOffset="116248.75">24524 599 928 0,'0'0'51'0,"0"0"1"15,0 0 79-15,-7-82 0 16,7 66-53-16,0 6 11 16,0 3-35-16,0 6-7 15,0 1-6-15,0 0-33 16,0 0 7-16,0 2-15 15,0 14-33-15,0 9 32 16,4 9-3-16,11 7 4 16,-1 0 2-16,2-5 12 15,-3-3-14-15,0-6 0 0,-2-9 5 16,-5-8-4-16,-1-5 2 16,-2-5-3-1,-2 0 0-15,2 0 8 0,3 0-1 16,1-11-3-16,4-7-1 15,5-5 15-15,1-1-11 16,-4 9-7-16,-4 4 1 16,-4 9 9-16,-4 2-8 15,-1 0-2-15,0 0-3 16,2 0-3-16,6 4-9 16,4 8 15-16,6-1 0 15,3 0 9-15,3-2-9 16,0-2 0-16,0-6 0 15,-3-1 5-15,-2 0 3 0,-4 0-5 16,-3-11 7-16,-3-3-7 16,-3-6 19-16,-3-2-5 15,-3-5-16-15,0 1 4 16,0 5-3-16,0 7-4 16,-1 4-11-16,-9 5-53 15,-2 3-37-15,-7 2-179 16,-5 0-437-16</inkml:trace>
  <inkml:trace contextRef="#ctx0" brushRef="#br0" timeOffset="118648.45">23077 3580 734 0,'0'0'166'15,"0"0"-121"-15,0 0 125 16,0 0-50-16,0 0-69 16,0 0 9-16,-15-21-27 15,13 21-31-15,1 0 34 16,-1 0-17-16,-1 0-8 15,-4 4 19-15,-3 11-24 16,-7 11 23-16,-1 8-1 0,-1 5-16 16,4 4 14-1,2-1-19-15,5 0-5 0,4-3 14 16,2-5-14-16,2-4 5 16,0-6-7-16,0-4 7 15,2-3-9-15,11-4 2 16,5-2 0-16,3-3-8 15,0-3 15-15,4-4-7 16,-1-1 0-16,1 0 9 16,0-10-1-16,-5-1-8 15,-2-2 0-15,-6 3 9 16,-6 0-4-16,3 1-3 16,-5 3-2-16,1 0 4 15,-2 2-7-15,-2 1 3 16,-1 2 0-16,0-1 2 0,0 1 3 15,0-1-5-15,0 2 0 16,0 0 4-16,0 0 2 16,0 0-6-16,0-1 0 15,0 1-2-15,0-1 13 16,0 1-11-16,0-2 0 16,2 1 3-16,-2 0-8 15,0-1 5-15,0 1 0 16,0-1 1-16,0 1 7 15,0-2-8-15,0-3 0 16,0 2 4-16,0 1-8 16,0 0 4-16,0 2 0 0,0 1 1 15,0 0 7 1,0 0-8-16,0 0 0 0,0 0 5 16,0 0-9-16,0 0 5 15,0 0-1-15,0 0 0 16,0 0 4-16,0 0-3 15,0 0-1-15,0 0 0 16,0 0 0-16,0 0 0 16,0 0 0-16,0 0-2 15,0 0 8-15,0 0-7 16,0 0 1-16,0 0 0 16,0 0-2-16,0 0 5 15,-2 0-3-15,2 0 0 16,0 0 4-16,0 0-9 15,0 0 5-15,0 0 0 0,0 0 1 16,0 0 0-16,0 0-1 16,0 0 0-16,0 0 5 15,0 0-8-15,0 0 3 16,0 0 0-16,0 0-4 16,0 0 14-16,0 0-10 15,0 0 0-15,0 0 7 16,0 0 1-16,0 0-8 15,0 0 0-15,0 0 0 16,0 0 5-16,0 0-5 16,0 0 0-16,-1 0 5 15,1 0-12-15,0 0 7 0,0 0 0 16,0 0-7 0,0 0 12-16,0 0-5 0,-2 0 0 15,1 0-2-15,1 0 0 16,0 0 2-16,0 0 0 15,0 0-7-15,0 0 7 16,0 0 0-16,0 0 0 16,0 0 3-16,0 0-9 15,0 0 6-15,0 0 0 16,0 0 2-16,0 0 0 16,0 0-2-16,0 0 0 15,0 0 5-15,0 0-10 16,0 0 5-16,0 0 0 0,0 0-5 15,0 0 7 1,0 0-2-16,0 0 0 0,0 0 2 16,0 0-4-16,-2 0 2 15,2 0 0-15,0 0-5 16,-1 0 6-16,1 0-1 16,0 0 0-16,0 0 4 15,0 0-8-15,0 0 4 16,0 0 0-16,0 0 1 15,0 0 5-15,0 0-6 16,0 0 0-16,0 0 0 16,0 0-8-16,0 0 8 15,0 0 0-15,0 0-4 16,0 0 6-16,0 0-2 0,0 0 0 16,0 0 4-16,-2 0-3 15,-2 0-1-15,-5 0 0 16,-2 0-1-16,1 0 9 15,-3 0-9-15,2 0 1 16,-1 0 0-16,0 0-7 16,3 0 7-16,3 0 0 15,3 0-4-15,2 0 10 16,1 0-7-16,0 0 1 16,0 0 0-16,0 0-9 15,0 0 9-15,0-1-6 16,1-1 6-16,2 1-18 15,6-2 12-15,5-1 4 0,7-2 2 16,2 2-6-16,0-2 10 16,-7 3-4-16,-5 0 0 15,-2 0 2-15,-6 3-8 16,-3 0 6-16,0 0 0 16,0 0-5-16,0 0 3 15,1 0 2-15,-1 0 0 16,0 0-1-16,0 0-6 15,0 0 7-15,5 7-14 16,-1 6 14-16,1 4 0 16,2 2 1-16,0-1-1 15,-2 0 6-15,1-1-5 0,-1-3-1 16,-2-1 0-16,1-1-6 16,-1-3 6-16,0 4-1 15,1 1-16-15,2 6-76 16,5 1-37-16,2-3-146 15,-1-8-293-15</inkml:trace>
  <inkml:trace contextRef="#ctx0" brushRef="#br0" timeOffset="119961.8">24476 2547 314 0,'0'0'300'15,"0"0"-243"-15,0 0 36 16,0 0 5-16,0 0 27 16,0 0-15-16,-7-13-67 15,7 13-12-15,-3 0 6 16,3 0-21-16,0 0 19 0,0 0-21 15,0 0-7-15,0 0 24 16,-1 0-28-16,1 3 2 16,0 15-3-16,0 15 8 15,0 12 33-15,7 9 27 16,2 5-52-16,1 3 10 16,4 0-19-16,-1 2 10 15,3-1 5-15,0 0-24 16,0 0 25-16,-1-4-18 15,0 0 6-15,-2-1 0 16,-1 0-5-16,0-1-2 16,0 0 7-16,0-3-12 15,0-1 16-15,0 1-12 16,1 1-4-16,-1 4 6 0,0-2-2 16,-3-3 5-1,-1-1 2-15,-1-7-9 0,2 3 15 16,-2-3-16-16,1 2 2 15,1 0 1-15,1 1 4 16,1 1-6-16,-2-1 2 16,2 4-5-16,0-2 9 15,-2 5-6-15,3 2 2 16,-3-4 3-16,1 0-2 16,-1-5 0-16,-1-6-6 15,-2-7 2-15,-2-4-1 16,2-8-1-16,-3-6 0 15,-2-8-1-15,1-6 7 16,-1-3-6-16,-1-1 0 0,2 0-9 16,-1 0-4-16,2-8-28 15,2-9-17-15,3-7-51 16,-1-1-193-16,-7-1-409 16</inkml:trace>
  <inkml:trace contextRef="#ctx0" brushRef="#br0" timeOffset="121246.19">25185 5236 969 0,'0'0'152'0,"0"0"-122"16,0 0 131-16,0 0-34 15,0 0-75-15,0 0-51 16,-25 30 6-16,8 14 22 16,-1 4 3-16,2-2 2 0,2-1-26 15,1-3-3-15,3-6 6 16,-1-3-6-16,2-8-1 16,3-6-4-16,3-7 7 15,2-7-14-15,1-3 7 16,0-2 0-16,0 0-3 15,0-13 7-15,9-13 8 16,9-16-3-16,5-11-6 16,3-8 3-16,-1-1-2 15,4 3-4-15,-5 9 8 16,-4 16-2-16,-6 12 10 16,-8 12 5-16,-2 9-12 15,-2 1 6-15,1 4-15 16,4 20-9-16,4 11 7 15,5 11 4-15,1 0 3 0,0 2-5 16,-2-6 1-16,2-3-7 16,-5-6 6-16,-1-6-30 15,-5-4-16-15,-4-6-23 16,-2-5 5-16,0-6-47 16,0-6-54-16,-16 0 51 15,-7-8-57-15,-7-16 6 16,-3-8 87-16,1 0 78 15,5 2 93-15,8 9 38 16,8 8-13-16,8 8-8 16,3 1-37-16,0 1 0 0,0-3-52 15,17-2-14 1,14-1-6-16,13 1-1 0,9 1-11 16,5 1-69-16,-1 2-80 15,-8-3-168-15</inkml:trace>
  <inkml:trace contextRef="#ctx0" brushRef="#br0" timeOffset="122983.46">24360 2513 808 0,'0'0'81'16,"0"0"14"-16,0 0 23 15,0 0-82-15,0 0-24 16,0 0-2-16,-3-8-3 15,4 8-7-15,10 0 5 16,10 11-4-16,9 7 22 16,9 9 10-16,10 6 1 15,12 3 9-15,14 5-3 16,13 1-10-16,12 1 6 16,10 1-17-16,0 4 11 15,-2 2-18-15,-8 2 1 16,-8-1-4-16,-2 0-4 15,-4-3 7-15,-2-4-1 0,-5-3-6 16,-6-5 18-16,-11-3-21 16,-2-1 2-16,-7-2-4 15,-4-2 4-15,-4-2-2 16,-9-7-2-16,-7-3 0 16,-5-4 0-16,-5-2 10 15,-4-4-10-15,-1 0 13 16,-7-4-10-16,-4-2 22 15,-1 2-14-15,-1-2 1 16,-1 0 8-16,0 0-16 16,0 0 5-16,0 0-4 15,0 1-1-15,0-1-4 0,2 0 0 16,-1 0 0-16,2 2 2 16,0 1 4-16,3-1-8 15,-2 1 2-15,3 0 0 16,-1 0-4-16,0 0 4 15,-1 0-13-15,-2-1-3 16,-1-2-5-16,-2 2 13 16,0-2 8-16,0 0-8 15,0 1 0-15,0-1 8 16,0 0 0-16,0 0 3 16,0 0 1-16,0 0-4 15,0 0 4-15,0 0 2 16,0 0 6-16,0 0 0 0,0 0-4 15,0 0 8-15,0 0-10 16,0 0 1-16,0 0 0 16,0 0-4-16,0 0 7 15,0 0-10-15,0 0 0 16,0 0 8-16,0 0-3 16,0 0 2-16,0 0-4 15,0 0 1-15,0 0 7 16,0 0-10-16,0 0 2 15,0 0 10-15,0 0-8 16,0 0 9-16,0 0-7 16,0 0-5-16,0 0 6 15,0 0-8-15,0 0 0 16,0 0 1-16,0 0 3 0,0 0-3 16,0 0-1-16,0 0 0 15,0 0 0-15,0 0 0 16,0 0 0-16,0 0-2 15,0 0 5-15,0 0-3 16,0 0 0-16,0 0 1 16,0 0-3-16,0 0 3 15,0 0-1-15,0 0 0 16,0 0 3-16,0 0-3 16,0 0 1-16,0 0 3 15,0 0-4-15,0 0 1 16,0 0-1-16,0 0 0 15,0 0 6-15,0 0-13 0,0 0 7 16,0 0 0-16,0 0-2 16,0 0 0-16,0 0-5 15,0 0-27-15,-3 0-33 16,-6 0-28-16,-6 4-44 16,-9 1-219-16,0 0-221 15</inkml:trace>
  <inkml:trace contextRef="#ctx0" brushRef="#br0" timeOffset="123946.48">26514 3631 222 0,'0'0'144'0,"0"0"-32"16,0 0 18-16,0 0-45 16,0 0-37-16,0 0-18 15,6-17 26-15,-6 12 5 16,0 1-4-16,0 1 38 15,0 0-15-15,0 2 7 16,0-1 19-16,0 2-27 16,0 0-9-16,0 0-51 15,-1 0-18-15,-2 0-1 0,0 10-10 16,-2 10 10 0,-1 9 8-16,-4 6-3 0,3 2 13 15,0 0-18-15,0 2 0 16,1-4 2-16,3 0-2 15,3 1-5-15,0-7-50 16,0-2-58-16,2-7-32 16,9-7-60-16,3-9-37 15,-1-4-32-15</inkml:trace>
  <inkml:trace contextRef="#ctx0" brushRef="#br0" timeOffset="124177.73">26474 3655 604 0,'0'0'92'0,"0"0"20"0,0 0 73 16,0 0-106-1,0 0-35-15,0 0-41 0,37-71 11 16,-10 75-13-16,1 22 27 16,-2 6 72-16,-7 7-89 15,-10 1 4-15,-9-1-2 16,0 0-10-16,-15-4 8 15,-18-1-11-15,-9-4-10 16,-8-5-107-16,-2-4-192 16,4-10-312-16</inkml:trace>
  <inkml:trace contextRef="#ctx0" brushRef="#br0" timeOffset="125782.95">24218 1061 764 0,'0'0'141'0,"0"0"-139"15,0 0 76-15,0 0 25 0,0 0-18 16,0 0 17-16,0 0-63 16,11-53-24-16,-11 53-15 15,0 0-2-15,0 0-3 16,0 0 5-16,0 0 0 15,0 0-5-15,0 0 13 16,0 2 1-16,0 0 13 16,0-2-20-16,0 0 24 15,0 0-5-15,0 0-7 16,0 0 24-16,0 0-18 16,0 0 16-16,0 0 8 15,0-7-26-15,0-5 14 16,0-2-26-16,0 3-4 15,0 3 10-15,-2 4-3 16,-4 4-4-16,0 0-5 0,-6 12-18 16,-10 15 17-16,-5 9-2 15,-3 8 3-15,2 0-3 16,5-3 8-16,4-5-5 16,7-9 0-16,2-7 6 15,5-10-10-15,4-6 4 16,1-4 0-16,0 0-4 15,0 0 9-15,7-20-5 16,14-14 4-16,7-12 6 16,7-10-7-16,1-4-3 15,-2 7 0-15,-3 10-2 0,-8 17 1 16,-9 14 1-16,-5 12 0 16,5 0-17-16,10 26 12 15,15 11-19-15,11 14-4 16,10 12-9-16,6 7-96 15,7 10 2-15,9 11-68 16,3 2-224-16</inkml:trace>
  <inkml:trace contextRef="#ctx0" brushRef="#br0" timeOffset="126515.59">26392 2221 81 0,'0'0'618'0,"0"0"-493"0,0 0 64 15,0 0-53-15,0 0-66 16,0 0 38-16,-57-22-38 16,51 21-26-16,2 0 13 15,2 1-21-15,1 0-16 16,1-2 10-16,0 2-25 16,0 0 11-16,0 0-15 15,0 0 2-15,4 0-6 16,11 0-10-16,15 0 13 15,12 0 24-15,3 9-11 16,-6 1 8-16,-11 0-3 16,-10-3-18-16,-12 4 16 0,-5 2-16 15,-1 6 6 1,0 8 12-16,-4 4-15 0,-14 6 9 16,-2 1-12-16,-5 6-4 15,-3 8-19-15,-4 9-72 16,-1 5-51-16,1 0-106 15,-1-5-336-15</inkml:trace>
  <inkml:trace contextRef="#ctx0" brushRef="#br0" timeOffset="127165">26261 3320 817 0,'0'0'34'0,"0"0"118"16,0 0-40-16,0-83-42 16,-2 66 26-16,-5 2-19 15,2 3 4-15,-1 4-4 16,0 1-23-16,0 2-16 16,3 2 5-16,-1 1-21 15,3 2 8-15,1 0-15 16,0 0-15-16,0 0 8 15,0 0-8-15,0 0 0 0,0 0-4 16,0 0-8-16,0 5 11 16,8 10-1-16,6 4 4 15,2 5 8-15,-1 1-5 16,-2 0 0-16,-5-6 1 16,-7 0 1-16,-1-4-5 15,0 3-2-15,-13 4-1 16,-14 4-6-16,-11 4-28 15,-12 1-61-15,-11 1-65 16,-10 1-201-16,-7-2-586 16</inkml:trace>
  <inkml:trace contextRef="#ctx0" brushRef="#br0" timeOffset="127864.48">25014 4785 443 0,'0'0'454'0,"0"0"-416"16,0 0 110-16,0 0 11 16,0 0-60-16,0 0-4 15,-23-65-34-15,23 63-27 16,0 2 10-16,0 0-19 16,0 0-16-16,0 0-3 15,0 9 3-15,0 3-9 16,4 6 18-16,13-3-18 0,8-3 17 15,7-7-11 1,5-5-5-16,2 0 9 0,4-7-8 16,-3-14-2-16,-4-5 0 15,-3-4-5-15,-5-9-13 16,-5-4-45-16,-6-8-71 16,-6-1-181-16,-6 5-572 15</inkml:trace>
  <inkml:trace contextRef="#ctx0" brushRef="#br0" timeOffset="128614.54">23399 3559 911 0,'0'0'85'15,"0"0"24"-15,28-92 48 16,-17 69-41-16,-2 8-26 15,-3 5-51-15,-3 7 6 16,-2 3-4-16,-1 0-23 16,0 0 13-16,0 0-31 15,0 10 3-15,3 13-7 16,6 9 8-16,2 9 0 16,4 0 6-16,-5-3-7 15,2-4 10-15,-3-6-13 16,-1-6 0-16,-2-6-1 0,1-6 14 15,-1-6-13 1,-2-4 0-16,5 0 0 0,11 0-9 16,11-17 9-16,14-10-11 15,7-6-8-15,5-9-52 16,-2-1-23-16,-3 0-129 16,-4 3-163-16,-9 4-485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38:46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7107 11712 437 0,'0'0'68'16,"0"0"55"-16,0 0-52 15,0 0-5-15,0 0 16 16,0 0-2-16,0 0-18 15,0 0-8-15,-10-6-7 16,7 6-17-16,3 0-1 0,0 0-3 16,0 0-15-16,-2 0 0 15,2 0-2-15,0 0-6 16,0 0 3-16,0 0-6 16,0 0 0-16,0 0 0 15,0 0-2-15,0 0 2 16,0 0 3-16,0 0-3 15,0 0-4-15,0 0 4 16,0 0-3-16,0 0 3 16,5 0 10-16,7 3 26 0,1 3-2 15,5 0 3 1,0-1-7-16,4 2-13 16,-1-1-3-16,-3 2-6 0,0 0-6 15,1 2 17-15,-5 0-4 16,-2 3-9-16,-2 0 13 15,-1 1-4 1,-3 0-4-16,-3 0-3 0,-1 0-5 16,-2-2 7-16,0 2-9 15,0-1 10-15,-8-2 1 16,-5 0 13-16,-5-1-1 16,-7-3 6-16,-7-2-5 15,-7-2 1-15,-3-1-12 16,-4-2-1-16,0 0-7 15,-2 0-1-15,5 0-4 16,0 0 1-16,10 0 3 0,6 0-5 16,6 0-9-1,6 0 8-15,2 0 0 0,1 0-63 16,3-2-126-16,-2-4-121 16,1-3-577-16</inkml:trace>
  <inkml:trace contextRef="#ctx0" brushRef="#br0" timeOffset="1148.79">7444 13562 499 0,'0'0'115'0,"0"0"27"15,0 0-37-15,0 0-31 16,0 0-1-1,0 0 1-15,-10-20-7 0,10 20-7 16,0 0-6-16,0 0-19 16,0 0 1-16,0 0-8 15,0 0-11-15,0 0-7 16,3 0-6-16,13 0 3 16,7 0 16-16,2 4 5 15,-1 2-8-15,0 1-9 16,-3 0 5-16,-3 2-5 15,1 2 10-15,-3 0 12 16,-1 2-6-16,-1 0-5 0,-4-3-8 16,-4 1 2-1,-4 0 0-15,-2-1-3 16,0 0-10-16,-3-2 7 0,-18-1-4 16,-6-1 5-16,-9-2 0 15,-6-1-3-15,-4-3-4 16,1 0-4-16,1 0-6 15,3 1-86-15,4 1-118 16,4-2-210-16</inkml:trace>
  <inkml:trace contextRef="#ctx0" brushRef="#br0" timeOffset="6547.43">14409 5902 359 0,'0'0'108'0,"0"0"-61"16,0 0 11-16,0 0-20 15,0 0 15 1,0 0-5-16,0 0 14 0,-2 0-16 15,1 0 5-15,-1 0-1 16,1 0-4-16,-1 0-22 16,2 0-9-16,0 0 4 15,-1 0 5-15,1 0 4 16,0 0 7-16,-3 0-4 16,3 0 4-16,0 0 4 15,0 0-9-15,0 0-10 16,0 0-2-16,0 0-4 15,0 0 0-15,0 0-3 16,0 0-4-16,0 0 3 0,0 0-9 16,0 0 4-16,0 0-4 15,0 0-1-15,0 0 1 16,0 0-1-16,0 0 0 16,-1 0 0-16,-1 0 0 15,0 0 0-15,-1 0 0 16,-3 0 0-16,0 0 2 15,-1 0 1-15,0 2-2 16,1-1-1-16,3 1 0 16,0-1-1-16,1 1 0 15,2-2 1-15,0 0 0 0,0 0 0 16,0 0 0-16,0 0 1 16,0 0-1-16,0 0 2 15,0 0-2-15,0 0 2 16,0 0-1-16,3-3 3 15,6-4 4-15,6-6-7 16,9 0-1-16,3-4 2 16,7 1-1-16,6-3-1 15,1-1 1-15,-2 4 5 16,-4 5 8-16,-12 3 4 16,-9 4-8-16,-5 2-4 15,-1 2-6-15,1 0-3 16,0 9-9-16,-3 9 10 15,-2 8 2-15,-4 2 3 16,0 2-3-16,-6 2 0 0,-13-5 2 16,-1-4 5-16,-2-3-7 15,3-6 0-15,2-2-2 16,7-4 2 0,1-3 0-16,6-2 2 0,3-2-4 15,0-1 2-15,0 0-2 16,3 0-16-16,10 0 17 15,4 0 2-15,4 3 6 16,1 4-7-16,-4 4 1 16,0 1 16-16,-6 0-15 15,-5 2-2-15,-3-1 5 16,-4 0 1-16,0-1-4 0,-20 1 0 16,-12 1 5-16,-7 0-5 15,-5-3 3-15,0-1-1 16,7-4-4-16,6-3-29 15,7-3-28-15,8 0-9 16,5 0-101-16,8-12-124 16,3-2-287-16</inkml:trace>
  <inkml:trace contextRef="#ctx0" brushRef="#br0" timeOffset="6983.66">15084 5551 827 0,'0'0'169'15,"0"0"-66"-15,0 0 22 16,0 0-53-16,0 0-10 15,0 0-8-15,47-37-10 16,-47 57-32-16,0 14-10 16,0 15 27-16,0 12 30 15,-11 14-38-15,-9 7 14 0,-3 3-15 16,-7-1-6-16,0-5 15 16,-1-6-15-16,3-5-8 15,4-7 1-15,2-10 3 16,5-8-3-16,1-9-5 15,7-7-1-15,0-8 7 16,3-6-7-16,3-6-1 16,1-4 1-16,2-1 2 15,0-2-1-15,0 0-2 16,0 0-17-16,2-3-39 16,10-12-70-16,3-5-127 15,2-2-273-15</inkml:trace>
  <inkml:trace contextRef="#ctx0" brushRef="#br0" timeOffset="7704.48">15380 5968 694 0,'0'0'91'0,"0"0"56"0,0 0-9 16,0 0-62-16,0 0 13 16,0 0-18-16,22-54-1 15,-22 54-7-15,0 0-16 16,0 0-29-16,0 3-18 16,-6 14-14-16,-4 6 14 15,-2 6 5-15,0 1 6 16,3-1-4-16,2-1-2 15,5-1 0-15,2-3 0 16,0-5-4-16,3-1-2 16,7-7 0-16,3-2 1 0,-1-4 1 15,2-5 2 1,6 0 8-16,1-4-8 0,1-15 5 16,3-3-1-16,-1-6-6 15,-1-3 2-15,-7 4 1 16,-2 6-3-16,-6 7 3 15,-6 7 1-15,-2 4 13 16,0 3 13-16,0 0-31 16,0 11-3-16,-6 17-13 15,-7 9 16-15,-4 4 14 0,4 3 11 16,-1-5-12 0,4 1 5-16,1-6 2 0,3-5-8 15,0-4-1-15,0-5-3 16,5-4-6-1,-2-5-2-15,1-4 1 0,2-3 1 16,0-3-1 0,0-1 4-16,0 0-5 0,0 0 0 15,0 0-10-15,0-5-43 16,3-10-57-16,9-6-218 16,0-4-600-16</inkml:trace>
  <inkml:trace contextRef="#ctx0" brushRef="#br0" timeOffset="8430.03">15889 6066 494 0,'0'0'232'0,"0"0"-106"16,0 0-45-16,0 0-16 15,0 0 5-15,0 0-8 0,-6 0-11 16,4 0 19-16,1 0-16 15,1 0 0-15,0 0-10 16,0-3 2-16,0 2-16 16,0-4-6-16,0 3 0 15,0-1-2-15,0-2-1 16,0 1 0-16,0-3 6 16,0-2-21-16,9-1-3 15,4-1-3-15,8-1 0 16,6-1 2-16,7 2 3 15,4 1 4-15,-2 3-2 0,-4 3-1 16,-5 2 5 0,-8 2-6-16,-8 0 0 0,-2 5-5 15,-6 9-4-15,-3 4 3 16,0 4 1-16,-5 1 1 16,-14-2 0-16,-3-1-1 15,-4-3 1-15,4-4 1 16,2-3 0-16,7-6 1 15,7-1 0-15,5-3-2 16,1 0-1-16,0 0-5 16,11 0-3-16,12 1-3 15,7 6 11-15,8 6-1 16,1 4 2-16,-4 3-1 0,-10 0 5 16,-13-4 8-16,-9 0-6 15,-3-3-1-15,-6-2-1 16,-22 0 15-16,-14-1 9 15,-7-1-15-15,-2-2-6 16,3 1-8-16,9-1-30 16,3 1-94-16,5-2-151 15,0-6-718 1</inkml:trace>
  <inkml:trace contextRef="#ctx0" brushRef="#br0" timeOffset="16873.52">13344 7610 604 0,'0'0'145'0,"0"0"-86"0,0 0 49 16,0 0-29-16,0 0-17 16,0 0 2-16,0 0-9 15,-42 17 10-15,39-17-10 16,1 0 5-16,-1 0-3 15,2 0-8-15,-1 0-7 16,2 0 1-16,0 0-1 16,0-6-19-16,0-2 1 15,3-2-18-15,15-1 0 0,11-2-5 16,5 1-1-16,9 4 0 16,2 4 1-1,4 4 0-15,-3 0-1 0,-10 0 2 16,-10 5-4-16,-13 7 1 15,-12 1-2-15,-1 2 3 16,-11 2 0-16,-18 0 4 16,-8-2-3-16,-5-2 4 15,5-1-5-15,5-4 1 16,10-1 0-16,14-3-1 16,7 2 0-16,1 1-23 15,6 1 3-15,21 5-2 16,6 1 13-16,1 2 9 15,-4-1 2-15,-12-2 0 16,-8-3 2-16,-8-1-4 0,-2-3 3 16,0 1 5-1,-18 0 0-15,-6 0-5 0,0-1 1 16,-1-2-4-16,5-2-15 16,8-2-71-1,8 0-43-15,4-3-84 0,6-11-214 16,19-5-217-16</inkml:trace>
  <inkml:trace contextRef="#ctx0" brushRef="#br0" timeOffset="17171.9">13800 7634 636 0,'0'0'258'0,"0"0"-52"16,0 0-60-1,0 0-120-15,0 0-17 0,0 0-9 16,-34 62 58-16,20-31-16 15,4 0-14-15,4-3-15 16,6-4-8-16,0-5 3 16,1-7-8-16,14-6 30 15,5-4-2-15,4-2 2 16,2-2 7-16,4-14-8 16,-3-6-9-16,-4-5 1 15,-3-1-13-15,-9-2-8 16,-5 3 1-16,-6 4-1 15,0 4-32-15,-20 5-12 0,-2 2-69 16,1 7-48-16,2 2-161 16,4 0-120-16</inkml:trace>
  <inkml:trace contextRef="#ctx0" brushRef="#br0" timeOffset="17513.53">14145 7343 971 0,'0'0'197'15,"0"0"16"-15,0 0-83 16,0 0-74-16,0 0-56 16,0 0 12-16,-11 113 21 15,-8-45 23-15,-1 3-15 0,0-4-15 16,3-4 5-16,2-3-1 15,3-6-10-15,-1-8-8 16,2-6-9-16,2-7 0 16,1-5 3-16,2-5-4 15,-2-7-2-15,6-5 0 16,-1-7 0-16,2-1 1 16,1-3-1-16,0 0-16 15,0 0-27-15,3-11-22 16,12-8-18-16,7-3-98 0,5-2-113 15,3 0-205 1</inkml:trace>
  <inkml:trace contextRef="#ctx0" brushRef="#br0" timeOffset="18003.82">14422 7675 279 0,'0'0'624'0,"0"0"-468"16,0 0 13-16,0 0-101 16,0 0-30-16,0 0-38 15,-7-6 6-15,-4 19 7 16,-2 1 25-16,2 0-15 16,4 0 8-16,0-1-13 0,4 0-1 15,1-3-9-15,2-2 2 16,0-1-2-16,0-1-4 15,0-2 14-15,3 0 5 16,7 0-4-16,2-1 1 16,3 3 0-16,0-1-7 15,1 2-2-15,3 2-3 16,-3 2 6-16,-1 4 0 16,-3-1-1-16,-5 2-3 15,-2 1-3 1,-5 0-4-16,0 0 4 0,0 0-3 15,0-3 3-15,-3-1 1 0,-8-2-2 16,-2-1-2-16,-1-6-3 16,-3-1 4-16,-4-3 2 15,0 0-3 1,-3 0 2-16,0-10-6 0,6-11-26 16,2-7-26-16,10-10-23 15,6-6-105-15,0-3-124 16,9 3-219-16</inkml:trace>
  <inkml:trace contextRef="#ctx0" brushRef="#br0" timeOffset="18079.16">14422 7675 795 0</inkml:trace>
  <inkml:trace contextRef="#ctx0" brushRef="#br0" timeOffset="18174.02">14422 7675 795 0,'76'-78'269'0,"-67"78"-108"0,6 0-24 0,2 0-43 0,0 0-35 0,1 0-34 15,0 3-20-15,2 3-2 16,2-1-3-16,3 1-65 0,1-5-145 16,0-1-190-16</inkml:trace>
  <inkml:trace contextRef="#ctx0" brushRef="#br0" timeOffset="18811.21">14971 7599 756 0,'0'0'184'0,"0"0"-78"15,0 0-55-15,0 0-10 16,0 0 8-16,0 0 8 0,-6 5 2 16,5-3-25-16,-1-2-10 15,1 0-5-15,-1 0 6 16,2 0-1-16,-1 0 23 15,-2-2-8-15,-1-6 1 16,-1-2-29-16,0-1 5 16,4 1-11-16,-1 3 7 15,2 4-7-15,0 1 16 0,0 2-10 16,0 0-11-16,0 0-8 16,0 0-2-1,8 2 7-15,11 8 3 0,2-2 2 16,2 1-2-16,-3-5-1 15,1-1-3-15,-4-3 4 16,-1 0 0-16,-2 0 4 16,-3 0-4-16,-2-3 1 15,-4-4 3-15,-1 3-4 16,-2 1 3-16,-2 1 0 16,0 2 9-16,0 0-10 15,0 0-2-15,0 5-12 0,0 12 5 16,-6 6 7-1,-3 7 12-15,-1 1 0 0,-1 3 9 16,0 3 2-16,0-2-8 16,-1 2 6-16,1-5-10 15,-2-1 4 1,4-1-8-16,-3-5 0 0,5-4-5 16,1 0-1-16,-1-5-1 15,1-3 1-15,3-5-1 16,1-2 1-1,0-3 4-15,2-3-5 0,0 0-10 16,0 0-26-16,0 0-17 16,0-10-31-16,0-6-134 15,0-2-133-15,2-3-276 16</inkml:trace>
  <inkml:trace contextRef="#ctx0" brushRef="#br0" timeOffset="19033.21">14932 7823 758 0,'0'0'209'0,"0"0"-25"15,0 0-29-15,0 0-67 16,0 0-34-16,0 0-13 16,47-4 15-16,-13 4-23 15,2 0-15-15,-7 0-7 16,-4 0-6-16,-6 0-5 15,-3 0-6-15,-4-3-57 0,-4 0-127 16,-4-1-68-16,-4-1-234 16</inkml:trace>
  <inkml:trace contextRef="#ctx0" brushRef="#br0" timeOffset="20239.25">14418 7772 596 0,'0'0'297'15,"0"0"-129"-15,0 0-3 16,0 0-59-16,105-25-20 15,-66 23 2-15,-3 1-44 16,-3-1 3-16,-8 0-13 16,-8-1-11-16,-5 1-2 15,-8-1-6-15,-1 2-8 0,-3 0-4 16,0 1-3-16,0 0-4 16,-9 0-9-16,-10-2-24 15,-8 1-1-15,-4-1 9 16,-4-1 12-16,1 1-28 15,1-1 41-15,3-1 4 16,4-1 0-16,5 1 1 16,9 2 1-16,6 0-1 15,6 1 3-15,0-1 9 16,0 1 19-16,0 1-1 16,0 0-4-16,0 0 1 15,0 0 1-15,0 0-11 16,0 0-7-16,-6 10-11 15,-6 12-5-15,-2 12 5 16,-3 6 13-16,0 2 6 16,1-3-6-16,-1-2-3 0,1-3 4 15,1-7-7-15,3-5 2 16,3-4-9 0,3-6 8-16,1-5-8 0,4-4 4 15,1-3-2-15,0 0 3 16,0 0 7-16,0 0 16 15,0 0-8-15,6 0-6 16,11-4-11-16,5-2 5 16,9 2-8-16,4 0 0 15,2 4 3-15,3 0-3 16,-1 0 1-16,-6 0 0 16,-8 3-2-16,-8 7 1 15,-9 1-2-15,-6 7 2 0,-2 2-3 16,0 5 2-16,-10 3 1 15,-12-2 4-15,-4-1 2 16,-7-5-1-16,-9-5-1 16,0-3-1-16,-1-3-1 15,1-4-2-15,8-2 1 16,6-2-1-16,4-1 2 16,7 0 4-16,3-1-6 15,5-7 8-15,1 1-4 16,3 2-1-16,2 2-3 15,2 0 4-15,1 3-4 16,0 0 0-16,0 0-3 0,0 0 1 16,0 0-3-16,0 0-3 15,0 0-16-15,0 0-23 16,0 0-24 0,3 0-17-16,12 0-30 0,3-8-149 15,0-5-598-15</inkml:trace>
  <inkml:trace contextRef="#ctx0" brushRef="#br0" timeOffset="33781.01">6818 9063 307 0,'0'-10'311'0,"3"0"-276"0,1 3 30 0,1 2-18 0,-4 2-7 0,1 1 1 0,-2 2-16 0,0 0 7 16,0 0 4-16,0 0-36 0,0 2-7 0,0 13 7 0,0 7 9 0,0 3 31 0,-3 6 13 0,-2 6-3 0,1 2-11 0,-2 8-13 16,4 3 0-16,1 5-14 0,-2-1 37 0,0 1-15 0,0-1-20 0,0 1-5 0,1 3 20 0,2 0-4 0,0 2-10 0,0 0 14 0,0-2-19 0,0-2 4 0,-1 2-2 0,-6-2-7 0,-1 3 40 15,-4 0-30-15,-1-5 5 0,1 0-17 0,-2-1-3 0,4 0 11 0,-1 3-10 0,1 2 10 0,-2 1-9 0,6-2-1 0,0-2 3 0,0 1 2 0,-3 2-6 0,3 2 2 0,-3 1 2 0,-1-1-2 0,-1-2-2 0,1-5 0 16,-2 0 5-16,0-3-2 0,6 0-5 0,-3-2 4 0,2-2-4 0,1-2 9 0,-2 0-11 0,-1-2 8 0,2-1-3 0,-1 1-1 0,1 4 2 0,1 0-2 15,-1 2 0-15,-1-1-4 0,5-5 11 0,-3 0-8 0,3-2 1 0,-2-2 0 0,-2-1 0 0,3-1 1 0,-2 1 1 0,0 1 1 0,-2 2 4 0,1-2-5 0,-1 0 7 16,2-1-7-16,-1-2 4 0,0 0-2 0,1-1 0 0,1-2-2 0,2 1-2 0,0-1 4 16,0-1-3-16,1 1-1 15,-1 0 0-15,0-1 5 16,-1 0-3-16,1-3-2 16,2 2 0-16,-2-3 2 15,0-2-2-15,1-1 0 0,1 3 4 16,-2-1-4-16,0 1 2 15,1 2-2-15,-1-3 0 16,3 0-1-16,0-4 1 16,0 1 0-16,0-1 0 15,0 1 0-15,0 0-4 16,0 1 3-16,0-3 2 16,0 1 4-16,-3 0-4 15,3 0 0-15,0 1-1 16,-4-1 0-16,4 1-1 15,0-2 1-15,-3 0 1 16,3 0 0-16,0 1-2 16,-2-1 0-1,1 0 1-15,1-3 1 0,-2-1-1 0,2-1 0 16,0-3 0 0,0-4 0-16,0 0 0 15,0-2-1-15,0 0 0 0,0 0 1 16,0 3 0-16,0-2 0 15,0 1 0-15,0-3 1 16,0-4-2-16,0 0-1 16,0-2-4-16,0 0 0 15,0 0-1-15,2 0 2 16,-1 0 5-16,4 0 0 16,2 0 3-16,1 0-1 15,4 1 0-15,1 2-2 0,4-2 3 16,5 1-1-1,0-2-1-15,2 0 0 16,5 0 1-16,-1 0-2 16,2 0 1-16,-2 0 0 0,0 0 0 15,2 0 0-15,0 0 0 16,3 0 2-16,-2 0 3 16,-1 0-2-16,1 0-6 15,1 0 4-15,-1 0-2 16,0 0 0-16,-1 3 1 15,0 0-1-15,3-1 3 16,-3 3-3-16,3-1 1 16,1-2 0-16,4 1 2 15,1-1-1-15,3-2 0 0,3 0 3 16,-2 1-1 0,-1 0-1-16,-2 2 3 0,-1 0-6 15,-2 1 3-15,2-1 2 16,1 0-3-16,-2 0-1 15,-4-2 2-15,2 0-2 16,-2 1 2-16,-2 1-3 16,-1 0 1-16,-3-1 2 15,1 3-3-15,-1-1 3 16,-1 0-1-16,-2 2 0 16,5-2 0-16,0-1-1 15,1 0-1-15,5 0 2 16,0 0-1-16,-2-1 2 0,-1 3 0 15,-2-1 0 1,1-1-3-16,-4 1 4 0,3 1-1 16,1-1-3-16,-3 1 5 15,4-3 4-15,3 1-3 16,-2 0-3-16,2-1 8 16,-2-1-9-16,1 0 0 15,1 1 1-15,-2-1-2 16,4 1 0-16,1-1 1 15,0-1 0-15,0 0-2 0,1 1 1 16,-1-1 3-16,-2 2-4 16,4-2 3-1,0 1 1-15,1 1-3 16,1-1 1-16,-1 2 3 0,2 0-3 16,2 0 0-16,2-2-1 15,2 1-1-15,5 0 2 16,-1 0 2-16,0 2 3 15,3-1-7-15,-5 0-2 16,1 0 2-16,0-2 0 16,3-1-1-16,-2 2 1 15,3-1 0-15,-6 0 0 16,-4 2 0-16,-3 0 0 16,-3 0-3-16,-2-1 3 15,0 1 1-15,-2 1 2 16,3 1-3-16,1-3 2 15,-2 4 0-15,-2-2-1 0,1 0 0 16,-5 2 0-16,-3-2-1 16,-3 2 1-16,-4 0 1 15,0 0-2-15,0 1-4 16,-4-2 4-16,2 2 1 16,0-1-1-16,-3 0 4 15,3-1-2-15,-2-1-2 16,-1-1 0-16,1 0 0 15,-2-2 3-15,-1 1 0 16,0-2-1-16,-8 0-1 16,-5 0 0-16,-3 0-1 15,0 0 7-15,0 0-6 16,0 0 6-16,0 0-7 16,0-2 2-16,3-10-2 0,-3-5-4 15,0-1 4-15,0-4 1 16,0 1 0-16,0 0-2 15,0-3 0-15,0 0 0 16,0-3 1-16,-3-4 0 16,1-2 0-16,2-4 0 15,0-4 0-15,0-3-1 16,2-4 1-16,9-1-6 16,-4-1 6-16,3 2 5 15,-4 1-5-15,2 3-1 16,-2 0 1-16,3-3-1 0,1-1 0 15,1-7 1-15,2-4 0 16,1-1-2-16,0 0 2 16,0 5 0-16,-1 1-1 15,-1 2 1-15,-1 0 1 16,2-3-1-16,1-1 0 16,2-3 2-16,-1 2-2 15,3-2 2-15,-2-1-7 16,-1 1 8-16,-1 1-3 15,-3 1 0-15,0 2 1 16,-2 2 5-16,3 0-5 16,-2-1-2-16,1-3-3 15,5-1 4-15,1 2 4 0,0 4-4 16,4-1 0 0,-3 3-1-16,0-1 1 15,-3 2 0-15,1-1 3 0,-2 2-3 16,5 1 1-16,-2 4 1 15,-1 0-2 1,2 1 0-16,-5 0 2 0,1-2-2 16,2 0 0-16,-1-2-2 15,0-2 2-15,4 3 3 16,-1-2-3-16,0 2-2 16,0 0 2-16,0-3 1 15,1-6 3-15,-1-3-3 16,0 0-1-16,-4 1 1 15,2 0 2-15,-1 0-3 16,-2 1 1-16,2-3-5 0,-4 3 4 16,2 3 0-16,-2 4-2 15,-4 4 9-15,0 2-13 16,-2-1 8 0,-2 1-2-16,0-9 3 0,-3-2-3 15,2-2-2-15,-1 1 1 16,-1 6 2-16,3 7-1 0,0 3 0 15,0 3 0 1,1 1-3-16,-1-1 3 16,0-1 0-16,0 1 0 15,0 2 0-15,-1 2-3 0,1 2 2 16,0-1-1-16,1 2 2 16,-2 4-6-16,4 4 6 15,-3 3 0-15,-3 4-2 16,1 2-1-16,-1 3-3 15,0 0 1-15,0 2 5 16,0 2-3-16,0 0 3 16,0 2-1-16,0 1 0 15,0-1-4-15,0 2 1 16,0 0-4-16,0 0 5 16,-10 0-4-16,-2-1 7 0,-10-1-2 15,-10 1 4 1,-4 0-1-16,-6-1 0 0,-4-1-1 15,1-1 0-15,-4 3 2 16,6-2-2-16,-2 1 0 16,2 1-1-16,4 1 0 15,-7 0-1-15,0 0 4 16,-5 0-1-16,-3 0 1 16,2 6 0-1,0 1-2-15,1 0 0 0,-2-1 3 16,-4-1-3-16,-8-3 2 15,-4-1-3-15,-5-1 1 0,-3 0-1 16,-5 0-2 0,-6 0-3-16,0 0 6 15,-2 0 0-15,4 0 5 16,-1 0-5-16,2 0 2 16,0-1-5-16,5-2 6 0,2 3-3 15,-9 0 5-15,-4 0-5 16,-3 0 1-16,0 0-4 15,3 0 0-15,2 0 2 16,2-2-1-16,5 1 4 16,0-2-4-16,3-1 7 15,0 1-9-15,2-3 8 16,-1 1-6-16,-1 0 4 16,-2 1-1-16,-2 1 6 15,-5 0-14-15,-5 3 8 16,1 0-1-16,-7 0 0 0,-1 0-7 15,-4 0 6-15,-2 0 1 16,-6 0 2-16,3 0-1 16,-1 0 0-16,-4 0-2 15,1 0 7-15,1 0-10 16,12 0 8-16,9-5-8 16,17-1 4-16,11 0 0 15,10-1-4-15,12 2 6 16,11-1-2-16,9 1 4 15,6 1-3-15,5-1-1 16,5 4 0-16,-2-2 1 16,7 3-1-16,-3 0 1 15,3 0-2-15,0 0 1 16,0 0-7-16,0 0-23 0,0 0-27 16,0 0-31-16,0 0-44 15,10 9-71-15,17 0 4 16,7-5-166-16,4-4-368 15</inkml:trace>
  <inkml:trace contextRef="#ctx0" brushRef="#br0" timeOffset="38504.1">16787 14867 687 0,'11'-13'105'0,"2"3"24"0,-4 2-9 0,-2 2-17 0,0 2-33 0,-7 3 2 0,0-1-7 0,0 2-12 0,0 0-17 0,0 0-21 0,0 0-15 16,0 6 0-16,0 12-6 0,-7 15 6 0,-2 12 13 0,-4 6 29 0,-5 5 5 0,1 2-31 0,-2-3 18 0,0 3-13 0,2-2 7 0,1-2-5 0,2-2-10 0,4-5 1 0,1-8-12 0,3-5 4 0,1-4 2 0,1-8-3 0,1-2-1 0,0-6 3 15,0-2-2-15,2-4-1 0,-1-1-3 0,1-4 3 0,1-2-3 0,0-1 0 0,0 0-1 0,0 0 7 0,0 0-7 0,0 0 0 0,0 0-1 0,0 0 0 0,0 0-45 0,0 0-30 0,0 0-67 0,3 0-55 0,4 0-262 0</inkml:trace>
  <inkml:trace contextRef="#ctx0" brushRef="#br0" timeOffset="42110.77">16432 15320 308 0,'16'-5'26'0,"2"0"-3"0,-3 0 28 16,0 0 20-16,-3 1 13 0,-1 1 6 15,-3 0 10-15,-3 2-26 0,-2 1-20 16,-3-1 4-16,0 1-12 16,0 0 4-16,0 0-15 0,3 0-17 15,0 0 3-15,1 0-2 0,5 0 0 16,-3 0-17-16,2 0 7 0,-2 0-9 15,1 0-8-15,0 1-2 0,-1 3-181 16,-3 1-170-16</inkml:trace>
  <inkml:trace contextRef="#ctx0" brushRef="#br0" timeOffset="44243.11">17445 15157 502 0,'4'-7'42'0,"-1"2"62"0,2 1 0 0,-1 0-65 0,1 1 17 0,-1 2-4 0,-1-1 11 0,-3 2 14 0,0 0-5 0,0 0-22 0,0 0-16 0,0 6-23 0,-3 9 2 0,-7 5 42 0,-5 1-3 16,-2 2-17-16,-2-1-10 0,1 3-5 0,0 1-3 0,2 0 6 0,2-3-6 0,7 0-3 0,1-5-11 0,6 0 1 0,0-4-3 0,0-3 0 0,1-3-1 0,13-2-1 0,4-5 1 0,3-1 1 0,4 0 7 0,2 0-3 15,1-11 0-15,1-3-1 0,-3-3-2 0,0-1 1 0,-4-1 2 0,-2 2-4 0,-7 5 1 0,-3 2 3 0,-5 4-3 0,-4 5 4 0,-1 1-3 0,0 0 0 0,0 0-3 0,0 0 0 0,0 10-4 0,0 9 4 0,-6 8 16 0,0 4 8 0,1 3-4 0,2 1-11 16,3 2-1 0,0-3 1-16,0-2-6 0,0-5 3 0,0-3 1 0,0-4-7 0,0-3 1 0,0-6 2 0,0-2-3 0,0-4 2 0,0-3-1 0,0-1 1 0,0-1 2 0,0 0-1 0,0 0 4 0,0 0-1 0,0 0-1 0,0 0 0 0,0 0-5 15,0 0-5-15,1-6-38 0,2-3-47 0,4-7-111 0,2-2-118 0,2-4-299 0</inkml:trace>
  <inkml:trace contextRef="#ctx0" brushRef="#br0" timeOffset="48808.01">12354 13098 1055 0,'0'0'116'0,"0"0"-102"16,0 0 0-16,0 0 74 0,0 0-13 15,0 0-60-15,0 0-14 16,15-30 1-16,6 24-2 16,5-1-36-16,5-1-108 15,2-5-181-15,4-1-432 16</inkml:trace>
  <inkml:trace contextRef="#ctx0" brushRef="#br0" timeOffset="50393.45">18443 15430 528 0,'-2'-3'75'0,"1"2"-3"0,-1 1 50 0,1-1-33 0,-2-1-34 0,-3 1 37 0,2-2-23 0,-2 0-23 16,1 0 16-16,2 2-6 0,0-2-3 0,0 3-10 0,-3-1-21 0,5 1 2 0,-1-1-3 0,2 1-13 0,0-2 12 0,0 2-12 0,0-1 6 0,0 1 1 0,0-2 1 0,0-1 5 0,0-2-9 15,5-2-11-15,10-3 1 0,7-2-1 0,6-1 1 0,2 4-2 0,1 0-1 0,1 5 1 0,-7 3 4 0,-1 1-4 0,-8 0 0 0,-7 0-1 0,-7 5-5 0,-2 6 1 0,0 5-4 0,-19 0 8 0,-9 1 1 0,-8-3 1 0,-2-2-1 0,1-2-1 0,5-2 1 0,7-2 0 16,6-2 0-16,7-1 0 0,6-1 1 0,1-2 0 0,5 0 2 0,0 0-2 16,0 0 4-16,0 0 3 0,0 0-7 0,0 0 2 0,0 0 2 0,0 0-5 0,8 0 11 15,5 0-10 1,8 0 1-16,7-2 2 15,2 2 0-15,0 0-1 16,-2 0 0-16,-1 0 2 16,-6 10 5-16,0 2-7 0,-3 2 6 31,-6 4 0-31,-3 3-8 0,-3 2 2 16,-6 1-2-16,0 0-1 0,-12-1 3 15,-15 2-1 1,-9-5 2-16,-7-4 6 0,-6-2-6 15,4-4 5-15,5-1-5 0,7-4-2 16,10-2 1 0,4-3-3-1,3 0-23-15,1 0-40 0,-3 0-88 0,-2-11-205 16</inkml:trace>
  <inkml:trace contextRef="#ctx0" brushRef="#br0" timeOffset="55481.27">14531 14837 635 0,'0'0'153'0,"0"0"-153"0,0 6 39 0,0 17 14 0,0 9 29 0,-6 8 2 0,3 2-33 0,3 0 1 0,0-5-33 0,0-6 2 15,9-5-7-15,11-7-12 0,10-4 5 0,8-7 1 0,4-8 3 0,4 0-5 0,-3-6-5 0,-2-12 3 0,-5-5 4 0,-5-1-8 0,-3-4 6 16,-4-3 5-16,-2 1-7 0,-5 4 12 15,-4 5-1-15,-5 9 16 0,-5 6 6 16,-3 6-12-16,0 0 0 0,0 6-25 0,0 23 17 16,0 11-14-16,-3 11 12 0,-2 0 1 15,4-4-7-15,1-7 0 0,0-4-5 16,0-6 2-16,0-4-4 0,0-3 2 16,0-5-4-16,0-4 2 0,0-3 0 15,0-4 1-15,0-4-2 0,0-3-1 16,0 0 0-16,0 0 2 0,0 0-1 15,0 0 7-15,0 0-6 0,0 0 0 16,0 0-4-16,0 4 0 0,0-1 2 16,0 2 3-16,0-1-3 0,0 0 1 15,0-1-1-15,0 1 3 0,0-1-3 16,-2 1 0-16,1 1 1 0,-1 0-4 16,-1 1 3-16,0 1-31 0,-1 1-82 15,1 2-46-15,1 0-95 0,2-3-317 16</inkml:trace>
  <inkml:trace contextRef="#ctx0" brushRef="#br0" timeOffset="55579.72">15774 15289 213 0,'0'0'667'0,"0"0"-598"0,0 0 107 0,0 0-47 0,0 0-55 0,0 0-22 0,0 0-12 0,0 0-10 0,0 0-25 0,-44 31 27 0,16 7-2 0,1 2-6 0,2 0 7 0,3 0-12 0,7-2-4 0,4-2-5 0,10-4-7 0,1-4 1 0,6-4-4 15,13-4 1-15,10-3 9 0,4-7-2 0,3-5 1 0,5-5-2 0,2 0-2 0,3-13 6 0,-2-10-4 0,0-7-2 0,-6-4 7 0,-7-5-7 0,-9-5 10 0,-10-6-8 0,-6 0-2 0,-6 0 12 0,0 7 0 0,-9 6-8 0,-11 9 0 0,-6 7-6 0,-5 7 0 0,-8 4 4 16,-3 8-4-16,-5 2 0 0,-1 0-2 0,0 14 2 0,5 5-6 0,3 3 2 0,7 5 1 16,10 1-40-16,7 2-35 0,10 2-6 0,6-2-62 0,0-5-115 0,12-7-149 0</inkml:trace>
  <inkml:trace contextRef="#ctx0" brushRef="#br0" timeOffset="63037.27">18027 16428 645 0,'1'-2'172'16,"-1"1"-26"-16,0 1-34 0,0 0-32 0,2 0-15 0,-2 0-22 0,0-3-12 0,1 3-7 0,-1 0-15 0,0 0-5 0,0 0 1 0,0 0 23 0,0-1 4 0,0 1-15 0,0-2 0 0,0 1 5 0,0-1 5 0,3 1 5 0,-3 0-9 0,0-1 0 0,1-1-2 0,-1 0-10 15,2 2 4-15,-1-3-2 0,1 1-5 0,1-1 5 0,-3 0-1 0,3 1 11 0,-1-1-13 0,-1 0-9 0,1 0 19 0,-2 1-13 0,1 0-3 0,-1 0 2 0,0 0 0 0,0 2 4 0,2-2 3 0,-2 3-9 0,0-2 1 0,0 2 5 16,0 0-4-16,0 0 0 0,0 0-2 0,0 0-4 0,0 0-4 0,0 0-3 0,0 8-1 0,-9 10-1 0,-5 10 9 0,-1 6 1 0,-2 4 5 0,1 0-3 16,0 2-2-16,0 0 2 0,-1 4 1 0,-1 1 0 0,-3 1 5 0,1-1-6 0,-2-2-1 0,2 0 0 0,2-4 1 0,1 1 1 0,1-3-4 0,1-1 1 0,-1 1 0 0,2-2 2 0,2-1-3 0,0-3 0 15,3 0-2-15,0-3 5 0,1 1-4 0,-1-4 3 0,1 0-2 0,-2-1 1 0,2-2 0 0,1-3 0 0,2-5 0 0,1-4-1 0,2-3 0 0,2-3 0 0,0-1-1 0,0-1 1 0,0-2-1 0,0 0 1 0,0 0 0 0,0 0 2 0,0 0-2 16,0 0 1-16,0 0-1 0,0 0 0 0,0 0 0 0,0 0 0 0,0 0-1 0,0 0 1 0,0 0-1 0,0 0-1 0,6-6 1 0,0 2 0 0,2-2-6 15,2-1-4-15,-1-2-10 0,2 0-12 0,0-1-2 16,1-1-25 0,4-2-50-1,4-3-67-15,1-4-169 0,3-3-580 0</inkml:trace>
  <inkml:trace contextRef="#ctx0" brushRef="#br0" timeOffset="67069.19">18470 16881 666 0,'3'-20'220'0,"-2"0"-40"0,-1 10-82 15,0 2-56-15,0 4 2 0,0 3-11 0,0-1-6 0,0 2-17 0,0 0 5 0,0 0-4 0,0 0-10 0,0 0 12 0,0 0-8 0,0 0-1 0,0 0 9 0,0 0-3 0,0 0 9 0,0 0-3 16,0 0-4-16,0 0 4 0,0-1 1 0,0-1-9 0,9 0 1 0,18-3-6 0,11 0 3 0,11-3-1 0,4 3-3 0,0 0 12 0,-4 1-10 0,-10 3-2 0,-13 1 5 0,-8 0-7 16,-9 0 3-16,-7 0-3 0,-2 0 2 0,0 0-3 0,0 0 1 0,0 0-9 0,-18 0 9 0,-6 0 5 0,-10 0 4 0,-5 3-8 0,-1 1 0 0,-1 3 1 0,0 2-2 15,5 2 0-15,3 4-1 0,5 3 1 0,4 5 0 0,4 4 0 0,4 1 2 0,5-1-2 0,7-3 0 16,4-4-6-16,0-2 6 0,20-3-12 0,8 0 12 0,6-3 6 0,3 1-6 0,2 3 2 0,-3 3 0 0,-2 4 2 0,-5 4 2 0,-7 0 2 0,-9 3-1 0,-6-1-6 0,-7-4 5 0,0-1 1 15,-13-7-2-15,-9 0 0 0,-5-3 4 0,-1-4-8 0,5-6 0 0,4-2-1 0,4-2-6 0,2-4-72 0,10-19-50 0,3-11-83 0,0-8-315 0</inkml:trace>
  <inkml:trace contextRef="#ctx0" brushRef="#br0" timeOffset="68223.69">19023 16813 760 0,'0'-5'114'0,"0"-1"19"0,0 3 23 0,0 0-68 0,0 0-36 16,0 3 14-16,0 0-22 0,5 0-20 0,7 0 0 0,9 0-4 0,2 0-2 0,7 0 2 0,3 2-12 15,6-1 13-15,1 1-5 0,-1-2-10 0,-3 0 4 16,-8 0-5-16,-7-2 0 16,-6-5 4-16,-6 3-5 0,-6 1 8 0,-3 2 5 0,0 1-10 15,0 0 5-15,0 0-12 0,0 15-8 16,0 15 3 0,-6 13 5-16,-5 11 12 15,0 1 14 1,2 1-12-16,-2 1 0 0,-1-3-11 0,3 2-2 0,-3 1 1 0,0-11 0 0,0-2-2 0,-1-12 0 0,3-6-12 0,0-9-60 0,3-10-66 0,0-7-85 0,-2-3-76 0</inkml:trace>
  <inkml:trace contextRef="#ctx0" brushRef="#br0" timeOffset="68387.13">18979 17138 764 0,'0'0'245'0,"89"-13"-234"0,-15 10 98 0,13-4-2 16,10 4-30-16,-2-3 22 0,-11 4-28 15,-12-4-39-15,-24 1-29 16,-12-2-2-16,-13-2-2 0,-7 2-17 0,-8 0-35 15,-6 1-65-15,-2-1-41 0,0-1-174 16</inkml:trace>
  <inkml:trace contextRef="#ctx0" brushRef="#br0" timeOffset="68413.39">15255 16841 889 0,'0'-33'5'0,"8"-4"40"0,21 0 89 0,8 5-50 0,5 6-21 0,3 13-5 0,-5 13-15 16,-3 10 17-16,-8 27-38 0,-13 15 26 0,-15 9 5 0,-1 5-33 0,-25-2 10 0,-12-1-12 0,-6-5-16 0,-2-4 3 0,-3-5-2 0,3-9-1 0,1-12-2 0,2-15 4 0,6-13-1 15,3-10-2-15,6-27-2 0,10-12 1 0,11-1-5 0,6-2 3 0,6 12-1 0,19 17 6 0,8 14-4 0,4 9 1 0,9 16-4 0,2 17 4 16,1 9 0-16,0 5 3 0,-4 4-3 0,-1 1 0 0,2 0 2 16,-6-5-2-1,-1-6-2-15,2-4-20 0,-2-9-120 16,0-8-60 15,-4-13-139-31,-5-7-397 0</inkml:trace>
  <inkml:trace contextRef="#ctx0" brushRef="#br0" timeOffset="68429.6">15780 16818 753 0,'0'-22'117'16,"0"2"-94"-16,7 5 116 15,11 3-13-15,5 6-80 0,3 6-9 16,4 0-3-16,3 19-11 0,4 14 8 15,1 9 3-15,-4 9-12 0,-1-1 14 0,-6 2-16 16,-2-5-11-16,-4-4 1 16,-4-7-6-16,-4 0-2 0,-4-8-2 0,-5-4 0 15,-2-4-2-15,-2-6-9 0,0-4-132 16,-6-10 4-16,-16 0-106 0,-10-26-186 0</inkml:trace>
  <inkml:trace contextRef="#ctx0" brushRef="#br0" timeOffset="68441.53">15899 17062 1005 0,'0'0'28'0,"0"0"-5"0,84-5 78 0,-29-2-36 0,0 1-17 16,-6 4-22-16,-1-1-18 0,-6 3-7 0,0 0-2 0,5 0-10 0,4 0-85 0,0-3-134 0,0-10-268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2T06:12:18.7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4183 6989 24 0,'0'0'31'16,"0"0"-24"-16,0 0 4 15,0 0 16-15,0 0 7 0,0 0-5 16,0 0 0 0,0 0-10-16,0 1 3 15,0-1 16-15,0 0 12 0,0 0-2 16,0 0-2-16,-2 0-6 16,2 0-4-16,0 0-12 15,0 0-10-15,0 2-2 16,0-2 3-16,0 0-6 15,0 0 5-15,0 0-3 16,0 0-8-16,0 0-3 16,0 0-3-16,0 1 1 15,0-1 2-15,2 2 1 16,1-1 4-16,3 2-2 16,2 0-1-16,-1-1-1 15,0 0 0-15,2-1 2 0,2 2 1 16,5-2 8-16,2-1-7 15,0 0 1-15,1 0 8 16,1 0 4 0,5 0-2-16,-1 0-6 0,0 0 1 15,-2 0-8-15,1 0 6 16,-1 0-6-16,5 0 0 16,1 0 1-16,2-1-1 15,3 0 3-15,4-2 3 16,-1 0-7-16,0 2 2 15,4-2 0-15,-6 3-2 16,2 0 1-16,-3 0-1 16,1 0-1-16,1 0 1 15,2 0-1-15,3 0 1 0,2-2-1 16,7-3 0-16,4-2 10 16,-1-1-3-16,-2 2-1 15,-5 0 5-15,-6 3-7 16,-5 2-2-16,-1-1 0 15,-9 1 9-15,-6 1-4 16,-9 0 14-16,-3 0-4 16,-6 0-2-16,0 0 24 15,0 0 21-15,0 0-7 16,0 0-4-16,0 0-13 16,0 0-17-16,0 0-10 15,0 0-9-15,0 0-2 0,0 0-6 16,0 0-74-1,0-1-116-15,12-7-219 0</inkml:trace>
  <inkml:trace contextRef="#ctx0" brushRef="#br0" timeOffset="670.12">5818 6927 417 0,'0'0'26'0,"0"0"-11"16,0 0 85-16,0 0-28 16,0 0-3-16,0 0-19 15,-47 0 2-15,47 0-9 0,0 0-12 16,-2 0 1-16,2 0-15 15,0 0-8-15,0 0-5 16,0 0-4-16,0 0-6 16,2 0 0-16,14 0-2 15,12 0 8-15,11 0 11 16,7-5 4-16,7 3 3 16,3 0-11-16,7-2-1 15,10-3 2-15,6-3-3 16,15-2 10-16,12-4-3 15,16 0-2-15,14 2 5 16,7-1 3-16,1 4-1 16,-12 1 0-16,-20 3-14 15,-21 3 15-15,-25 1-13 0,-20 1 5 16,-22 2 3-16,-14-3 9 16,-7 2 9-16,-3-2 36 15,0 2 8-15,0-1-26 16,0 1-9-16,0-2-16 15,0-1-17-15,0-2-7 16,0-3-7-16,2 1-59 16,10-3-79-16,4-6-173 15,2-1-398-15</inkml:trace>
  <inkml:trace contextRef="#ctx0" brushRef="#br0" timeOffset="1408.16">9164 6945 509 0,'0'0'11'0,"0"0"-4"16,0 0 40-16,0 0-15 15,0 0-18-15,0 0 37 16,63 0-6-16,-24 4-22 15,6-1-16-15,4 2-6 16,8-4-1-16,7-1-41 16,9-1-120-16,6-18-134 15</inkml:trace>
  <inkml:trace contextRef="#ctx0" brushRef="#br0" timeOffset="2298.52">10252 6895 446 0,'0'0'73'0,"0"0"-16"15,0 0 131-15,0 0-82 16,0 0-50-16,0 0-18 16,-19 0-8-16,19 0-10 15,0 0-5-15,0 0-5 16,0 0-5-16,0 0-5 15,0 0-2-15,6 2 2 0,7 3 1 16,8 0 12-16,0-1 6 16,3 0-3-16,4 1-3 15,2-4 4 1,6 0 4-16,4-1-5 0,3 0-4 16,1 0-1-16,-3 0-10 15,-2 0 2-15,-3 0-5 16,3 0 2-16,-2 0 0 15,3-2-1-15,1-1 1 16,2 1 0-16,3 0 3 16,3-1-3-16,1 0 2 15,0 0-2-15,0 1 0 0,-3 0-2 16,0 2 2-16,2-1-2 16,1 1 2-16,0 0 0 15,7 0 0-15,-1 0 0 16,1 0 2-16,-1 0-2 15,-3 1 2-15,5 2-4 16,0 0 1-16,-3-2 1 16,-3 1 2-16,-7 0-1 15,-7 0-2-15,-8-1 2 16,-10-1-2-16,-6 0 3 16,-5 1 1-16,-5-1 9 0,-4 0 15 15,0 2 9 1,0-2 0-16,0 0-6 0,0 0-16 15,0 0-4-15,0 0-10 16,0 0 0-16,0 0-22 16,0 0-64-16,-13 0-97 15,-10 0-394-15</inkml:trace>
  <inkml:trace contextRef="#ctx0" brushRef="#br0" timeOffset="4081.03">4374 8269 206 0,'0'0'518'0,"0"0"-518"16,0 0 0-16,0 0 8 15,0 0-8-15,0 0-2 16,3 14-26-16,16-7 28 16,8-1 0-16,9 2 21 15,12-2-3-15,13-1-18 16,7 0-8-16,9-5-59 16,0 0-164-16,-1-2-204 15</inkml:trace>
  <inkml:trace contextRef="#ctx0" brushRef="#br0" timeOffset="4587.35">5566 8259 681 0,'0'0'0'16,"0"0"-24"-16,0 0 24 16,0 0 33-16,0 0-24 15,0 0-7-15,3 7 7 0,0-6 5 16,0-1 10-16,0 2-10 16,0-2 4-16,-1 0-5 15,-2 0 2 1,1 0 1-16,-1 0 3 0,0 0 0 15,0 0 7-15,0 0 1 16,0 0-11-16,0 0-4 16,0 0-2-16,0 0 1 15,0 0-1-15,0 0 0 16,0 0-5-16,0 0-2 16,0 0 3-16,0 0-2 15,0 0-2-15,0 0 3 16,0 0-4-16,0 0 1 0,0 0 1 15,0 0-3-15,0 0 0 16,0 0-1-16,0 0 0 16,0 0 0-16,0 0-5 15,0 0-4-15,0 0-18 16,9 0-38-16,1 0-74 16,8-12 51-16,0 0-96 15,0-1-122-15</inkml:trace>
  <inkml:trace contextRef="#ctx0" brushRef="#br0" timeOffset="5365.42">5827 8238 493 0,'0'0'125'0,"0"0"-116"0,0 0 29 15,0 0 49-15,0 0-64 16,0 0-18-16,-9 1 4 16,9-1 8-16,0 0 10 15,0 0-6-15,0 0 0 16,0 0-3-16,0 0-3 16,0 0-1-16,3 0-11 15,6 0-2-15,6 0-1 16,15 0 12-16,6 0 4 15,7-4-2-15,9 1-5 16,5 0-5-16,4 2-2 16,8-2 4-16,1-2-6 15,7-1 1-15,3 0-1 0,0-1 0 16,11-1 1-16,-3 1 4 16,3-1-3-16,-8 3-2 15,-14 2 0-15,-11 0 0 16,-11 2-2-16,-8 1 2 15,-8 0 0-15,-6 0-1 16,-4 0 1-16,-6 0 0 16,0 0 1-16,0 0 4 15,0 0-4-15,0 0 3 16,-2 0 4-16,2 0-3 16,-2 0 6-16,-2 0-7 15,-2 0 6-15,1 0-1 0,-2 0-5 16,-4 0-1-16,-1 0 1 15,0 0-3-15,-1 0 0 16,1 0-1-16,2 0 2 16,1 0-1-1,2 0 1-15,3 1-1 0,0 0-1 16,1 2-1-16,3 0-10 16,0 0-29-16,6 0-21 15,-1 0-65-15,2-2-134 16,-6-1-108-16</inkml:trace>
  <inkml:trace contextRef="#ctx0" brushRef="#br0" timeOffset="6498.07">9291 8252 540 0,'0'0'68'0,"0"0"-62"15,0 0 47-15,0 0 35 16,0 0-58-16,0 0-30 16,0 0 2-16,18 0 25 0,12-6 7 15,5-2-18-15,5-1 0 16,0 2 5-16,9 0-4 16,1 0-11-16,8 3 2 15,7 0 7-15,10 0-6 16,6 1 1-16,5-3-8 15,5 3 14-15,9-1 2 16,3 1-13-16,3 2 3 16,6-1-6-16,-2 2 1 15,-1 0-1-15,-7 0 4 16,-13 0-6-16,-3 0 0 16,-9-1 6-16,-10-2 5 15,-7 0 2-15,-13 0 12 16,-9 3 11-16,-10 0 8 0,-9 0 8 15,-10 0-14-15,-3 0 2 16,-4 0-3-16,-1 0-4 16,-1 0-1-16,0 0-5 15,0 0-8-15,0 0-7 16,2-1-11-16,-2-1-1 16,0 1-2-16,1-2-29 15,-1 0-27-15,2-2-42 16,-2-5-45-16,0-1-83 15,0-3-223-15</inkml:trace>
  <inkml:trace contextRef="#ctx0" brushRef="#br0" timeOffset="8280.06">4476 15762 403 0,'0'0'34'15,"0"0"-3"-15,0 0 56 16,0 0-36-16,0 0-36 0,0 0-9 16,0 0 11-16,0 0-4 15,14-1-6-15,19 1 46 16,12 0-18-16,13-3-32 15,8-1-6-15,8-4-11 16,1 0-109-16,4-5-107 31,-4-3-155-31</inkml:trace>
  <inkml:trace contextRef="#ctx0" brushRef="#br0" timeOffset="9846.98">6210 15609 617 0,'0'0'55'16,"0"0"-41"-16,0 0 42 16,0 0 35-16,0 0-58 0,0 0-22 15,-23 0 4 1,23 0-11-16,0 0 3 0,0 0 3 16,0 0 2-16,0 0 5 15,0 0-7-15,0 0-2 16,0 0-7-16,7 0 1 15,12 0-1-15,16 0 5 16,10 0 3-16,16 0-5 16,13 0 4-16,14-1-1 15,17-12 1-15,16-3-5 0,12-3-3 16,17-1 1 0,1 3-2-16,-2 5 0 0,-7 3-2 15,-14 5 3-15,-22 3 1 16,-15 1 3-16,-19 0 0 15,-23 0-4-15,-16 0 0 16,-13 0 1-16,-12 0-1 16,-2 0 2-16,-6 0-2 15,3 0 0-15,0-3-2 16,9-3-15-16,9-5-68 16,14-6-139-16,4-6-271 15</inkml:trace>
  <inkml:trace contextRef="#ctx0" brushRef="#br0" timeOffset="10669.76">10212 15437 638 0,'0'0'6'16,"0"0"-2"-16,0 0 75 15,0 0-13-15,0 0-29 16,0 0-13-16,-6 1 4 16,6-1 7-16,0 0-5 15,0 0-3-15,0 0-7 16,0 0-10-16,16 0-1 16,11 3 22-16,12 0-1 0,12-3-4 15,14 0 0 1,15 0 10-16,14 0-13 0,7 0-4 15,3 3-13-15,-2 3-2 16,5 2 1-16,-4 1-5 16,-6 2 0-16,-7-1 1 15,-10 1 7-15,-11-1-7 16,-11-2 5-16,-10-2 13 16,-14 0-7-16,-11-2 17 15,-9-3 11-15,-6 1-10 16,-5-1 5-16,-3-1-8 0,0 0 0 15,0 0-8 1,0 0-11-16,0 0-8 0,0 0-13 16,-8-8-81-16,-14-2-94 15,-12-1-211-15</inkml:trace>
  <inkml:trace contextRef="#ctx0" brushRef="#br0" timeOffset="12113.77">4459 17060 106 0,'0'0'23'16,"0"0"-16"-16,0 0 62 16,0 0 11-16,0 0-22 15,0 0 0-15,0 0 30 16,0 0 3-16,0 0 2 15,0 0-12-15,0 0-6 16,0 0-15-16,0 0-24 16,0 0-12-16,3 0-24 15,11 0-3-15,9 0 3 16,16 0 11-16,18 0-5 16,13 0 2-16,12 0 1 0,9 0 1 15,0 0-4-15,-3 0-5 16,-10 0 12-16,-13 0-4 15,-14 2-6-15,-12-1 2 16,-17-1-5-16,-13 0 11 16,-5 0 5-16,-4 0 24 15,0 0 17-15,0 0-19 16,0 0-19-16,0 0-13 16,0 0-6-16,0 0-40 15,5 0-87-15,7 0-172 16,6 0-274-16</inkml:trace>
  <inkml:trace contextRef="#ctx0" brushRef="#br0" timeOffset="13047.05">6406 16970 369 0,'0'0'76'16,"0"0"-69"-16,0 0 81 0,0 0 23 15,0 0-41-15,0 0-7 16,-34 0 1-16,32 0 3 15,1 0-12-15,1 0 1 16,0 0-12-16,0 0-14 16,0 0-4-16,0 0-14 15,0 0-3-15,0 0-4 16,0 0-5-16,0 0-5 16,13 0-8-16,22 0 5 15,20 0 8-15,19 0 2 16,26 0 3-16,19-2-5 15,13-3 4-15,12-2-8 16,-2-1 4-16,-9 3 0 16,-16 0-2-16,-23 0 7 0,-22 2-5 15,-19 0 4-15,-13 0 4 16,-16 2 17-16,-9 0 9 16,-8 1-2-16,-2 0 2 15,-1 0-14-15,1 0-8 16,-4 0 0-16,-1 0-6 15,2 0-2-15,1 0-4 16,1 0-5-16,7 0-19 16,8 0-65-16,15 0-63 15,7 0-181-15</inkml:trace>
  <inkml:trace contextRef="#ctx0" brushRef="#br0" timeOffset="13880.19">9838 16772 499 0,'0'0'89'0,"0"0"-66"0,0 0 119 15,0 0-60-15,0 0-24 16,0 0-20-16,-6 0-12 16,29 4-24-16,18 2 19 15,17 0 12-15,13-1-26 16,4 1-7-16,4 0 5 15,-10 0-5-15,-10-1-6 16,-11 1 1-16,-10-1 5 16,-13-1 3-16,-4-1 4 15,-11 0-5-15,-4-2 4 16,-3 2 17-16,-3-3 7 0,0 0 16 16,0 0-6-16,0 0-9 15,0 0-18-15,0 0-13 16,0 0 0-16,0 0-80 15,-15 0-115-15,-4 0-336 16</inkml:trace>
  <inkml:trace contextRef="#ctx0" brushRef="#br0" timeOffset="44865.86">7430 12894 328 0,'0'0'47'0,"0"0"-31"15,0 0 78-15,0 0-41 16,0 0-17-16,0 0-3 16,0 0 24-16,0 0 21 15,-11-1-12-15,8-1 0 0,-5 0-13 16,-2 0-21-1,1 1 0-15,0 1-6 0,-3 0-11 16,3-2-5-16,0 2-4 16,-2-2-2-16,-3 2 2 15,-1 0-2-15,-1 0 1 16,-7 0 1-16,0 0 3 16,-6 0 2-16,-2 7 3 15,4 2 4-15,-6 6-11 16,6-2 5-16,3 1 2 15,-1 0-2-15,6 1 0 16,1 0-7-16,-2 4-1 16,2 0-2-16,-1 3-2 15,0 3 0-15,-1 4 2 16,5 2-1-16,0 1 3 16,2 1 0-16,1-1-2 0,3-1-2 15,0 3 4 1,3-3-1-16,2 1-2 0,1 0-1 15,0-3 0-15,3 1-1 16,0 0 1-16,0-4-2 16,0-1 0-16,6 0 2 15,1-1-1-15,5-1 1 16,0 2 0-16,7-1 0 16,1 1-3-16,4-1 2 15,4-1-4-15,0-2 5 16,1-2 1-16,2 1-1 0,0-1-1 15,2-4 1 1,0-1 3-16,1-2-1 0,1-4-1 16,2-5-1-16,6-3 1 15,4 0-2-15,3 0 4 16,2 0-1-16,-2 0 2 16,-4 0-4-16,-3-4-1 15,-4-2 1-15,-2-2 0 16,0-2-1-16,-1-4 1 15,-1-4 1-15,-1 0 0 16,-4-2 0-16,0-1 4 16,-2-1 1-16,0-3-5 15,-4 0 2-15,1-3-1 16,-5 0 2-16,-1-4-1 0,1-4 1 16,-5-2-1-16,-5-3-2 15,-5-1 6-15,-5-5-3 16,0-2-2-16,0-4 2 15,-12-1 4-15,-9-2 10 16,-3 4-3-16,-5 3-3 16,0 5 3-16,-4 6 4 15,0 6-6-15,-4 5 6 16,-2 4-12-16,2 6-7 16,-5 5 0-16,0 0-13 15,2 4-30-15,2-1-47 16,0 5-74-16,8 0-139 15,3-1-471-15</inkml:trace>
  <inkml:trace contextRef="#ctx0" brushRef="#br0" timeOffset="48652.34">7747 11503 243 0,'0'0'475'15,"0"0"-466"-15,0 0 153 0,0 0-68 16,0 0-48-16,0 0-20 15,0 0-25-15,0 0 18 16,-4 64 22-16,14-29 6 16,4-4-25-16,5-6 0 15,-1-9-10-15,7-11 2 16,10-5-8-16,14-21 12 16,7-21 15-1,1-7-10-15,-7-4-10 0,-18 3-9 16,-9 4-3-16,-11 8-1 15,-2 6-33-15,-7 11-62 16,-3 5-126 0,0 6-475-16</inkml:trace>
  <inkml:trace contextRef="#ctx0" brushRef="#br0" timeOffset="60929.51">15793 11173 435 0,'0'0'41'0,"0"0"82"16,0 0 18-16,0 0-45 15,0 0-41-15,0 0-26 16,0 0 7-16,-86-61-2 16,63 59-2-16,-3-1 0 15,-4 3-4-15,-1 0 4 16,-2 0-15-16,0 0 2 15,1 8 1-15,3 5-5 0,-1 2 8 16,3 2 1-16,1 3-10 16,2 3-3-16,1 0 0 15,-3 4-2-15,1 5-3 16,1-2 3-16,-1 6-4 16,1-1 4-16,5-1 0 15,0-1-7-15,3-1 0 16,3-3-1-1,2 3-1-15,2-2-1 16,3 2 1-16,3-3 0 0,3-1-1 16,0-1-2-16,0-1 1 15,2-2 1-15,10-1-5 16,4 2 6-16,1 2 0 16,4-3-1-16,2 1 1 15,3-1-2-15,0-3-3 0,0-4 2 16,6 0-1-16,1-5 4 15,3 1 0-15,3-3 0 16,3 0-5-16,3-3 4 16,0-1-3-16,4-2-3 15,-4-1-3-15,1-2 9 16,-7 0 1-16,-4-1-2 16,0 0 2-16,-2 0 1 15,2 0-1-15,-1-4 0 16,1-4-1-16,-1-2 1 15,2 0 2-15,-5-1-2 16,-1-1 1-16,0 1-1 0,-2 0 1 16,-1-1-1-16,0-1 0 15,0-3 0-15,-3 1 0 16,3-1 1-16,-5 0 1 16,-1 1-2-16,-5-2-1 15,-1 2 1-15,-3-3 2 16,-3 1 1-16,0-1 3 15,-1-1-3-15,-1-4-2 16,-1-3 5-16,-3 0-5 16,-1-4 2-16,-2-3 11 15,0-2-3-15,0-1 4 16,-8-4-9-16,-2 1 7 16,-2-1-1-16,1 4-2 0,-2 3 2 15,-4 5 9-15,-1 3-7 16,-4-1 10-16,-5 2 5 15,-6 1-3-15,-7 0-14 16,-9 0-12-16,-9 0 0 16,-9 2-10-16,-7 3-56 15,-6 4-50-15,-2 2-89 16,4 6-246-16</inkml:trace>
  <inkml:trace contextRef="#ctx0" brushRef="#br0" timeOffset="66167.05">9570 15629 156 0,'0'0'142'0,"0"0"-91"16,0 0 26-16,0 0-36 16,0 0-7-16,0 0 21 15,83 10 30-15,-25-9-32 16,10-1-21-16,10 0-9 16,5 0-12-16,-2-5-11 15,-5-1-14-15,-4 0-8 16,-13 3 9-16,-10 2 3 15,-14 1 4-15,-17 0 6 16,-5 0 0-16,-10 0 1 0,-3 0-1 16,0 0-6-16,0 0-80 15,-9-1-205-15</inkml:trace>
  <inkml:trace contextRef="#ctx0" brushRef="#br0" timeOffset="84662.22">13848 6277 6 0,'0'0'88'0,"0"0"-8"16,0 0-17-16,0 0-1 0,0 0-25 15,0 0-21-15,0 0 3 16,0 0 5-16,0 0 3 15,1 0 6-15,-1 0 11 16,0 0 10-16,0 0 4 16,0 0-5-16,0 0-1 15,0 0-8-15,0 0-11 16,0 0-1-16,0 0-9 16,0-2 1-16,0-2-13 15,-1 1 2-15,1-1-7 16,0-1 10-16,0-3-10 15,6-2-1-15,9-3-4 0,4-1 2 16,5 0 6-16,1-1 5 16,2 2 1-16,3 0 4 15,0 3-2-15,-3 4-6 16,-8 4-5-16,-5 2-5 16,-3 0-1-16,-3 2-5 15,-1 14-2-15,-2 4 4 16,4 4 6-16,-6 1 16 15,-3 1 3-15,0 1-6 16,-5-1-2-16,-11 1-2 16,-3 0 10-16,-4-2-4 15,2-1 3-15,0-4-3 16,3-3-8-16,1-1-5 16,3-4 1-16,2-2-3 0,6-2 4 15,2-2-5 1,2-3-1-16,2-2 0 15,0-1-1-15,0 0-4 0,0 0-4 16,6 0-4-16,23 0 12 16,11 0 4-16,14-1 5 15,5-9-2-15,2 0-5 16,-4 2 2-16,-6 2-3 16,-16 4 3-16,-12-1 1 15,-11 3-3-15,-8 0 2 16,-2 0-1-16,-2 0-2 15,0 0 0-15,0 0-1 16,0 0-18-16,0-2-51 16,0-2-69-16,3-4-138 0,1-5-439 15</inkml:trace>
  <inkml:trace contextRef="#ctx0" brushRef="#br0" timeOffset="85012.2">14630 5831 392 0,'0'0'285'0,"0"0"-206"16,0 0 100-16,0 0-73 16,0 0-24-16,0 0-36 15,4-22-45-15,-4 63 12 0,-12 23 10 16,-4 12 26-16,-4 4 22 15,-1-2-31-15,-1-6-7 16,1-6-12-16,2-4 7 16,1-6-16-16,3-3-1 15,2-8-5-15,2-7 2 16,3-6-7-16,1-7 1 16,3-8-2-16,1-6 0 15,3-7-1-15,0-2-7 16,0-2-26-16,0 0-49 15,0-2-42-15,3-12-74 16,12-7-244-16</inkml:trace>
  <inkml:trace contextRef="#ctx0" brushRef="#br0" timeOffset="85614.6">14980 6077 511 0,'0'0'170'0,"0"0"-83"16,0 0 72-16,0 0-91 16,0 0-55-16,0 0 14 15,-7 48 36-15,-4-18-13 16,-2 1-2-16,1 1 2 16,-2 1-12-16,-2-2-8 15,-2-2 2-15,3-2-6 16,-1-1-7-16,4-6-6 15,1-4-2-15,0 0-4 16,3-5 1-16,2-2-2 0,1-2 0 16,2-4 0-16,2-2-3 15,-1 1-1-15,2-2 1 16,0 0 0-16,0 0-2 16,0 0 0-16,0 0-1 15,0 0-1-15,0 0-4 16,0 0-3-16,0 0-3 15,6 0-9-15,8 0 17 16,8 0 3-16,10 0 1 16,4 0-1-16,1 0-2 15,-1-5-13-15,-2 0-1 16,-8-2 5-16,-3-2 0 16,-2 0-5-16,-4 2-16 15,-1-1-17-15,-4 0-26 0,0-4-56 16,-2-4-98-1,-4-3-196-15</inkml:trace>
  <inkml:trace contextRef="#ctx0" brushRef="#br0" timeOffset="85914.29">15165 6182 594 0,'0'0'17'0,"0"0"150"16,0 0-19-16,0 0-70 15,0 0-26-15,0 0-23 0,-7-10-20 16,5 27-7-16,2 5 44 16,0 7-3-16,0 5 4 15,0 2-12-15,0 4-2 16,0-2-4-16,3-2-12 16,2 0-1-16,0-5 2 15,0-4-3-15,-1-5 2 16,1-3-9-16,0-7-2 15,-2-4-6-15,-2-3 0 16,1-4-10-16,-1-1-48 16,5 0-66-16,0-4-96 15,0-18-412-15</inkml:trace>
  <inkml:trace contextRef="#ctx0" brushRef="#br0" timeOffset="86843.57">15556 6218 391 0,'0'0'172'0,"0"0"-134"16,0 0 123-16,0 0-62 15,0 0-33-15,0 0-14 16,-9-47-7-16,9 35 0 16,6-1-7-16,6 2-20 15,6 0-9-15,1 3 0 16,4 1-1-16,1 1 1 15,-1 6 8-15,0 0 8 16,-4 0-11-16,-3 0-1 16,-3 3-4-16,-4 5 5 15,-4 0 0-15,0 4-2 16,-5 3 3-16,0 5-2 16,0 6 11-16,-10 1 0 0,-7 6-4 15,-4 0 0-15,-1-1-2 16,-1-1-7-16,1-3 7 15,0-1 0-15,2-4-7 16,1-5-1-16,4-1 1 16,2-4-4-16,2-2-2 15,5-3 3-15,-1-1-3 16,2-1-2-16,4 0 1 16,-2-3-3-16,0 1 0 15,1-1 0-15,1-2 0 16,-1 1-1-16,1-1 0 15,1 1 1-15,0-2-1 0,0 1 1 16,0-1 0 0,0 0-1-16,0 0 2 0,0 0 1 15,0 0-1-15,0 0 0 16,0 0-2-16,0 0 2 16,0 0 0-16,0 0 1 15,0 0-2-15,0 0-1 16,0 0 0-1,0 0-7-15,0 0 2 0,0 0-5 16,7 0 3-16,11 0 2 16,13-4 5-16,13-3 0 15,9-2 0-15,7-1-4 16,1-1-4-16,0 1 0 16,0-1 4-16,-8 1 1 15,-5 2 3-15,-16-1 1 0,-8 3 1 16,-13 2 2-16,-5 3 11 15,-5 1 13-15,-1-2 4 16,0 2 2-16,0 0-6 16,0 0 1-16,0 0-9 15,0 0-8-15,0-1-8 16,0 1-4-16,0 0-12 16,0 0-42-16,0 0-67 15,0-2-129-15,0-5-228 16</inkml:trace>
  <inkml:trace contextRef="#ctx0" brushRef="#br0" timeOffset="94844.57">13223 7380 443 0,'0'0'5'15,"0"0"41"-15,0 0 55 16,0 0-11-16,0 0-14 16,0 0-11-16,0 0-8 0,0 0 0 15,0 0-12-15,0 0-6 16,0-2-13-16,0-2-10 16,0-3-8-16,0 0-8 15,3 0-1-15,10-3-1 16,4 0 2-16,6 1 3 15,3 0-3-15,-1 3 2 16,2 3 0 0,-6 2 4-16,0 1-6 0,-4 0 0 15,-1 6-4-15,-3 8 4 16,-4 3-7-16,-5 2 7 0,-1 3 5 16,-3-1-2-16,0 0-1 15,0 0 1-15,-6-1-1 16,-7-2-3-16,1-1 1 15,1-4-2-15,-2-2-4 16,3-3-6-16,1-1 5 16,-3-1 0-16,7-2 1 15,1-2 1-15,1 1 3 16,3-3 2-16,0 0 1 16,0 0-1-16,0 0 2 15,0 0-2-15,0 0 0 16,0 0-1-16,0 0-1 15,0 0 1-15,0 0 1 16,0 0 1-16,0 0 1 0,0 0-2 16,0 0 1-16,0 0-1 15,0 0-3-15,0 1 2 16,0-1-3-16,0 0 3 16,0 0-1-16,0 0-1 15,0 0 0-15,0 0-3 16,0 0 2-16,0 0 1 15,0 0 0-15,-3 0-1 16,-2 0-4-16,0 0-7 16,0 0 7-16,1 0 8 15,2 0 3-15,1 0 1 16,1 0 7-16,0 0 2 0,0 0 0 16,0 0 3-16,0 0 0 15,0 0-5-15,0 0-5 16,0 0-4-16,0 0-2 15,0-3-5-15,0-1 1 16,7-2 1-16,6-1 3 16,2 2 0-16,6 1-2 15,1 2 1-15,4 1 1 16,1 1-1-16,6 0 1 16,-3 3 1-16,-2 12 0 15,-4 5-1-15,-7 3-3 16,-9 0 3-16,-2 3 7 15,-6-4 5-15,0 1-3 16,-6-2-4-16,-18-1 5 16,-6-2 0-16,-5-4-10 0,-4-2-9 15,-1-8-19-15,8-4-13 16,7 0-26-16,7-6-51 16,7-9-132-16,8-2-89 15</inkml:trace>
  <inkml:trace contextRef="#ctx0" brushRef="#br0" timeOffset="95279.4">13776 7438 443 0,'0'0'82'0,"0"0"-1"15,0 0 40-15,0 0-76 16,0 0-8-16,0 0 10 16,-39 61 7-16,33-36-21 15,0 1-2-15,5 3-10 16,1-2-14-16,0-4-7 15,1-1-1-15,10-7 1 16,5-3-11-16,1-7-1 0,3-5 9 16,3 0 3-16,2-4 5 15,1-11-4-15,-4-4-1 16,-4-2 2-16,-3-3-2 16,-8-1 14-16,-5-5-1 15,-2 2 7-15,-2 1 14 16,-14 7-1-16,-5 6-19 15,-1 7-11-15,-5 5-3 16,0 2-8-16,1 0-32 16,1 9-91-16,3 1-215 15</inkml:trace>
  <inkml:trace contextRef="#ctx0" brushRef="#br0" timeOffset="96248.57">14300 7243 247 0,'0'0'68'0,"0"0"-31"16,0 0 98-16,0 0-34 15,0 0-23-15,0 0 3 16,0-11-7-16,0 11-9 0,0-2-10 16,0 2-12-16,0 0-11 15,0 0-16-15,0 0-8 16,0 0-4-16,0 0-4 16,0 0-2-16,0 0-1 15,0 0-1-15,0 3 1 16,0 6-9-16,-3 2 12 15,1 6 5-15,1 4 4 16,-2 3 9-16,0 6-9 16,0 5 8-16,0 5-8 15,-2 4 23-15,0 3 1 16,-1 1-5-16,1-3-5 0,2-1 2 16,0-3-2-1,3-3-16-15,-2-1 6 0,1-2-4 16,-1-3-2-16,1 0 8 15,1-6-7-15,0-3 0 16,0-3-1-16,0-5-3 16,0-4 1-16,0-6-4 15,0-3 1-15,0-2 0 16,0 0 1-16,0 0 1 16,0 0-4-16,0 0-4 15,0 0-12-15,0-11-17 16,1-6-30-16,9-7-81 15,-4-1-154-15</inkml:trace>
  <inkml:trace contextRef="#ctx0" brushRef="#br0" timeOffset="97628.18">14579 7558 441 0,'0'0'47'16,"0"0"53"-16,0 0 52 15,0 0-68-15,0 0-36 0,0 0-1 16,-23-6-21 0,15 6-4-16,-1 3-6 0,1 2-1 15,0 4-7-15,0 1-1 16,2 1-4-16,0 1 6 15,-2 1-6-15,4 4 4 16,-2-1 11-16,1 0-7 16,4-1-2-16,-1-2-2 15,2 1-4-15,0-3-1 16,0-3 0-16,0-2-2 16,3-3-4-16,2-2 3 15,1-1-2-15,0 0 3 16,3 0 2-16,1 0 2 15,5-1 1-15,0-8-5 16,1 1 0-16,-2-1 0 16,1 1-2-16,-5 3 2 0,-1 0 0 15,-2 3 0-15,1 0 0 16,0 1 0-16,1 1 0 16,1 0 6-16,0 0-5 15,-2 1 1-15,4 9 1 16,-2 4 10-16,-1 1 3 15,0 1-1-15,-3 1-1 16,-3-1 6-16,-3-2-1 16,0 1 0-16,0-1 6 15,-8-1-6-15,-9-2-6 16,-4-1 0-16,3-1-7 0,2-5-1 16,4-3-5-1,1-1-4-15,1 0-29 0,1-12-40 16,1-8-43-16,2-2-105 15,4-3-219-15</inkml:trace>
  <inkml:trace contextRef="#ctx0" brushRef="#br0" timeOffset="97818.02">14639 7518 574 0,'0'0'32'16,"0"0"59"-16,0 0-25 0,0 0-65 15,0 0-1-15,107-21-37 16,-68 14-88-16,0-4-228 16</inkml:trace>
  <inkml:trace contextRef="#ctx0" brushRef="#br0" timeOffset="98511.45">14967 7486 601 0,'0'0'14'0,"0"0"60"0,0 0 34 16,0 0-54-16,0 0-26 16,0 0 8-16,-9 7-5 15,2-7-2-15,0 1-1 16,0 1-10-16,1-1-2 16,3-1-5-16,0 0-5 15,1 0-5-15,2 0 2 16,0 0 3-16,0 0-5 15,0 0 13-15,0 0-14 16,12 0-4-16,11 0 4 0,6-6 8 16,3-1-4-16,-1-1-1 15,-4 1-3-15,-6-1-8 16,-5 1-5-16,-4 2 9 16,-2 1 3-16,-3-1-1 15,-6 3 2-15,1 0 3 16,-2 2 3-16,0 0 2 15,0 0-1-15,0 0 1 16,0 0-3-16,0 0 5 16,-2 0-5-16,-1 0 2 15,-2 0 1-15,0 9-7 16,2 5 4-16,1 7 0 0,1 9 10 16,-1 2 6-1,2 5 10-15,0 2 5 0,0 1-8 16,0-1-3-16,0 1-3 15,0 0-3-15,0-4 0 16,6 0-10-16,-4-3 4 16,3-5-4-16,-3-2-3 15,0-5-3-15,-2-3 1 16,0-5-1-16,0-6 0 16,0-3-3-16,0-2-1 15,0-2-18-15,0 0-29 16,0 0-31-16,0-13-48 15,-6-5-76-15,-5-6-214 16</inkml:trace>
  <inkml:trace contextRef="#ctx0" brushRef="#br0" timeOffset="98793.53">14995 7757 450 0,'0'0'126'16,"0"0"-24"-16,0 0 17 15,0 0-25-15,0 0-47 16,0 0-22-16,42-42 5 16,-15 34 18-16,6 0-10 15,-1 1-12-15,3 1 2 16,-2 1-5-16,-5-1-8 16,-3 2-5-16,-6-1-3 0,-5 1 3 15,-4 1-4-15,-5 2-4 16,-4-1 3-16,-1 2-5 15,0 0-5-15,2 0-8 16,-2 0-15-16,3 0-26 16,-2 0-52-16,2 0-81 15,-3 0-196-15</inkml:trace>
  <inkml:trace contextRef="#ctx0" brushRef="#br0" timeOffset="99105.4">15496 7611 631 0,'0'0'213'15,"0"0"-197"-15,0 0 136 16,0 0-64-16,0 0-69 0,0 0-19 16,0 3-4-16,0-3-50 15,0 0-66-15,0 1-168 16</inkml:trace>
  <inkml:trace contextRef="#ctx0" brushRef="#br0" timeOffset="121376.17">14319 14643 357 0,'0'0'182'0,"0"0"-28"16,0 0-51-16,0 0-55 15,0 0-11-15,0 0 1 16,0 0 0-16,0 0-13 16,-4 2-1-16,-4 13 0 0,-5 7 25 15,-5 7 8 1,-6 6-2-16,-1 0-13 0,2 0-20 15,0-2 0-15,3-5-11 16,5-4-4-16,2-4-1 16,2-5-4-16,2-2-1 15,5-3 0-15,1-1-1 16,3-2-1-16,0-3 0 16,0 0-3-16,0-1 1 15,0 1 0-15,9 1 2 16,9 0 1-16,8-1 0 15,7-3-1-15,8-1 1 16,2 0 0-16,-1 0 0 16,-6-4-17-16,-8-4-13 15,-6-3-4-15,-8-3 0 16,-7-2 14-16,-1 2 12 0,-5-1-4 16,-1 4 4-16,0 3 8 15,0 1 0-15,0 3 5 16,0 2 12-16,0 1 11 15,0 1 4-15,0 0-14 16,0 1-18-16,0 15-7 16,5 5 7-16,1 7 11 15,2 4 0-15,2-1 5 16,0 2-14-16,1-3 0 16,4-6-2-16,-2-5-5 15,2-6-42-15,0-10-48 0,3-3-85 16,3-10-133-1,4-18 42-15</inkml:trace>
  <inkml:trace contextRef="#ctx0" brushRef="#br0" timeOffset="121696.89">14689 14844 164 0,'0'0'276'0,"0"0"-116"0,0 0 52 16,-39-83-66-16,22 75-40 15,-2 8-25-15,0 0-16 16,0 13-29-16,-1 16-19 15,4 8 2-15,4 4-6 16,7 2 3-16,5 2-10 0,0-9-3 16,6-2-3-1,14-8-2-15,8-13 2 0,9-8-4 16,2-5-11-16,2-16-7 16,-4-14-1-16,-7-8-4 15,-3-5 2-15,-11-4 19 16,-10-1 6-16,-6 2 1 15,0 5 2-15,-18 9 1 16,2 14 0-16,-4 10-1 16,-2 8-3-16,2 0-9 15,1 6-22-15,7 10-41 16,6 0-36-16,6-1-96 16,0-3-146-16</inkml:trace>
  <inkml:trace contextRef="#ctx0" brushRef="#br0" timeOffset="121972.19">15156 14547 623 0,'0'0'204'16,"0"0"7"-16,0 0-110 16,0 0-73-16,-22 100 17 15,11-36 31-15,4 2 5 16,-1 1-23-16,3 0-13 15,2-1-16-15,0 1-15 16,1-5 0-16,1-9-11 16,-1-8-1-16,2-12-4 0,0-9 1 15,0-10-5-15,0-7-13 16,0-6-46-16,0-1-22 16,11 0-30-16,6-18-20 15,4-7-91-15,2-8-243 16</inkml:trace>
  <inkml:trace contextRef="#ctx0" brushRef="#br0" timeOffset="122530.68">15484 14771 585 0,'0'0'47'0,"0"0"149"16,0 0-66-16,0 0-56 16,0 0 7-16,0 0-5 15,0-39-34-15,0 46-22 16,-10 15 9-16,0 11 8 16,2 3 1-16,5 3-10 15,3-4-10-15,0-1-9 16,1-6-9-16,13-6 1 15,5-6-1-15,4-9 0 16,1-7-2-16,3 0-4 0,-2-10-12 16,0-12-10-1,-3-5-1-15,-6-6 4 0,-9-2 19 16,-1 1 6-16,-6 3 0 16,0 10 2-16,0 7 4 15,0 7 12-15,0 6 5 16,0 1 3-16,0 0-16 15,0 12-10-15,-3 16 1 16,2 9 9-16,1 5 17 16,0 1 0-16,0-2-4 15,4-5-9-15,5-4-9 16,-3-7-4-16,1-7-1 16,1-5 0-16,-4-6 0 15,-1-4-1-15,-1-3 1 16,-1 1-5-16,1-1-16 0,-1 0-31 15,5 0-22-15,2-6-23 16,5-4-49-16,1-2-86 16,-1-2-207-16</inkml:trace>
  <inkml:trace contextRef="#ctx0" brushRef="#br0" timeOffset="123576.25">15895 14814 483 0,'0'0'117'16,"0"0"-31"-16,0 0 55 0,0 0-82 16,0 0-15-1,0 0 3-15,-15-23 2 0,22 12-37 16,8-2-5-16,5 0 0 16,0 3 11-16,-2 3 14 15,0 3-1-15,-4 1-7 16,0 3-8-16,-3 0-5 15,-2 6 1-15,0 14 1 16,-5 5 8-16,-2 5 15 16,-2 2-4-16,0-1 5 15,-6-3-7-15,-9 2-8 16,-2-3-1-16,0-2 4 16,2 0-3-16,-2-5-2 15,5-4-5-15,2-2-1 16,1-7-2-16,3 0-3 0,1-3 0 15,1 1 0-15,0-1 0 16,1-2 6-16,0 0-2 16,0-1 1-16,1 1-5 15,1-2-2-15,1 0 0 16,0 0-5-16,0 0-1 16,0 0-1-16,0 0-1 15,0 0 0-15,0 0-3 16,0 0 1-16,10 0 0 15,13 0 1-15,12-9 2 16,11 0 0-16,7 0-3 16,7 1-1-16,-1-2-6 15,-4 4 2-15,-10 1 3 16,-12 3-10-16,-10 2 10 0,-6 0 2 16,-5 0 3-16,-5 0-1 15,-2 0 1-15,-4 0 0 16,1 0 1-16,-2 0 0 15,2 0 2-15,-2 0 1 16,1-1 0-16,-1 1-1 16,0 0 1-16,0-2-4 15,0 2 0-15,0 0-17 16,0 0-113-16,0 0-113 16,-8 0-471-16</inkml:trace>
  <inkml:trace contextRef="#ctx0" brushRef="#br0" timeOffset="126861.43">14055 16793 334 0,'0'0'169'0,"0"0"-47"15,0 0-17-15,0 0-34 16,0 0 3-16,0 0-1 16,-3-2-24-16,3-4-13 15,0-4-14-15,10-3-9 16,6 0-8-16,1 0-4 15,0 3 9-15,-1 3-5 0,-2 4 6 16,-4 3-8-16,-3 0-2 16,0 7 1-16,-4 10 7 15,-3 8 7 1,0 5 17-16,-10 4-4 16,-10-1 13-16,-1 0-11 0,1-5-2 15,3-7-8-15,6-7-11 16,8-5-5-16,3-8-5 15,0 1-4-15,0-2-4 16,12 1 3-16,10-1 5 16,7 0 2-16,5 0 0 15,5-1 0-15,5-11-1 0,-3 1-1 16,-4-3 0-16,-5 1-10 16,-6-1-28-16,0-1-58 15,2-2-61-15,2-3-174 16,0-1-338-16</inkml:trace>
  <inkml:trace contextRef="#ctx0" brushRef="#br0" timeOffset="127155.65">14497 16596 558 0,'0'0'108'0,"0"0"-53"16,0 0-4-16,113-48 27 0,-81 47-4 16,-7 1-19-16,-6 9-19 15,-5 16 6-15,-4 7 19 16,-6 3-7-16,-2 3-1 16,-2-2-22-16,0-4-8 15,0-3-20-15,0-4-3 16,0-4-1-16,0-7-12 15,0-5-42-15,0-4-27 16,0-5-48-16,0 0-65 16,-8 0-53-16,-11-16-125 0</inkml:trace>
  <inkml:trace contextRef="#ctx0" brushRef="#br0" timeOffset="127314.7">14519 16789 611 0,'0'0'170'0,"0"0"-20"16,0 0-113-16,0 0-20 15,0 0 15-15,0 0 31 16,123-59-14-16,-77 36-32 16,-4 1-17-16,-6 0-15 15,-5-1-56-15,-3-4-106 16,-4-6-124-16,-5-3-218 16</inkml:trace>
  <inkml:trace contextRef="#ctx0" brushRef="#br0" timeOffset="127575.4">14901 16393 48 0,'0'0'540'16,"0"0"-396"-16,0 0-42 16,0 0-3-16,3 84 33 15,0-33-14-15,0 5-2 16,2 4-39-16,-1-4-14 16,2-2-22-16,-2-6-8 15,2-5-8-15,-3-3-10 16,0-5 1-16,-1-5-13 15,-1-7 1-15,1-9-4 16,-2-4-2-16,5-8-20 16,0-2-48-16,4 0-31 15,6-9-14-15,8-14-8 0,0-7-132 16,1-3-318-16</inkml:trace>
  <inkml:trace contextRef="#ctx0" brushRef="#br0" timeOffset="128095.6">15213 16618 810 0,'0'0'62'15,"0"0"48"-15,0 0-83 16,0 0-12-16,0 0 23 0,0 0-7 15,86-4-10-15,-71 4-19 16,0-1-1-16,-6 1-1 16,-3-3-2-16,-3 1-13 15,-3 0 0-15,0-1 6 16,0 0 9-16,0 0 0 16,-6 2 0-16,-9 1 11 15,-4 0 2-15,-5 0 4 16,0 8 2-16,2 6 3 15,2 2 1-15,4-1 1 16,3 1-5-16,5-2-7 16,5-3-5-16,3-1-5 0,0 0-1 15,0-1-1-15,6-1 0 16,8 2 0-16,5 1 2 16,3-1-2-16,-1 1 2 15,3 2-1-15,-2 0 1 16,-2 3-2-16,-7-1 2 15,-4 0 1-15,-3-1 4 16,-6 0 7-16,0-2 11 16,0-2 1-16,0-3-10 15,-7 0-10-15,-5-3-6 16,-6-4-5-16,0 0-25 16,-4-3-51-16,1-14-61 15,1-10-106-15,4-6-300 16</inkml:trace>
  <inkml:trace contextRef="#ctx0" brushRef="#br0" timeOffset="128245.45">15228 16641 641 0,'0'0'173'16,"0"0"-49"-16,0 0-47 16,0 0-13-16,88-30-31 15,-64 23-33-15,-5 1-3 16,1 1-81-16,0 2-179 15,1-1-280-15</inkml:trace>
  <inkml:trace contextRef="#ctx0" brushRef="#br0" timeOffset="128614.36">15539 16532 445 0,'0'0'151'0,"0"0"-63"0,0 0 19 16,0 0-36-16,100-22 6 16,-65 16-13-16,-5 0-21 15,-7 3 8-15,-4 1-16 16,-6 2-16-16,-4 0-1 16,-5 0-10-16,1 0 5 15,0 11-3-15,0 9 21 16,0 7 12-16,-2 3 13 0,-2 6-15 15,2 1-8-15,0 2-2 16,2 1-6-16,-2-2-7 16,2-3-8-16,-3-4-6 15,-1-6-3-15,-1-5-1 16,0-5-2-16,0-7-18 16,0-5-38-16,0-3-23 15,-5 0-25-15,-10-13-56 16,-9-10-155-16,-10-6-407 15</inkml:trace>
  <inkml:trace contextRef="#ctx0" brushRef="#br0" timeOffset="128796.92">15470 16744 233 0,'0'0'603'16,"0"0"-596"-16,0 0 124 15,137-28-62-15,-67 14-9 16,-3-2 3-16,-12 3-8 15,-7-1-14-15,-11 3-31 16,-7 3-10-16,-7 1-1 16,-6 1-30-16,-2 0-107 15,-4-2-188-15</inkml:trace>
  <inkml:trace contextRef="#ctx0" brushRef="#br0" timeOffset="128971.51">16235 16641 985 0,'0'0'111'15,"0"0"74"-15,0 0-64 16,0 0-59-16,0 0-31 16,0 0-31-16,47-8-9 15,-45 3-131-15,-2 1-167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3:53:56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18805 4630 886 0,'0'0'16'16,"0"0"63"-16,0 0 27 15,0 0-9-15,0 0-25 16,0 0-13-16,0 0-4 0,0 0-10 15,-25-50-12-15,23 50-8 16,-1 6-5-16,2 15-17 16,1 11 8-16,0 12 26 15,0 14-7-15,0 7-13 16,1 7-7-16,10 3 3 16,0-3 2-16,-1-1-6 15,-4-1 1-15,-3-2-3 16,-2-6 1-16,1-9 6 15,1-6-9-15,-3-9 0 16,1-7-5-16,-1-4 7 16,0-5-6-16,0-5-1 15,0-6 0-15,0-2 4 0,0-5-4 16,0-2 0 0,0-1 4-16,0 1-3 0,0-2 0 15,0 1-1-15,0-1 0 16,0 0-25-16,0 0-28 15,2 0-39-15,1 0-66 16,4-6-57-16,-2-11-268 16</inkml:trace>
  <inkml:trace contextRef="#ctx0" brushRef="#br0" timeOffset="385.64">18789 4961 357 0,'0'0'167'15,"0"0"-2"-15,-50-81-15 16,42 51-25-16,5-2-36 15,3-1-33-15,8-4-17 16,24-1-20-16,14 1 5 16,13 7 4-16,2 11 22 15,-6 12-14-15,-9 7-5 16,-11 7-15-16,-13 17-12 0,-10 3 5 16,-10 4-9-16,-2 2-10 15,-13 6 7-15,-15-1 6 16,-3-3 15-16,-2-4-18 15,3-6-9-15,5-3-43 16,11-5-46-16,8-7-45 16,6-6-150-16,0-4-53 15</inkml:trace>
  <inkml:trace contextRef="#ctx0" brushRef="#br0" timeOffset="815.95">19495 4309 679 0,'0'0'50'15,"0"0"113"-15,0 0-34 16,0 0-85-16,-93 54 5 15,51 15-8-15,-4 19 57 16,4 12-44-16,6 14-5 16,13 9-20-16,11 6 1 15,12 9-7-15,16-2-13 0,33-4-6 16,12-13-4 0,8-14 0-16,-2-23 4 0,-5-19-4 15,-3-12 0-15,-5-14 3 16,-15-11-3-16,-11-11 0 15,-14-8 2-15,-8-6-2 16,-4-1 0-16,-2 0 3 16,0 0 4-16,2 0-5 15,-1 0-2-15,1 0-5 16,4 0-63-16,5-4-91 16,2-8-84-16,0-4-348 15</inkml:trace>
  <inkml:trace contextRef="#ctx0" brushRef="#br0" timeOffset="1951.16">22112 4250 707 0,'0'0'68'16,"0"0"123"-16,0 0-87 16,0 0-8-16,0 0-30 15,0 0-50-15,-11-18-16 16,11 39 5-16,8 18 23 15,10 19 42-15,6 17-30 16,4 15-1-16,0 11 10 16,0 10-5-16,-2 2-1 15,-3 1-10-15,-1-2-14 16,-2-7-11-16,1-5 3 0,-4-5-4 16,-1-9 0-1,-2-10-5-15,-5-11 4 0,-1-9-2 16,-3-13-4-16,-2-9 4 15,0-11-3-15,-1-9 2 16,-2-7 0-16,1-5-1 16,-1-2-2-16,0 0 6 15,2 0-1-15,-2 0-1 16,1 0-4-16,2 0-15 16,3-4-53-16,6-15-69 15,7-14-62-15,4-9-218 16</inkml:trace>
  <inkml:trace contextRef="#ctx0" brushRef="#br0" timeOffset="2402.64">23019 4772 604 0,'0'0'133'16,"0"0"87"-16,0 0-99 16,0 0-5-16,0 0-39 15,0 0-9-15,-12-25-34 16,-6 70-32-16,-2 23 17 16,-8 16 13-16,0 7 0 15,-1-1-7-15,4-5-4 0,1-8-7 16,5-8-11-16,1-12 0 15,6-12-3-15,0-11 0 16,6-12-18-16,2-8-38 16,2-10-59-16,-1-4-85 15,2-5-54-15,-4-22-327 16</inkml:trace>
  <inkml:trace contextRef="#ctx0" brushRef="#br0" timeOffset="2653.68">22692 4975 769 0,'0'0'130'0,"0"0"39"16,0 0-83-16,0 0-25 0,0 0-10 16,94 75 58-16,-45-23-38 15,2 3-14-15,-5-1-12 16,-6-4-29-16,-2-4-12 15,-7-10-1-15,-1-9-3 16,-2-10 0-16,1-9-24 16,3-8-48-16,1-3-78 15,3-21-145-15,-1-12-642 16</inkml:trace>
  <inkml:trace contextRef="#ctx0" brushRef="#br0" timeOffset="2838.79">23391 5018 1022 0,'0'0'111'15,"0"0"-57"-15,0 0-50 16,0 0 51-16,86 0-14 16,-43 0-31-16,3 0-10 15,2-6-52-15,-3-1-104 16,-8 1-162-16,-11 3-197 15</inkml:trace>
  <inkml:trace contextRef="#ctx0" brushRef="#br0" timeOffset="3032.69">23429 5142 249 0,'0'0'707'0,"0"0"-609"16,0 0-68-16,0 0-16 15,0 0 16-15,94 7 2 16,-45-15-21-16,0-7-11 16,1 1-34-16,-5-4-223 15,-5-5-164-15</inkml:trace>
  <inkml:trace contextRef="#ctx0" brushRef="#br0" timeOffset="3317.59">24051 4682 469 0,'0'0'570'16,"0"0"-420"-16,0 0-25 15,0 0 2-15,0 0-36 16,0 0-55-16,-16-23-21 16,16 63-9-16,0 16 21 15,0 14 13-15,4 4 1 16,1-3-8-16,-1-9-14 15,-2-9-4-15,-2-7-12 16,0-9-1-16,0-5 1 16,0-8-3-16,0-6-2 15,1-8-3-15,-1-5-26 16,2-5-18-16,1 0-44 0,1 0-45 16,5-12-68-16,-2-12-442 15</inkml:trace>
  <inkml:trace contextRef="#ctx0" brushRef="#br0" timeOffset="3683.01">24129 4967 430 0,'0'0'205'15,"0"0"-91"1,0 0-25-16,0 0 4 0,0 0-18 15,95-23-37-15,-62 13-29 16,1-1-5-16,-4-5-2 16,-5 0-2-16,-3-5-12 15,-6-6-21-15,-1-3 14 16,0-5 15-16,-6-4 4 16,-2 5 16-16,-4 5 19 15,-1 9 51-15,-2 10 47 16,0 9-12-16,0 1-14 15,0 14-69-15,-5 32-35 16,-1 23 20-16,0 18 12 16,3 6 1-16,3-1-32 15,0-6 0-15,0-4-4 0,0-6-3 16,0-6-70 0,0-12-105-16,0-14-244 0</inkml:trace>
  <inkml:trace contextRef="#ctx0" brushRef="#br0" timeOffset="5651.12">20307 4907 690 0,'0'0'67'0,"0"0"49"15,0 0 37-15,0 0-66 16,0 0 2-16,0 0-26 15,-29-39-56-15,26 64-7 16,-3 16 0-16,0 16 39 16,3 1-14-16,3 5-1 15,0-2-11-15,5-5-6 16,17-4 4-16,8-8-8 16,6-11 2-16,6-11-4 15,0-10 2-15,-1-11-2 16,-4-1-1-16,-7-10 3 0,-6-14 1 15,-9-4 1-15,-3-6-3 16,-5 1-1-16,-4 0 9 16,0 0-8-16,0 8 7 15,-1 4 0-15,-1 8-2 16,-1 8 14-16,0 3 2 16,0 2-16-16,0 3-7 15,2 16-24-15,5 11 24 16,7 7 3-16,3-1 0 15,9 0-1-15,2-8-2 16,8-6 0-16,3-9-1 16,3-11 2-16,2-2 3 15,1-20-1-15,-2-14 1 0,-7-7-3 16,-13-2 0-16,-9-3 9 16,-12 3 1-16,-2-3-6 15,-11 6-1-15,-9 7-2 16,0 10-2-16,5 12-2 15,6 8-6-15,1 3-18 16,3 3-33-16,5 18-82 16,0 6-68-16,0 1-97 15,9-1-105-15</inkml:trace>
  <inkml:trace contextRef="#ctx0" brushRef="#br0" timeOffset="5848.58">21209 5035 916 0,'0'0'146'0,"0"0"-86"16,0 0-43-16,3 93 68 16,3-43-5-16,2 4-25 15,-2 0-38-15,2-1-17 16,0-2-3-16,-5-6-143 15,-3-6-411-15</inkml:trace>
  <inkml:trace contextRef="#ctx0" brushRef="#br0" timeOffset="7227.75">24263 4198 617 0,'54'79'17'0,"-3"14"-10"0,-16 5-7 15,-14 1-243-15</inkml:trace>
  <inkml:trace contextRef="#ctx0" brushRef="#br0" timeOffset="11215.41">6764 8706 495 0,'0'0'17'16,"0"0"65"-16,0 0 35 15,0 0-1-15,0 0-34 16,0 0-4-16,-18-57-11 16,18 57-28-16,-1 0-4 15,-1 0-13-15,2 0-16 0,-1 0-6 16,-1 5-13-1,-1 16-17-15,-3 12 30 0,2 8 32 16,-2 2-3-16,1 4-14 16,2-1 12-16,0 2-14 15,3 2 15-15,0 3-19 16,0 3 13-16,6 4-10 16,5 5 3-16,4 7-7 15,-5 8 9-15,2 5-15 16,-3 4 13-16,2-1-10 15,0 0 4-15,0 1-3 16,1 3-5-16,1-3-1 16,1-4 0-16,0-5 1 15,2-2 0-15,0-6 10 16,-3-2-10-16,-1-1-1 0,0 0 1 16,0-2 2-16,1-2 15 15,-2-5-16-15,4-4-1 16,-3 0 8-16,-3-1-6 15,6 2-3-15,-3-1 1 16,1-1 7-16,2-1-4 16,0-3-4-16,-2 2 3 15,1-1-2-15,1 2 0 16,-2 2 2-16,2 2 2 16,2 1 3-16,-3 2 0 15,0 4 1-15,1 5-4 16,-5 1 3-16,1 1 1 0,-1-4-6 15,-1-5 0 1,2 2 5-16,-3 2 0 0,-2-3-6 16,0 0 4-16,-1-1-4 15,1 0 0-15,3-2-2 16,-3 3 1-16,-2 0 2 16,-1 2-2-16,-3 3 0 15,0 3 2-15,0 5 0 16,0 5-2-16,0 2 2 15,0-4 0-15,-3-3 1 16,-1-6-3-16,1-6 2 16,1-6-2-16,2-6 0 0,0-6-1 15,0-4 0-15,0-1 2 16,0-2 2-16,-6-4-4 16,2-2 0-16,-2-4 1 15,3-6-1-15,-2-7 4 16,2-3-4-16,2-6 1 15,1-2-5-15,-2 0 7 16,-1 0-6-16,2-1 3 16,-2 1-2-16,-1 1 4 15,2-2-2-15,1 1 4 16,-1 0-8-16,1-4 8 16,-1 1-9-16,-1 0 10 15,3 0-7-15,0 1 3 0,-3-1-2 16,3 0-2-16,0 1 3 15,0-3 1-15,0 1-1 16,0-1-5-16,0-1 5 16,0 0 0-16,0 0-11 15,0 0 6-15,0 0-9 16,3 0 4-16,15 0 7 16,3 0 3-16,7 0-4 15,5 0 4-15,0-5 0 16,8-3 2-16,0 0-2 15,2-3 0-15,3 1 3 16,-1 2-3-16,0 1-1 0,-2 1 1 16,3 3 0-1,1 2-1-15,8-1-5 0,3-2 2 16,9-2 4-16,-1-2 3 16,-2-2-3-16,-1 3-3 15,-5 1 2-15,0 0 1 16,-1 1 0-16,-2-1 0 15,1 1-5-15,-3-1 4 16,5-1 0-16,-1 2 1 16,2-1-1-16,4 2 1 15,4-2 0-15,2 3 0 16,1-1-1-16,-3 1 5 16,5 0-4-16,8-1 2 15,5-2-2-15,6 0 0 16,3-1 0-16,-3 2 0 0,5-2-3 15,-4-1-1-15,2-1 2 16,-3-1 4-16,0 0 1 16,0-1-3-16,-4-1 1 15,4-2-2-15,3 2 3 16,6-4-1-16,0 1 0 16,1 2 1-16,2-1-3 15,0 2 1-15,3 1-5 16,6 0 5-16,1 1 4 15,1 2-3-15,1-1 0 16,2 2 1-16,6 0 11 16,2 1 7-16,2 2 3 15,-5 0 0-15,-7 1-6 0,-12 0-7 16,-7-1 1-16,-13 1 8 16,-17-1 0-16,-19 0-6 15,-17 0-4-15,-15 1 3 16,-9 1 0-16,-6 1 19 15,0 0-4-15,0-2-4 16,0-1 5-16,0-2-3 16,0-5-15-16,0-4-6 15,0-3-4-15,-1-5 3 16,-4-6-3-16,-1-7-2 16,-1-7 2-16,-4-7-12 15,2-9 5-15,-3-15-17 0,-5-12 23 16,-1-12 1-1,0-8-13-15,3-1 1 0,7 0 2 16,4-2-8-16,4 3-2 16,-2 2 20-16,-2 2-5 15,-1-1-1-15,-3-1 5 16,-1-3-3-16,-2-1 4 16,-1-2 3-16,3-1-2 15,3-4-1-15,-1-2 2 16,1 4-3-16,1 3 1 15,1 6 0-15,-2-2 3 16,1-3-2-16,-2 0 7 16,-2-5-14-16,0-2 9 15,6 1-6-15,0-6 1 16,3 1 2-16,0 6 1 16,0 9-1-16,0 8-5 0,0 6 5 15,0 4-1-15,3 2 2 16,3 8-1-16,2 2 0 15,0 4 1-15,-2-2-2 16,0 1-7-16,0 3-3 16,-3 1-1-16,-1 4 2 15,-2 2 3-15,0 3 0 16,0 7 7-16,0 5-1 16,0 6 3-16,0 6-3 15,0 3 2-15,0 6-2 16,0 7-1-16,0 9 2 0,-2 4-1 15,1 5 1-15,-1 1-6 16,1 0 1-16,-2 0 0 16,1 0-2-16,-2 0 0 15,-5 4 3-15,-9 6 4 16,0 1 0-16,-1-1 0 16,-4 1 1-16,0 0-1 15,-7 1 0-15,-3 0 3 16,-6 0 0-16,0 2-2 15,-4-1-1-15,0 0 1 16,-5 0-1-16,2 0 0 16,-3 1 0-16,-1 1 2 0,-2-1-2 15,3-3 0 1,4-2-1-16,-3 1-3 0,-6 0 4 16,-8 2 0-16,-10-1 1 15,-5 0-2-15,-5 1-5 16,0-3 2-16,1 0 2 15,4-1 2-15,2 1 4 16,2-4-4-16,1 1-1 16,0 1 1-16,-5 0 6 15,-2-1-6-15,-3 1-3 16,0-1 2-16,3 1 0 16,0 1-7-16,-1 2 1 15,-3 1 0-15,8 0 4 0,-1 1-2 16,6-2 5-1,3-2-5-15,4-1 5 0,2 0 0 16,4 0 0-16,2 0-12 16,-1 2-12-16,-2-2 11 15,-8 3-9-15,-7-3 6 16,-5 4 9-16,3-1-6 16,4 1 11-16,4 2-5 15,6 0 4-15,0-2 3 16,-2 0 0-16,8 0-6 15,-1-1 4-15,0 0-2 16,-4 0-4-16,-1 0 1 0,-5-1-3 16,2 0 8-16,1-3-3 15,5 1 5 1,0-3 2-16,6 0-1 0,4-2-1 16,-1-1 0-16,2 1 2 15,3-2-2-15,0 2-9 16,1 3 4-16,0-1-8 15,-3 3 5-15,1-1-13 16,-6 0 5-16,2-2 14 16,-3 0 0-16,3-1 0 15,1 1 2-15,0-3 0 16,6 2-2-16,3-1 5 16,1-2-3-16,8 0 5 15,-1 0-5-15,1 0 0 16,3 0-2-16,-2 0 2 0,4 0-1 15,-2-3 2-15,2 0 0 16,3 2-1-16,-1-2 0 16,-2 2 0-16,1-1 4 15,2 1-4-15,-1-2 0 16,4 1-1-16,-2 0 1 16,1-1 2-16,0 1-2 15,-1 1 0-15,6 1-1 16,-3 0 2-16,3 0-3 15,0 0 4-15,3 0-2 16,6 0 0-16,-1 0 0 16,7-2-5-16,0 2 5 15,0-1 3-15,0 1-3 16,0 0-4-16,0 0 3 16,0-1 1-16,0 1-7 0,0-2-2 15,0 2-68-15,4 0-56 16,5 0-129-16,3 0-110 15</inkml:trace>
  <inkml:trace contextRef="#ctx0" brushRef="#br0" timeOffset="13554.41">24910 4642 905 0,'0'0'151'0,"0"0"-16"15,0 0-73-15,0 0-10 16,0 0-9-16,0 0-24 16,0 0 9-16,104-17-15 15,-60 9-10-15,3-2-3 16,3 0-62-16,1 3-132 16,-6 1-93-16,-11 2-283 15</inkml:trace>
  <inkml:trace contextRef="#ctx0" brushRef="#br0" timeOffset="13723.24">25151 4764 781 0,'0'0'196'0,"0"0"-53"16,0 0-59-16,0 0-49 16,0 0-15-16,0 0 2 15,94 42-8-15,-35-48-14 16,8-10-86-16,8-4-246 15,6-5-531-15</inkml:trace>
  <inkml:trace contextRef="#ctx0" brushRef="#br0" timeOffset="18233.91">7871 10942 314 0,'0'0'116'0,"0"0"-27"15,0 0 6-15,0 0-56 16,0 0-15-16,0 0-16 16,0 0-5-16,-12-7-3 15,12 4 0-15,0-1-9 0,0-2-11 16,0 0 0-1,0 0-11-15,0 2 31 0,0 1 10 16,-3 3 16-16,0 0 18 16,2 0 37-16,-1 0-8 15,2 0-18-15,0 0-26 16,0 0-23-16,0 0-3 16,0 0-3-16,0 0-3 15,0 0 3-15,0 0-12 16,11 0 3-16,8 0 5 15,6-7-47-15,8-6-88 16,0 1-162-16</inkml:trace>
  <inkml:trace contextRef="#ctx0" brushRef="#br0" timeOffset="19533.05">26456 3982 649 0,'0'0'159'0,"0"0"74"16,0 0-110-16,0 0-7 15,0 0-20-15,0 0-22 16,19-55-31-16,-19 65-35 16,0 19-3-16,-8 14 9 15,-7 6 25-15,-3 2-19 16,1-2-8-16,-2-4-1 16,4-1-2-16,3-7-7 15,6-6 1-15,6-7-3 16,0-7 0-16,16-6-5 15,14-7 5-15,11-4 0 16,7 0 2-16,1-14-2 16,-3-7 0-16,-12-3-9 15,-7-3 1-15,-10 3 6 16,-8 5 2-16,-6 6 8 0,-1 7-3 16,-2 5 7-16,0 1 22 15,0 1-18-15,0 20-16 16,0 9-4-16,0 9 4 15,0 3 1-15,0-3-1 16,3 1-3-16,6-7-2 16,3-2-57-16,8-9-81 15,5-12-142-15,5-10-370 16</inkml:trace>
  <inkml:trace contextRef="#ctx0" brushRef="#br0" timeOffset="19817.91">27010 4171 899 0,'0'0'196'0,"0"0"-19"16,0 0-108-16,0 0-29 15,-91 63-2-15,74-24-4 16,5 0-6-16,9-2-20 16,3-6-1-16,3-7-7 15,18-7-9-15,4-10 9 16,5-7 4-16,6 0 6 15,0-19 0-15,-5-8 8 16,-5-5 6-16,-14-3-8 0,-11-3 5 16,-1-3-8-16,-15 4-13 15,-15 9-3-15,-6 14-37 16,-1 13-37-16,6 1-37 16,8 12-177-16,13 5-205 15</inkml:trace>
  <inkml:trace contextRef="#ctx0" brushRef="#br0" timeOffset="20066.57">27403 3900 1001 0,'0'0'195'16,"0"0"63"-16,0 0-203 15,0 0-21-15,-3 134 15 16,-7-35 52-16,-3 7-31 0,-2 0-3 15,0-6-22-15,-1-9-23 16,4-9-13 0,-1-12-5-16,5-13-2 0,2-9-2 15,1-13-10-15,5-9-52 16,0-12-64-16,0-14-71 16,19-5-85-16,1-28-204 15</inkml:trace>
  <inkml:trace contextRef="#ctx0" brushRef="#br0" timeOffset="20465.59">27665 4187 1087 0,'0'0'107'0,"0"0"2"15,0 0-89-15,0 0 46 16,-14 94-1-16,10-50-5 16,4-3-31-16,0-6-12 15,6-5-3-15,10-11-14 16,5-8 3-16,6-9-1 16,1-2-2-16,2-17-3 15,0-14-7-15,-3-4 10 0,-9-3 0 16,-5 5 5-16,-9 10 3 15,-4 11 17-15,0 12 45 16,0 0-13-16,0 27-53 16,-6 17 3-16,-4 9-3 15,3 5 12-15,5-3-10 16,2-7-3-16,0-7-3 16,3-10-16-16,9-10-68 15,6-11-81-15,4-10-107 16,7 0-501-16</inkml:trace>
  <inkml:trace contextRef="#ctx0" brushRef="#br0" timeOffset="20719.2">28202 4175 786 0,'0'0'371'0,"0"0"-223"15,0 0-34-15,92-47-22 16,-61 72-42-16,-2 15 7 15,-8 14-2-15,-12 4-27 16,-9 1-13-16,0-4-7 16,-6-7-2-16,0-8-3 15,6-8-3-15,6-9-1 16,39-11-15-16,25-7-6 16,18-5 10-16,6-6-37 0,-8-14-61 15,-16-3-67 1,-17 0-141-16,-24 2-515 0</inkml:trace>
  <inkml:trace contextRef="#ctx0" brushRef="#br0" timeOffset="21582.6">20556 7195 1194 0,'0'0'70'15,"0"0"76"-15,0 0-40 0,0 0-17 16,0 0-55-16,0 0-29 16,-38 50-3-16,38 21 3 15,0 16 12-15,9 0-8 16,2-5 4-16,-1-9-7 15,2-14-1-15,-6-12-4 16,-2-15 3-16,-1-13-4 16,-3-12 0-16,2-7 0 15,-2 0 2-15,0-13 11 16,0-21-3-16,-3-21-6 16,-5-20 0-16,2-15-4 15,4-16 1-15,2-9 0 16,2 4 0-16,24 17-1 15,14 22-2-15,-1 31 1 0,-6 23-2 16,-9 18 0 0,-14 10-8-16,-7 32 6 0,-3 16 5 15,-4 12 3-15,-22 4-3 16,-5-7-3-16,-2-6-16 16,6-8-66-16,8-12-64 15,6-12-150-15,11-18-332 16</inkml:trace>
  <inkml:trace contextRef="#ctx0" brushRef="#br0" timeOffset="21815.48">20981 6710 916 0,'0'0'127'0,"0"0"86"15,0 0-62-15,0 0-81 16,0 0-29-16,-67 159 18 15,67-53 3-15,0 7-21 16,14-5-3-16,8-5-26 16,4-12-5-16,6-17-4 15,4-13-3-15,3-13-13 16,5-18-42-16,3-18-53 16,1-12-58-16,-7-18-174 15,-6-26-565-15</inkml:trace>
  <inkml:trace contextRef="#ctx0" brushRef="#br0" timeOffset="22283.36">21446 6931 1103 0,'0'0'157'16,"0"0"-34"-16,-32 72-86 16,25-10 8-16,7 12 9 15,0-1-24-15,8-7-15 16,13-11-4-16,4-14-6 15,3-12-5-15,5-17 0 16,-1-12-1-16,0-2 1 0,0-30 5 16,-5-10 2-1,-4-11-7-15,-9-7 9 16,-6-2-8-16,-5 10 11 0,-3 14-11 16,0 17 9-16,0 16 27 15,0 5 13-15,0 17-50 16,0 24-1-16,0 10 1 15,14 7 5-15,4-6-1 16,9-13-4-16,5-9 0 16,-3-14 1-16,4-14-4 15,4-2 7-15,-2-25-4 16,3-22 5-16,1-15-3 16,-6-7 5-16,-9-7-2 15,-13 1-3-15,-11 7 30 16,-3 14-16-16,-13 15-1 15,2 21-7-15,0 12-8 16,1 6-1-16,2 7-25 0,7 21-84 16,4 8-62-16,0 0-217 15,25-1-571-15</inkml:trace>
  <inkml:trace contextRef="#ctx0" brushRef="#br0" timeOffset="22565.26">22511 6977 1382 0,'0'0'133'0,"0"0"-19"15,0 0-67-15,66-78 19 16,-36 78-31-16,-5 0-10 16,-7 18-9-16,-7 16-9 15,-11 11 4-15,0 9 4 16,-23 6-7-16,-2 2-8 15,5-6-1-15,7-12 0 16,13-11-8-16,0-10-13 16,19-11-5-16,17-10 6 15,12-2 3-15,9-9 8 16,6-10-56-16,-1-3-49 16,-7 1-93-16,-12-3-235 15</inkml:trace>
  <inkml:trace contextRef="#ctx0" brushRef="#br0" timeOffset="23499.49">22910 6360 1019 0,'0'0'53'0,"0"-88"157"16,3 53-58-16,0 11-54 16,1 10 12-16,-1 11-24 15,6 7-49-15,12 48-37 0,15 40 0 16,18 39 31-16,7 28 26 15,2 10-17-15,-4 3 7 16,-4-8-14 0,-8-11-11-16,-4-16-11 0,-3-18-3 15,-2-16-8-15,2-17 3 16,-6-21-2-16,-6-21 2 16,-10-20-1-16,-6-15-2 15,-7-7-21-15,-5-2-9 16,1 0 3-16,4-14-39 15,4-13-72-15,5-7-32 16,5-7-107-16,1-7-351 16</inkml:trace>
  <inkml:trace contextRef="#ctx0" brushRef="#br0" timeOffset="23727.09">23926 6664 1099 0,'0'0'146'16,"0"0"59"-16,0 0-103 15,0 0-36-15,0 0-37 16,-39 118 3-16,23-38-5 16,2 3-3-16,2-1-22 15,3-6-2-15,-1-5-9 16,-3-13-48-16,-1-16-63 0,-2-17-66 15,-2-19-243-15</inkml:trace>
  <inkml:trace contextRef="#ctx0" brushRef="#br0" timeOffset="23907.44">23684 6836 1025 0,'0'0'149'0,"0"0"-10"16,0 0-129-16,0 0 54 15,110 93 26-15,-56-50-40 16,-1-2-24-16,-10-3-26 16,-3-5 0-16,-6-8-48 0,-5-8-85 15,-7-14-194-15,-7-3-623 16</inkml:trace>
  <inkml:trace contextRef="#ctx0" brushRef="#br0" timeOffset="24083.26">24129 6840 1098 0,'0'0'133'0,"0"0"54"15,0 0-142-15,0 0-21 16,0 0-19-16,0 0 2 16,80-8-7-16,-34 0-5 15,2-1-145-15,0 1-208 16,-14 0-282-16</inkml:trace>
  <inkml:trace contextRef="#ctx0" brushRef="#br0" timeOffset="24215.2">24261 6931 788 0,'0'0'91'16,"0"0"-11"-16,0 0-73 15,91-17-7-15,-50-1-38 16,-1-8-335-16</inkml:trace>
  <inkml:trace contextRef="#ctx0" brushRef="#br0" timeOffset="24394.98">24605 6535 828 0,'0'0'265'0,"0"0"-6"16,0 0-109-16,0 0-7 16,0 0-65-16,0 0-42 15,-21 49 9-15,19 7-2 16,2 2-30-16,0 1-8 15,6-2-5-15,6-9 0 16,2-7-25-16,2-12-64 16,1-10-71-16,0-15-87 15,-2-4-370-15</inkml:trace>
  <inkml:trace contextRef="#ctx0" brushRef="#br0" timeOffset="24683.8">24645 6720 1008 0,'0'0'130'0,"0"0"-46"16,0 0-72-16,0 0 8 16,82-49-6-16,-52 34-9 15,-6-5-5-15,-6-4 0 16,-2-1-23-16,-5-1 10 16,-2 7 8-16,-5 8 10 15,-3 9 52-15,-1 2 33 16,0 24-40-16,0 21-19 15,0 16 42-15,0 9-10 16,0 1-28-16,0-5-21 16,8-5-8-16,2-10-6 0,4-11-1 15,-4-13-39-15,-1-14-81 16,1-13-121-16,-2-4-255 16</inkml:trace>
  <inkml:trace contextRef="#ctx0" brushRef="#br0" timeOffset="24900.84">24881 6062 1180 0,'0'0'106'0,"0"0"0"16,67 96-71-16,-4 1 84 15,1 22-31-15,-6 6-1 0,-16 0-11 16,-17-13-39-1,-16-17-21-15,-9-16-16 0,0-17-3 16,0-20-36-16,0-16-73 16,9-22-106-16,7-10-312 15</inkml:trace>
  <inkml:trace contextRef="#ctx0" brushRef="#br0" timeOffset="25082.37">25794 6513 1133 0,'0'0'103'0,"0"0"-7"15,0 0-72-15,131-17-2 16,-77 10-22 0,-3-1-26-16,-12-2-244 0,-13 0-764 15</inkml:trace>
  <inkml:trace contextRef="#ctx0" brushRef="#br0" timeOffset="25217.1">25757 6654 637 0,'0'0'535'16,"0"0"-453"-16,0 0-48 16,104 13 61-16,-32-26-24 0,-2-7-64 15,-4-3-7 1,-13-6-135-16,-7-3-389 0</inkml:trace>
  <inkml:trace contextRef="#ctx0" brushRef="#br0" timeOffset="25498.55">26547 6006 1280 0,'0'0'80'0,"0"0"14"16,112-36-38-16,-78 56 27 16,-7 24-38-16,-13 11-1 0,-11 7-2 15,-3 4-22-15,-15-2 1 16,-11-5-13-16,4-11-4 16,10-10-4-16,10-14-4 15,2-8-27-15,25-12-20 16,15-4 10-16,6-9-12 15,5-19-66-15,-6-10-80 16,-7-10-289-16</inkml:trace>
  <inkml:trace contextRef="#ctx0" brushRef="#br0" timeOffset="25682.19">27098 5722 1076 0,'0'0'120'16,"-46"137"43"-16,23-26-64 15,7 18 25-15,7 7-19 16,4-4-47-16,4-10-25 16,-2-12-23-16,-6-12-10 15,-2-18-21-15,1-15-70 16,0-18-99-16,5-26-170 16,5-21-766-16</inkml:trace>
  <inkml:trace contextRef="#ctx0" brushRef="#br0" timeOffset="26066.05">27559 6043 1080 0,'0'0'212'15,"0"0"-120"-15,0 0-44 16,-9 84 17-16,9-43 23 16,0-2-46-16,0-5 3 15,10-6-26-15,4-9-11 16,-1-10-1-16,-1-9-6 16,7 0-1-16,5-13-1 15,3-14-23-15,3-6 0 16,-5 0-3-16,-5 0 27 0,-11 10 2 15,-5 8 6-15,-4 12 28 16,0 3-11-16,0 22-10 16,-4 20-14-16,-5 12 15 15,1 6 4-15,8-2-18 16,0-5-2-16,3-7-15 16,15-13-64-16,6-9-82 15,3-17-184-15</inkml:trace>
  <inkml:trace contextRef="#ctx0" brushRef="#br0" timeOffset="26315.75">28087 5843 1056 0,'0'0'218'0,"0"0"-38"0,0 0-113 15,100-32-4-15,-82 88-45 16,-9 23 36-16,-9 10-1 15,-15-3 13-15,-21-16-14 16,5-17-5-16,16-13-6 16,15-11-28-16,23-8-13 15,51-9-1-15,37-12 0 16,27 0-27-16,10-15-116 16,-8-10-51-16,-22-9-97 15,-16-11-472-15</inkml:trace>
  <inkml:trace contextRef="#ctx0" brushRef="#br0" timeOffset="42898.14">20028 15083 905 0,'0'0'98'16,"0"0"47"-16,0 0 1 15,0 0-68-15,0 0-14 16,0 0-6-16,0 0-46 15,-13 25 5-15,23 46 52 16,-3 8-9-16,-3 1-20 16,-1-3-14-16,-3-7-9 15,0-9 0-15,0-14-16 16,0-14 8-16,0-13-9 0,0-11 1 16,0-9 1-16,0 0 6 15,-4-19 11-15,-14-22-15 16,-6-20-4-16,-3-20-2 15,-1-24 0 1,2-19 2-16,7-6 0 0,15 13 0 16,4 24 2-16,26 31-2 15,21 28-10-15,6 20 9 16,-1 14 0-16,-8 4-2 16,-16 27 2-16,-16 10 1 15,-12 7 0-15,-6 7-2 16,-20 4 7-16,-9-2-10 15,2-6-9-15,7-10-61 16,7-13-57-16,11-15-60 16,8-13-43-16,0-9-60 0,20-29-245 15</inkml:trace>
  <inkml:trace contextRef="#ctx0" brushRef="#br0" timeOffset="43131.39">20622 14361 604 0,'0'0'426'16,"0"0"-317"-16,0 0 0 16,-101 65-75-16,52 24 67 15,7 25-40-15,17 15-7 16,15 13 10-16,10 2-24 16,14-11-17-16,24-15-20 0,14-26 0 15,12-28-3-15,6-20-5 16,2-21 5-16,-1-19-32 15,-1-7-49-15,5-35-66 16,9-20-43-16,7-18-206 16</inkml:trace>
  <inkml:trace contextRef="#ctx0" brushRef="#br0" timeOffset="43768.58">23344 14107 804 0,'0'0'160'0,"0"0"42"0,0 0-141 16,0 111 13-16,-2-12 35 15,-8 10-47-15,-3-2-14 16,5-8-26-16,4-12-18 15,2-13-3-15,1-18-1 16,-3-15-44-16,-3-18-45 16,-6-13-119-16,-8-10-164 15,-9-16-233-15</inkml:trace>
  <inkml:trace contextRef="#ctx0" brushRef="#br0" timeOffset="43925.36">22956 14469 892 0,'0'0'101'0,"0"0"44"15,0 0-134-15,101 90 118 16,-33-30-40-16,-3 2-30 16,-7-2-12-16,-4-4-28 15,-9-7-19-15,-1-9-4 16,-5-14-90-16,-6-12-172 16,-4-14-360-16</inkml:trace>
  <inkml:trace contextRef="#ctx0" brushRef="#br0" timeOffset="44087.06">23689 14516 1019 0,'0'0'103'0,"0"0"-39"16,124-47-11-16,-62 30-26 16,-1 2-19-16,-12 5-8 15,-14 6-54-15,-20 4-149 16,-14 0-299-16</inkml:trace>
  <inkml:trace contextRef="#ctx0" brushRef="#br0" timeOffset="44227">23787 14650 836 0,'0'0'156'0,"0"0"-55"0,0 0-52 16,0 0-40-1,88 5 54-15,-21-28-50 0,8-6-13 16,-8-1-140-16,-9-2-192 15,-7-4-328-15</inkml:trace>
  <inkml:trace contextRef="#ctx0" brushRef="#br0" timeOffset="44533.57">24488 14105 963 0,'0'0'136'0,"0"0"42"15,0 0-47-15,0 0-9 16,0 0-48-16,0 0-28 15,41 42 58-15,-34 11-29 16,-3 8-27-16,1 2-9 16,-2 3-18-16,-1-1 0 0,-2 2-8 15,0-6-6-15,0-5 3 16,0-10-7-16,0-13 4 16,7-10-7-16,12-10 0 15,19-11-4-15,20-2 3 16,21-13 1-16,13-10-4 15,7-2-12-15,2 1-6 16,-5 0-16-16,-13 3-40 16,-25 4-13-16,-28 3-43 15,-28 7-39-15,-11 2-55 16,-36 5-196-16</inkml:trace>
  <inkml:trace contextRef="#ctx0" brushRef="#br0" timeOffset="45248.77">22135 14043 1022 0,'0'0'118'16,"5"-76"17"-16,-1 71-5 15,6 23-16-15,15 56-97 16,19 49 19-16,28 42 39 16,25 25-28-16,9 3-6 0,-3-6-22 15,-12-13 25-15,-19-20-4 16,-11-15-26-16,-11-20-10 16,-8-19-1-16,-9-18-2 15,-8-23-1-15,-11-23-7 16,-5-23-58-16,-9-13-44 15,0-16 9-15,-19-25-26 16,-13-15-151-16,-10-11-352 16</inkml:trace>
  <inkml:trace contextRef="#ctx0" brushRef="#br0" timeOffset="46037.78">21351 15024 985 0,'0'0'80'0,"0"0"1"15,0 0 13-15,0 0-74 16,0 0-6-16,0 0-7 15,-12 113 18-15,28-67-9 16,5-7-1-16,3-10-14 16,0-12-2-16,-2-13 0 15,2-4 1-15,-3-14 6 16,-4-21 10-16,-6-11-1 16,-5-1-1-16,-4 0 9 15,-2 12 1-15,0 12 7 0,0 13-14 16,0 10 8-16,0 3-20 15,0 27 1-15,0 10-7 16,10 9 2-16,8-4 7 16,6-7-8-16,0-10 0 15,10-14 0-15,2-11 0 16,3-3 5-16,-2-27-1 16,-8-14 2-16,-10-8 19 15,-13-2-1-15,-6 3-13 16,-8 8-6-16,-14 13-5 15,0 13-2-15,0 11-13 0,6 3-32 16,6 10-83 0,10 9-36-16,0-1-66 0,18-5-36 15,15-10-8-15,8-3-103 16,0 0 379-16,-4-11 277 16,-6 3-56-16,-4 8-14 15,-2 0-9-15,-1 23-79 16,-1 14-10-16,2 11-35 15,-1 5-19-15,3 3-37 16,0-4-15-16,2-1 1 16,-2-2-4-16,-1-1-62 15,-4-3-98-15,-7-9-206 16,-8-13-383-16</inkml:trace>
  <inkml:trace contextRef="#ctx0" brushRef="#br0" timeOffset="46953.97">24650 13542 1279 0,'0'0'5'0,"144"38"4"16,-31 34 81-16,11 35-6 15,-4 23 9-15,-13 7-37 16,-20 4 1-16,-28-8-3 16,-24-9-26-16,-25-7-7 15,-10-7-16-15,-13-11 2 16,-16-13-7-16,0-15-8 16,2-19-26-16,10-17-52 15,8-15-62-15,6-20-112 16,3-7-313-16</inkml:trace>
  <inkml:trace contextRef="#ctx0" brushRef="#br0" timeOffset="47172.03">26028 14302 1043 0,'0'0'145'0,"0"0"-137"16,0 0 108-16,100 13-49 16,-57-13-33-16,1 0-29 15,-3-10-5-15,-2-4-109 16,-5-2-154-16,-10-1-381 16</inkml:trace>
  <inkml:trace contextRef="#ctx0" brushRef="#br0" timeOffset="47326.91">26140 14457 1015 0,'0'0'123'16,"0"0"-32"-16,0 0-4 15,0 0-41-15,0 0-7 16,119 66-30-16,-65-86-9 16,1-7-37-16,-6 1-138 15,-11-1-114-15,-13 0-368 16</inkml:trace>
  <inkml:trace contextRef="#ctx0" brushRef="#br0" timeOffset="48515.18">15851 8857 641 0,'0'0'15'16,"-121"-14"18"-16,86 10 62 0,17 1 31 15,18 0-12-15,9-1-92 16,46-4-11-16,41-4-2 15,44-8 29-15,35-4-5 16,36-2 4-16,37-2 3 16,34 0-7-16,21 2-10 15,14 3-6-15,1 2-3 16,-12 4-9-16,-24 3 7 16,-34 3-8-16,-50 1 3 15,-50 3-3-15,-47 1-4 16,-43 4 1-16,-35 0 2 15,-23-1-3-15,-17 3 0 16,-35 0-9-16,-24 0-55 16,-27 10-15-16,-24 11-59 15,-26 3-136-15</inkml:trace>
  <inkml:trace contextRef="#ctx0" brushRef="#br0" timeOffset="50580.57">15295 8838 192 0,'0'0'303'16,"0"0"-177"-16,0 0-17 16,0 0-13-16,0 0-4 0,0 0-38 15,-10-13-49-15,10 42-2 16,0 15 35-16,0 14 43 16,4 10-28-16,5 8-5 15,0 10-7-15,-2 13-12 16,5 9 6-16,-1 11-3 15,-1 11 4-15,2 0-13 16,-4 2-8-16,-4 0-12 16,-1-4 3-16,-3-4-4 15,0 2-1-15,0-5 1 16,2-5-2-16,1-3 1 16,-3-5 6-16,0-1-6 0,0-1-1 15,0-1-2-15,-2-2 2 16,-1-3 0-16,0 0 3 15,2 2-5-15,-2-3 6 16,-2-3-4-16,-3-3 0 16,0-1 2-16,-3-1-2 15,2 5 0-15,-4 0 0 16,1 1 7-16,-1 2-6 16,1-2-1-16,1 5 1 15,-1 1 1-15,6-1-1 16,2-1-1-16,1-2 1 15,1-3 2-15,-2-2-1 16,-3-2-2-16,2-3 1 0,-1-4 8 16,3-5-9-16,1-6 0 15,2-8 0-15,0-8 4 16,0-9-4-16,0-5 0 16,5-6-5-16,2-3 5 15,-2-3 3-15,1-6-3 16,-3-5-1-16,0-4 1 15,-2-5 3-15,-1-4-2 16,0-1-1-16,0 1 0 16,0 0 0-16,0 2 0 15,0-1 0-15,0 0 0 16,0 1 0-16,0-2 0 16,0-1 0-16,0 0-3 15,5 1-1-15,2-4-2 16,6 0 2-16,3-2 4 15,9-2 0-15,8 0 1 0,13 0 0 16,15 0 1-16,18-15 13 16,18-6 1-16,18-4-2 15,13-6 5-15,12-1-11 16,10 4-5-16,3 3-3 16,2 5 6-16,7 4-5 15,-1 2 4-15,3-1-4 16,6-4 1-16,-4-6-4 15,5 0 0-15,1 0 2 16,1 5 1-16,-2 3 2 16,-6 4 2-16,-6 3-5 0,-8 0-2 15,-11 3 0-15,-10 0 2 16,-14-1 0-16,-16-3 1 16,-13-1-2-16,-17-1 1 15,-10-1 0-15,-11 1 8 16,-3 0-5-16,-4 0 18 15,1-1-7-15,-3 0-1 16,2-1 1-16,6 1-3 16,4 2-4-16,5 2 4 15,3 2-7-15,1 2-4 16,2 0 1-16,-1 2-1 16,2 0 1-16,-3-1 3 0,-4 1-1 15,-5 1-3-15,-6 0 3 16,-8 2-2-16,-7 1-1 15,-7-1 0-15,-9 1 1 16,-4 0-3-16,-6 0 4 16,-2 0-3-16,-1 0 1 15,-2 0 0-15,0-2 7 16,0-1-6-16,0-1 8 16,-2-3 9-16,-16-3-17 15,-5-2-2-15,-7-4 0 16,2-2 0-16,3-8 1 15,0-6 0-15,4-10-7 16,2-13 4-16,4-12-1 0,3-8 4 16,3-7-3-1,0-8 3-15,-1-6-2 0,-7-4 3 16,-2 0-3-16,-5 0 4 16,-3 4-2-16,0 0 0 15,-1-3-5-15,3-1 5 16,2-3 2-16,1 0-1 15,1 0-1-15,-1 0 0 16,-1 3 0-16,-2 2 0 16,-1 3 1-16,3 2-1 15,5 3 0-15,-2-2-1 16,5-2 1-16,-1-1 0 16,1 0 0-16,0 3-1 15,0 4-1-15,-1 5 4 0,4 3-2 16,0-1 0-16,6-1-1 15,3 0-1-15,1 0-2 16,2-5 4-16,0-5 0 16,0-4-5-16,-4-5-2 15,-8-2-12-15,-3 3 13 16,-3 1-6-16,-1 3 8 16,-2 3 4-16,4 5 0 15,3 6-4-15,5 6 0 16,4 5 2-16,3-2 0 15,1 2-1-15,1 5-4 16,-6 3-2-16,2 4 5 0,-1 4-5 16,-1 0 9-16,2 1-1 15,-2 3-1-15,-1 5 0 16,2 3 1-16,-3 4 1 16,2 2 0-16,-1 2 2 15,0 4-4-15,-1 4 2 16,-3 4-1-16,0 5 0 15,2 2 1-15,-2 3 0 16,0 0 0-16,-2 1-2 16,2 2 2-16,2 2 0 15,1 4 0-15,5 2-1 16,2 2 1-16,-1 0-8 16,2 0-10-16,0 10-112 0,0 12-115 15,6 6-157 1</inkml:trace>
  <inkml:trace contextRef="#ctx0" brushRef="#br0" timeOffset="52294.86">16730 10717 465 0,'0'0'542'0,"-103"-10"-533"16,67 7 33-16,13 0 64 15,12 1-2-15,8-1-24 0,3-3-16 16,3-6-57-16,25-11-5 16,19-7 4-1,18-5-6-15,13 0-35 0,-3 4-158 16,-13 6-136-16,-26 6-437 16</inkml:trace>
  <inkml:trace contextRef="#ctx0" brushRef="#br0" timeOffset="52424.58">16672 10767 1046 0,'0'0'0'15,"0"0"-22"-15,115 5 20 16,-9-24-8-16,20-13-16 16,1-3-239-16</inkml:trace>
  <inkml:trace contextRef="#ctx0" brushRef="#br0" timeOffset="53615.31">27078 13902 844 0,'0'0'55'0,"0"0"16"15,0 0 11-15,26-76-37 16,7 73 1-16,6 3 23 0,-1 28 1 16,-7 20-14-16,-8 15 6 15,-13 7 7-15,-10-2-28 16,-4-1-4-16,-23-5-32 16,-9-7 13-16,-3-7-18 15,1-12 0-15,0-13 0 16,2-13-6-16,2-10-1 15,-2-8-2-15,7-26 5 16,7-10-19-16,12-2 10 16,10 3 11-16,0 14 2 15,21 16-8-15,10 13 7 16,8 11-2-16,7 25 3 16,4 8 6-16,3 5 0 0,-1-3-4 15,-1-2-1 1,-4-10-1-16,-4-10-39 0,0-13-105 15,-4-11-192-15,-2-10-641 16</inkml:trace>
  <inkml:trace contextRef="#ctx0" brushRef="#br0" timeOffset="53810.62">27530 13816 474 0,'0'0'531'0,"0"0"-484"15,66-82 98-15,-17 79-56 0,4 5 18 16,-1 30-56-16,-9 18-10 16,-9 13-31-1,-14 6-7-15,-13 0 0 16,-4-6-3-16,-3-12-38 0,-6-6-81 16,-12-12-113-16,-6-9-190 15</inkml:trace>
  <inkml:trace contextRef="#ctx0" brushRef="#br0" timeOffset="53946.52">27641 14115 936 0,'0'0'105'15,"0"0"-37"-15,0 0-38 16,119-92-25-16,-46 61 4 16,0-3-9-16,-5-1-1 0,-12-3-212 15,-8-7-616-15</inkml:trace>
  <inkml:trace contextRef="#ctx0" brushRef="#br0" timeOffset="54201.54">28299 13297 1095 0,'0'0'156'0,"0"0"31"16,0 0-109-16,3 83-54 16,4 13 96-16,1 21-7 15,-1 13-17-15,-1 2-24 16,-4-6-20-16,-1-11-31 15,-1-16-13-15,0-14-4 16,0-13-2-16,0-18-1 0,2-16-1 16,1-17-2-16,0-10-30 15,-2-7-7-15,-1-2-2 16,0-2-1-16,0 0-24 16,2-3-30-16,5-17-61 15,2-8-94-15,4-12-259 16</inkml:trace>
  <inkml:trace contextRef="#ctx0" brushRef="#br0" timeOffset="54567.6">28702 13694 916 0,'0'0'142'15,"0"0"27"-15,0 0-128 16,0 0-7-16,0 0 4 16,-84 64 0-16,72-43-22 15,9-2-4-15,3-4-12 16,0-2-3-16,20-3-3 16,11 0 6-16,7 2 9 15,6 5-2-15,2 6-3 16,-3 5 20-16,-4 4 16 15,-7-2-10-15,-10-2 17 0,-12-5-24 16,-6-6-7-16,-4-2-11 16,-5 0 1-16,-18-1 1 15,-7-6-7-15,-2-4-26 16,-4-4-72-16,3-3-65 16,2-20-169-16,4-12-409 15</inkml:trace>
  <inkml:trace contextRef="#ctx0" brushRef="#br0" timeOffset="54679.68">28708 13762 577 0,'0'0'365'0,"0"0"-297"15,86-55 36-15,-41 38-61 16,3 0-5-16,2 1-38 0,1-1-76 16,1-2-250-1</inkml:trace>
  <inkml:trace contextRef="#ctx0" brushRef="#br0" timeOffset="54948.11">29227 13370 749 0,'0'0'305'16,"0"0"-213"-16,0 0 27 16,0 0-42-16,128-87 6 15,-73 77-16-15,-6 8-2 16,-5 2-15-16,-10 29-15 15,-7 14-9-15,-8 16-9 16,-5 14 9-16,-8 3-7 0,-5-3-6 16,-1-4-9-16,0-8-4 15,0-7 0 1,-6-8-7-16,-6-8-63 0,-6-9-34 16,-4-10-65-16,-4-16-124 15,-5-3-601-15</inkml:trace>
  <inkml:trace contextRef="#ctx0" brushRef="#br0" timeOffset="55108.86">29295 13638 886 0,'0'0'91'0,"151"-55"35"0,-57 28-68 15,-3 2-41 1,-6 2 21-16,-7 4-38 0,-5 0-60 15,-8 2-174-15,-8 4-520 16</inkml:trace>
  <inkml:trace contextRef="#ctx0" brushRef="#br0" timeOffset="55271.97">30180 13480 917 0,'0'0'295'15,"0"0"-93"-15,0 0-33 16,0 0-76-16,0 0-30 15,0 0-39-15,-12 4-13 0,12-1-11 16,-7 0-20-16,-5 3-101 16,-6 0-34-16,-6-1-117 15,-12-4-614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2T06:15:11.2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27069 6238 459 0,'0'0'251'15,"0"0"-90"-15,0 0-14 16,0 0-48-16,0 0-35 15,0 0-32-15,0 0-16 16,0 0-12-16,-20 3 0 16,20-3-4-16,7 1 2 0,15-1 1 15,20 0 11-15,22 0 1 16,27 0 9-16,23-5-10 16,21-4-6-16,7 3 4 15,0 1-7-15,-8 1-2 16,-13 2-2-16,-15 0 1 15,-17-1-2-15,-17-1 0 16,-14-2 0-16,-13 1 1 16,-9-1 2-16,-5 0 7 15,-5 2 35-15,-4 0-2 16,-7 1-4-16,-2 1-4 16,-7 1 4-16,-3-2-11 15,0 2-3-15,-1-1-3 16,-2 1-9-16,0-1-8 0,0 2-2 15,0 0-3-15,0 0-28 16,-8 0-71-16,-19 0-95 16,-13 0-119-16</inkml:trace>
  <inkml:trace contextRef="#ctx0" brushRef="#br0" timeOffset="1152.41">25322 7151 225 0,'0'0'385'15,"0"0"-300"-15,0 0 56 16,0 0-65-16,0 0-45 0,0 0-10 15,-7-15-6 1,5 15 4-16,2 0 14 16,0 0 4-16,0 8-11 0,-1 9-6 15,1 10 9-15,-3 8 23 16,1 7-2-16,-1 5-15 16,2-1-14-1,1 6-3-15,0-1-7 0,0 2 1 16,0-1 1-16,0-3-2 15,0-3-6-15,0-5 4 16,0-5 1-16,0-4-1 16,0-6 0-16,0-5-2 15,0-4 5-15,0-2-5 16,-2-7 4-16,2-4-8 16,-2-1-1-16,2-3 2 15,0 0-3-15,0 0 5 16,0 0-6-16,0 0 0 0,0-1-28 15,0-9-41-15,0-4-59 16,0-4-53-16,0 1-97 16,8 1-108-16</inkml:trace>
  <inkml:trace contextRef="#ctx0" brushRef="#br0" timeOffset="1613.95">25327 7378 228 0,'0'0'78'0,"0"0"43"0,0 0-6 16,0 0-25-16,0 0 4 15,0 0-20-15,-42-74-14 16,40 47-14-16,2-7 1 0,0-6-11 16,0-3-5-1,13 0-9-15,7 5-3 0,7 3-13 16,6 8 1-1,4 6 1-15,5 7-3 0,0 10-4 16,0 4 1-16,-1 3-2 16,-6 16-1-16,-9 6-1 15,-10 5-2-15,-15 5 3 16,-1 4 2-16,-14 2 11 16,-20-1-3-16,-10 2-1 15,-6-3-8-15,-2-4-9 16,7-4-29-16,11-7-43 15,11-8-61-15,12-10-78 16,6-6-173-16</inkml:trace>
  <inkml:trace contextRef="#ctx0" brushRef="#br0" timeOffset="1781.44">25619 7395 740 0,'0'0'140'15,"0"0"-83"-15,0 0 64 16,0 0-89-16,0 0-32 16,0 0-9-16,-21 2-39 15,23-2-102-15,4 0-115 16,4 0-254-16</inkml:trace>
  <inkml:trace contextRef="#ctx0" brushRef="#br0" timeOffset="2187.17">26140 6878 462 0,'0'0'212'16,"0"0"-153"-16,0 0 99 0,0 0-92 15,-84-8-39-15,56 30-1 16,-5 10 24-16,-1 9 15 16,-1 14-5-16,0 10-10 15,3 9-11-15,1 3-7 16,6 2-5-16,8-4-7 15,11-4-14-15,6-4-2 16,5-8 0-16,19-11-4 16,6-8-1-16,4-11-1 15,0-6-1-15,4-10-8 16,0-9-34-16,-1-4-48 16,4 0-78-16,-2-14-94 15,-1-10-223-15</inkml:trace>
  <inkml:trace contextRef="#ctx0" brushRef="#br0" timeOffset="4097.16">26222 7260 269 0,'0'0'394'0,"0"0"-288"15,0 0 34-15,0 0-88 0,0 0-42 16,0 0 1-16,-52 72 21 16,43-37-7-16,4 1-8 15,5-3-1-15,0-2-6 16,0-5-7-16,8-8-3 16,5-7 2-16,5-8 0 15,3-3 2-15,4-8 12 16,5-18 2-16,-3-4-10 0,-5 1 3 15,-8 4-5 1,-5 6 6-16,-6 9 6 16,-3 7 17-16,0 3 8 0,0 0-30 15,0 0-13-15,0 13-14 16,0 10 14-16,0 5 6 16,3 0 1-16,9-2 1 15,4-4-8-15,5-6 4 16,3-7-4-16,4-7 0 15,2-2 0-15,3-10 8 16,0-16-6-16,-7-13 9 16,-6-6 5-16,-8-6 19 15,-11 2 13-15,-1 8-10 16,0 9-16-16,-14 9-2 16,-2 10-13-16,-1 5-7 15,2 8-9-15,0 0-29 16,3 11-102-16,3 15-99 0,4 0-145 15</inkml:trace>
  <inkml:trace contextRef="#ctx0" brushRef="#br0" timeOffset="4294.83">26786 7331 921 0,'0'0'104'0,"0"0"41"0,0 0-48 16,0 0 8-16,13 84 8 16,-13-43-62-16,0 6-35 0,0 0-14 15,0 3-2-15,0 2-55 16,0-4-153-16,-9-8-300 16</inkml:trace>
  <inkml:trace contextRef="#ctx0" brushRef="#br0" timeOffset="5784.92">27289 7531 314 0,'0'0'43'15,"0"0"114"-15,0 0-29 0,0 0-37 16,0 0-20 0,0 0-10-16,-17 35-13 0,10-34-11 15,2 1 16-15,2-2-1 16,2 0-10-16,-1 0-7 15,1 0-4-15,1-4-10 16,0-6-19-16,0-2-2 16,4 2-5-16,13-1 1 15,4 3 3-15,3 4 1 16,1 4 2-16,2 0 3 16,-2 12-4-16,-5 12 3 15,-6 9 13-15,-9 3 15 16,-5 4 21-16,-8 2 0 15,-17-1-10-15,-9-1-16 16,-5-1-15-16,-1-5-12 16,5-4-1-16,10-8-44 15,11-9-151-15,11-13-117 16,3 0-469-16</inkml:trace>
  <inkml:trace contextRef="#ctx0" brushRef="#br0" timeOffset="6262.89">27884 7141 730 0,'0'0'161'0,"0"0"6"15,0 0-32-15,0 0-96 16,0 0-39-16,0 0 0 16,-15 57 13-16,0-16 37 15,-3 4 9-15,-1 0-31 16,-1 1-9-16,0 4-13 15,0-2-6-15,2-3 0 16,3-5-32-16,2-8-114 16,3-8-90-16,2-13-113 15,-1-11-279-15</inkml:trace>
  <inkml:trace contextRef="#ctx0" brushRef="#br0" timeOffset="6490.55">27641 7315 145 0,'0'0'708'16,"0"0"-624"-16,0 0 51 16,0 0-92-16,0 0-25 15,110-1 13-15,-55 29 27 16,2 7 14-16,-4 3-12 16,-4 1-21-16,-3 0-21 15,-8-3-9-15,-2-3-7 16,-7-5-2-16,-9-4-11 15,-4-9-56-15,-6-8-140 16,0-7-93-16,-2-7-378 0</inkml:trace>
  <inkml:trace contextRef="#ctx0" brushRef="#br0" timeOffset="6830.44">28094 6721 304 0,'0'0'521'15,"0"0"-508"-15,93 3 81 0,-42 29-46 16,2 16 16-16,1 18-6 16,-3 19 22-16,-2 13 30 15,-10 3-22-15,-14 2 11 16,-21-6-49-16,-8-5-37 16,-44-5-7-16,-22 0-6 15,-19-4-65-15,-16-11-151 16,-4-10-328-16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2T06:15:53.5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16326 5542 29 0,'0'0'99'16,"0"0"1"-16,0 0-33 16,0 0 0-16,0 0-13 15,0 0-5-15,0 0-32 16,25-11-7-16,-20 4 5 15,-2-1 36-15,0-1-3 16,1 0 24-16,3-4 6 16,1-1-37-16,-2 1-3 15,-1 3-5-15,-2 3 2 16,-2 2 21-16,-1 4-8 0,0 1-7 16,0 0 11-16,0 0-22 15,0 0-26-15,0 6-4 16,0 12-3-16,-9 11 3 15,-3 4 34-15,-1 4-6 16,-4-2 1-16,2-1-7 16,0-5-8-16,1-6-3 15,3-3-3-15,2-3 3 16,0-4-5-16,3-5 5 16,5 0-10-16,-1-6 2 15,1 1-1-15,1-1-2 16,0-2-4-16,0 0 2 0,0 0-3 15,0 0 1 1,0 0 1-16,9 2 1 0,5-2-2 16,5 2 4-16,6-2-4 15,0 0-7-15,2 0 9 16,0 0-16-16,-7-7-2 16,-3-3-14-16,-3 0 19 15,-6-3 7-15,-5 0 8 16,-1-2 5-16,-2 0-5 15,0-1 4-15,0 3 1 16,0 2 0-16,-3 4 11 16,0 1 11-16,1 3 3 15,1 3 0-15,-2 0 0 16,3 0-27-16,-1 0-3 16,1 14-14-16,0 9 14 0,0 5 5 15,0 7 10-15,0 0-4 16,5-3-4-16,3-1-6 15,0-4 4-15,-1-5-5 16,-1-5 2-16,-3-4-1 16,-2-5 2-1,1-3 1-15,-1-4 0 0,-1-1-1 16,0 0 2-16,0 0 3 16,0 0 1-16,0 0-3 15,2 0-6-15,-2-4-21 0,0-6-42 16,0-6-107-1,0-3-270-15</inkml:trace>
  <inkml:trace contextRef="#ctx0" brushRef="#br0" timeOffset="740.17">16669 5475 397 0,'0'0'44'0,"0"0"107"0,0 0-27 16,0 0-31-16,0 0-32 16,0 0-5-16,-30-9-13 15,27 9-16-15,-4 8-3 16,-2 11 2-16,-8 8 35 15,4 4 2-15,0 3-28 16,4 0-11-16,4-3-9 16,2 0-1-16,3-3-8 15,0-4-1-15,3-1-4 16,9-7-2-16,6-2 0 16,0-5-1-1,3-5-4-15,2-4 4 16,4 0 2-16,3-7 6 0,1-11 0 0,-1-7-6 15,-1-7 7-15,-11-1 3 16,-8-5-4-16,-10-2 16 16,-1 1 16-16,-19 4 5 15,-5 7 19-15,1 9-13 16,0 6-16-16,3 5-12 16,-3 5-21-16,-2 3-30 15,-6 0-81-15,-5 15-96 16,-8 5-347-16</inkml:trace>
  <inkml:trace contextRef="#ctx0" brushRef="#br0" timeOffset="3401.4">15073 6849 237 0,'0'0'386'0,"0"0"-332"0,0 0 6 15,0 0 9-15,0 0-29 0,0 0 10 16,0 0-13-16,0 0 2 16,-24-39-2-16,33 28-7 15,6-4-5-15,7 3-3 16,2 0 3-16,3 4 3 15,-1 1-2-15,-3 4-6 16,-4 3-8-16,-5 0-11 16,-4 3 4-16,-2 12-4 15,-5 5 8-15,-3 4 9 16,0 4 7-16,-8 3-12 0,-10 1 0 16,-3-3-3-16,-3-1 5 15,1-2-3-15,-1-4-2 16,7-4-5-16,3-3-2 15,6-7 3-15,7-5-6 16,1-3-3-16,0 0 0 16,0 0 2-16,0 0-2 15,19 0 3-15,7-3 6 16,7-5 9-16,5-2-6 16,-4 0-6-16,-4 1-1 15,-5 2-1-15,-5 2-1 16,-1 1-3-16,-5-2-21 15,2 1-29-15,-1-1-44 16,1-3-33-16,1-4-86 16,-2-4-193-16</inkml:trace>
  <inkml:trace contextRef="#ctx0" brushRef="#br0" timeOffset="3716.88">15534 6498 701 0,'0'0'84'0,"0"0"40"0,0 0 57 15,0 0-77-15,0 0-63 0,0 0-36 16,-3 48 0-16,1 13 42 16,-2 12 16-16,-2 7-21 15,3-1-17-15,-2-4 3 16,2-3-15-16,-1-7-5 15,3-10-7-15,1-8 2 16,0-12 2-16,0-11-5 16,0-11 0-16,0-8-1 15,0-5-8-15,0 0-14 16,0 0-29-16,0-20-32 16,4-9-70-16,3-9-189 15</inkml:trace>
  <inkml:trace contextRef="#ctx0" brushRef="#br0" timeOffset="5363.71">15772 6915 268 0,'0'0'111'0,"0"0"-102"16,0 0 101-16,0 0-79 15,0 0-14-15,0 0 25 16,-1 0 33-16,1 0 6 15,0 0-1-15,0-5-22 0,0-1-22 16,0-1-21 0,0-1 16-16,0-3-16 0,3-4-5 15,3 1 7-15,1 1 2 16,-1 1 4-16,-1 1 15 16,-1 5 3-16,-2 2-8 15,-2 4-4-15,0 0 10 16,0 0-11-16,0 0-15 15,0 0-12-15,0 7-1 16,0 7 0-16,0 7 8 16,-3 6 12-16,-2 3-4 15,2 2-3-15,3 1-3 0,0-4-9 16,0-4 2 0,2-2 0-16,10-7-1 15,7-6-4-15,11-8-1 0,7-2-5 16,9-4-8-16,1-16-7 15,-5-5-8-15,-5-6-6 16,-9-6 4-16,-10-5 11 16,-6 1 1-16,-8 4 21 15,-4 9 0-15,0 13 5 16,0 7 26-16,0 6 17 16,0 2 4-16,0 0-28 15,0 1-11-15,0 19-10 16,0 9 2-16,0 11 16 15,0 2 11-15,0 1-3 16,2-3-7-16,5-3-8 16,1-3-5-16,2-6-4 0,-2-7-4 15,-2-5-1-15,0-8-2 16,-3-2-15-16,-2-4-21 16,2-2-34-16,3 0-39 15,3-10-62-15,5-15-129 16,3-8-372-16</inkml:trace>
  <inkml:trace contextRef="#ctx0" brushRef="#br0" timeOffset="5719.5">16339 6814 301 0,'0'0'533'0,"0"0"-527"15,0 0 94-15,0 0-3 16,0 0-33-16,96-74-1 15,-61 72-10-15,-3 2-12 16,-5 0-12-16,-9 18-5 16,-7 9-17-16,-11 7 2 15,0 7 2-15,-25 5 2 16,-14 2-3-16,-5 2-8 16,-1-7-2-16,8-6-10 15,13-10-8-15,10-12 13 16,11-9 4-16,3-2-3 15,8-4-2-15,22 0 6 16,13 0 13-16,5-5-8 0,5-7-2 16,-1-2 1-16,0-4-4 15,-3-2-6-15,-2 0-30 16,-5-1-34-16,-3 0-57 16,-2-4-39-16,2-8-143 15,0-5-321-15</inkml:trace>
  <inkml:trace contextRef="#ctx0" brushRef="#br0" timeOffset="5926.3">17072 6617 699 0,'0'0'157'15,"0"0"-97"-15,0 0 133 16,0 0-64-16,0 0-99 16,0 0-5-16,-14 76 35 0,1-16 6 15,1 7-7-15,0-1-17 16,2-5-11-16,2-4-20 15,2-3-7-15,0-8-4 16,-2-4-14-16,1-16-38 16,3-8-48-16,-1-12-50 15,-1-6-94-15,0-22-364 16</inkml:trace>
  <inkml:trace contextRef="#ctx0" brushRef="#br0" timeOffset="6098.12">16844 6740 1107 0,'0'0'15'0,"0"0"116"15,0 0-24-15,0 0-88 16,0 0-19-16,0 0-5 16,41 3-12-16,-11 8-72 15,5 4-81-15,2 2-283 16</inkml:trace>
  <inkml:trace contextRef="#ctx0" brushRef="#br0" timeOffset="6232.87">17237 6939 1270 0,'0'0'153'0,"0"0"113"16,0 0-92-16,0 0-78 0,0 0-48 16,0 0-31-1,9-15-17-15,-7 2-72 0,-2-3-150 16,0 0-283-16</inkml:trace>
  <inkml:trace contextRef="#ctx0" brushRef="#br0" timeOffset="12747.79">27802 3560 746 0,'0'0'11'0,"0"0"26"16,0 0 51-16,0 0-1 16,-66 75 1-16,41-39-26 15,1 8-5-15,3 1-8 16,6 1-14-16,8-6-16 16,5-3-17-16,2-4 5 15,5-8-6-15,16-7 1 0,9-8-1 16,7-10 1-16,6 0 0 15,2-11 0-15,-2-15 0 16,-7-6 5-16,-9-12-1 16,-12-6 9-16,-12-6 17 15,-3 3 11-15,-6 6 1 16,-18 12-7-16,-2 11-24 16,1 8-13-16,3 8-20 15,5 7-36-15,5 1-38 16,5 0-76-16,7 11-171 15,0 0-475-15</inkml:trace>
  <inkml:trace contextRef="#ctx0" brushRef="#br0" timeOffset="13148.93">28192 3450 833 0,'0'0'135'16,"0"0"-74"-16,0 0 73 16,0 0-46-16,0 0-67 15,0 0-8-15,0-6-5 16,0 6-8-16,0 0 0 16,0 2 0-16,0 2 2 0,0-1-2 15,0 0 2 1,0 1 1-16,0 2 11 0,0 3-5 15,0 5 6-15,5 7 3 16,0 11-3-16,-1 10 9 16,1 13-7-16,-1 10 7 15,-2 0-6-15,1-2-2 16,-2-9-8-16,2-9-2 16,1-10-1-16,-4-8-5 15,0-8 1-15,0-8-1 16,0-6 0-16,0-2-14 15,0-3-25-15,0 0-41 16,0 0-62-16,0-3-162 16,0-18-527-16</inkml:trace>
  <inkml:trace contextRef="#ctx0" brushRef="#br0" timeOffset="13405.28">28282 3621 710 0,'0'0'4'16,"0"0"39"-16,0 0 77 16,53-91-55-16,-28 78-16 15,0 9 8-15,-2 4 26 16,-2 4-11-16,-4 18-8 16,-8 7-12-16,-7 5-16 15,-2 6 1-15,-11 0-6 0,-11 0-3 16,-5-3-15-16,-1-8-12 15,0-3-1-15,2-5-56 16,8-6-67-16,7-6-96 16,11-9-230-16</inkml:trace>
  <inkml:trace contextRef="#ctx0" brushRef="#br0" timeOffset="13764.34">28587 3643 545 0,'0'0'2'0,"0"0"97"15,0 0-1 1,0 0-47-16,0 0-28 0,82 37-5 16,-66-37-11-16,2 0 7 15,1-9-5-15,-2-7-5 16,2-4-2-16,-4-4-1 15,0-2 0-15,-6 0 7 16,-4 2 6-16,-5 5 15 16,0 6 21-16,-5 8 9 15,-13 5-7-15,-6 1-23 16,-3 22-10-16,-1 12 30 16,6 7 4-16,8 7-8 0,10-2-26 15,4-3-15-15,0-7-4 16,16-7-21-1,8-9-37-15,7-9-77 0,1-8-116 16,-1-4-413-16</inkml:trace>
  <inkml:trace contextRef="#ctx0" brushRef="#br0" timeOffset="14152.04">28925 3611 715 0,'0'0'9'16,"0"0"15"-16,0 0 66 16,0 0-35-16,0 0-30 15,102-65 37-15,-80 65 1 0,2 1-1 16,1 19-13-16,-2 7-13 16,-5 8 1-16,-4 6-17 15,-6 1-6-15,-6-1-1 16,-2-3-10-16,0-4 2 15,-7-6-1-15,-7-5 0 16,-4-4 2-16,0-8-1 16,4-4 6-16,6-7-1 15,3 0 12-15,4-1 19 16,1-18-15-16,0-9-15 16,9-7-3-16,13-7-6 0,6 2-2 15,5 0-5-15,1 7 1 16,1 7-16-16,-2 6-27 15,1 7-63-15,-3 6-51 16,0 4-80-16,1 1-160 16</inkml:trace>
  <inkml:trace contextRef="#ctx0" brushRef="#br0" timeOffset="14676.62">29562 3574 603 0,'0'0'111'16,"0"0"35"-16,0 0 38 15,0 0-31-15,0 0-57 16,0 0-15-16,-42-21-36 16,7 42-26-16,-1 9 23 0,5 4-7 15,7 3-23-15,13-1-9 16,8-6-3-16,3-8-4 16,6-8-18-1,18-10-16-15,5-4-17 0,5-4 14 16,-1-18 3-16,-2-8 7 15,-4-7 20-15,-6 4 11 16,-9 7 9-16,-6 9 17 16,-6 13 22-16,0 4 16 15,0 0-21-15,0 8-43 16,0 11-6-16,0 8 6 16,0 2 0-16,0 1-6 0,14-8-45 15,8-6-41-15,4-12-36 16,4-4-28-1,3-11-64-15,0-19 26 0,0-7 43 16,-5-6 129 0,-4-7 22-16,-2-3 204 15,-7 1-9-15,2 5-44 0,-5 13-40 16,-8 15-2-16,0 12 5 16,-4 7-8-16,0 1-37 15,0 25-57-15,-5 14-9 16,-3 15 29-16,2 5-9 15,0 2-16-15,-1-2-7 16,2-5-9-16,-1-10-57 16,2-12-77-16,2-15-89 15,2-16-305-15</inkml:trace>
  <inkml:trace contextRef="#ctx0" brushRef="#br0" timeOffset="15415.57">29791 3667 321 0,'0'0'13'16,"0"0"8"-16,86 0 39 15,-50-1 50-15,3-9-35 0,3-1-6 16,-1-3-2-16,-1-2 7 16,-7-1-31-16,-7 1-5 15,-7 1 13-15,-7 4 17 16,-5 4 6-16,-5 4 26 16,-2 3-20-16,0 0-26 15,0 0 6-15,0 0-30 16,-9 4-24-16,0 10-6 15,0 4 0-15,2 8 13 16,1 1-4-16,5 0-6 16,1 1-3-16,0-3 0 15,1-6-12-15,11-7-10 16,1-8-11-16,4-4 12 0,1 0-2 16,1-18 23-16,-3-6 3 15,-4-6 22-15,-3 1-4 16,0-2 7-16,-2 0 8 15,4 0-16-15,2 4-7 16,2 4 0-16,3 6-11 16,2 5 5-16,1 6-6 15,1 6-1-15,1 0-6 16,2 14 6-16,0 16 1 16,-3 8 6-16,-2 7 3 15,-4 5 4-15,-2-3 8 16,-3-4-5-16,-4-11-6 15,-6-11-10-15,-1-11-1 0,0-5-1 16,-1-5 1-16,-14 0 11 16,0-9 6-16,0-12-5 15,7-9 5-15,8-9-3 16,0-12-2-16,24-7-12 16,12-3-2-16,12 5-6 15,4 9-10-15,3 11 1 16,2 10-6-16,-5 14-19 15,-6 7-36-15,-10 5-9 16,-9 0-7-16,-12 13-44 16,-14 7-22-16,-1 2-93 15,-20 2-236-15</inkml:trace>
  <inkml:trace contextRef="#ctx0" brushRef="#br0" timeOffset="16066.24">28288 4146 508 0,'0'0'4'15,"0"0"54"-15,0 0 46 16,0 0-11-16,0 0-26 16,0 0-19-16,0 0-27 0,-30 18-7 15,48-15 9-15,9 1 11 16,12-2-23-16,13-2-7 15,18 0 3-15,21 0-5 16,24-2 1-16,24-11-1 16,23-4-2-16,25-1-10 15,13-3-5-15,1 1-23 16,-14 0-10-16,-27 0-1 16,-26 3 49-16,-21 1 22 15,-20-1 63-15,-20 3 25 16,-21 4-6-16,-19 3 10 15,-15 4-19-15,-12 0 0 0,-3 1-13 16,1 1-26-16,2 0-31 16,4-1-16-16,0 2-9 15,-1 0-40-15,-1-1-120 16,-8-6-165-16</inkml:trace>
  <inkml:trace contextRef="#ctx0" brushRef="#br0" timeOffset="17814.52">28396 4614 600 0,'0'0'250'0,"0"0"-248"0,0 0 139 16,0 0-14-16,0 0-67 16,0 0-32-16,0 0-28 15,0 0-6-15,0 17-10 0,1 25 16 16,7 10 33-1,-1 5-17-15,-1 1 0 0,-1-6-8 16,-2-5-5-16,-2-8-3 16,1-7-4-16,-2-4-25 15,0-6-56-15,1-7-112 16,-1-9-162-16</inkml:trace>
  <inkml:trace contextRef="#ctx0" brushRef="#br0" timeOffset="18148.46">28224 4900 502 0,'0'0'122'16,"0"0"-97"-16,0 0 135 15,0 0-80-15,0 0-77 16,0 0 11-16,-18 33-14 16,18 0 43-16,0 3-8 15,2-2-6-15,17-4-14 16,7-5-6-16,7-5-6 16,8-9 0-16,4-8 9 15,2-3-9-15,0-4 7 16,-4-16-10-16,-4-4-2 0,-6-8-27 15,-6-7-33-15,-7-3-63 16,-8 1-149-16,-4 7-208 16</inkml:trace>
  <inkml:trace contextRef="#ctx0" brushRef="#br0" timeOffset="19181.96">29439 4923 149 0,'0'0'447'16,"0"0"-402"-16,0 0 144 15,0 0-51-15,0 0-48 0,0 0-34 16,-11-42-20 0,8 42-34-16,-1 22-2 0,-1 14 0 15,-1 14 8-15,2 10 16 16,-2 5 11-16,0-1-18 16,3 1-7-16,1-5-8 15,2-7 7-15,0-10-9 16,0-10 0-16,0-9-4 15,0-9 3-15,0-8-4 16,0-4-8-16,0-3-14 16,0 0-23-16,2-13-38 15,1-17-143-15,4-11-307 16</inkml:trace>
  <inkml:trace contextRef="#ctx0" brushRef="#br0" timeOffset="20319.93">29367 4981 437 0,'0'0'12'0,"0"0"50"15,0 0-12-15,0 0-46 16,0 0-1-16,0 0 1 15,22 17 20-15,-2-3 11 16,-1 0 3-16,-1 2 3 16,1 1-19-16,-2 1-7 15,1-3-2-15,-5 1-6 0,0 0 6 16,-2-2-12-16,0-2 1 16,2 1-1-16,0-3 0 15,5 0 0-15,0-3 11 16,0-2 3-16,1 0 7 15,-4-4-11-15,3-1 4 16,0 0-3-16,2 0 8 16,-1 0-12-16,0 0 6 15,4 0-3-15,0 0-5 16,0-4-2-16,4-5-1 16,0-1-3-16,3-4 0 15,-2 0 3-15,2 0 1 16,-5 2-4-16,0 2-1 0,-3 0 1 15,-2 0 0-15,1 0 0 16,-1 1 7-16,3 2-5 16,3-1 14-16,2 1-13 15,2-1-2-15,0-1 0 16,-1 1-1-16,-2-2 3 16,-1 1-3-16,1 2 2 15,-2 0 1-15,0 0-3 16,1 0 0-16,0 0 2 15,3 0-2-15,1 1 0 16,-3 1 2-16,0 0 6 16,-2 1 3-16,-4 4-4 15,1-3 4-15,-5 3-10 16,2 0 0-16,-1 0 1 16,1 0-1-16,0 0 1 0,-2 6 2 15,-1 1 3-15,-2 4-4 16,-3-1 2-16,0 3 1 15,-2 2-2-15,-1 1-4 16,0 0 0-16,-3 2 5 16,-3 1 0-16,-1 1-4 15,-1 0 11-15,0-1-11 16,0-3 4-16,0 1-4 16,0-3 0-16,-5 2 2 15,1-2-6-15,-3 0 5 0,1 0-2 16,-3-1 0-1,-3-2 1-15,-2 0-1 0,2 1 5 16,-1-4-3-16,1-1 1 16,-3 1 2-16,0-4 0 15,-1 0-5-15,-4 0 3 16,-2-1 1-16,-3 0-4 16,0-1 0-16,2 1 0 15,1 0 0-15,1-2-1 16,0-1 0-16,1 0-1 15,0 0-6-15,-6 0 0 16,1 0-2-16,-9 0-3 0,-4-2-5 16,-4-4 0-1,-2 2 5-15,3 1 13 0,4-1 1 16,6 0 0-16,1-2 1 16,5-1-2-16,1-3 5 15,-1-4 13-15,0-1-12 16,-3-3 1-16,-5 3 2 15,-3 0-5-15,-2 2 0 16,-3 4-1-16,5 2-2 16,7 3-1-16,6 4-6 15,11 0-9-15,5 0-34 16,7 0-143-16,0 5-70 16,7 1-21-16</inkml:trace>
  <inkml:trace contextRef="#ctx0" brushRef="#br0" timeOffset="20733.59">29850 5168 256 0,'0'0'272'0,"0"0"-252"15,0 0 46-15,0 0-7 16,0 0 6-16,-86 27-10 16,56-11 21-16,1 2-16 0,0 3-4 15,0-1-15-15,2 4-22 16,1 0-10-16,-3 4-2 16,1 2-6-16,-3 0-1 15,-1-1 8-15,3-3 1 16,0-2-1-16,4-5 1 15,4 0 1-15,2-4 3 16,-2 2-7-16,0 2-3 16,-5 0 0-16,0 2-3 15,-1 1 1-15,3-5 2 16,7-2-2-16,6-6 1 16,6-5-2-16,5-3-1 15,0-1-17-15,0 0-70 0,5 0-115 16,6-7-397-1</inkml:trace>
  <inkml:trace contextRef="#ctx0" brushRef="#br0" timeOffset="22366.59">29661 5878 812 0,'0'0'173'16,"0"0"-171"-16,0 0 114 15,0 0-51-15,0 0-56 16,0 0-6-16,0 0 26 16,-36 108 7-16,30-55 6 15,4 4-6-15,2-7-23 16,0-3-6-16,3-8-4 16,10-6-3-16,4-7-14 0,7-7-39 15,10-8-41-15,11-8-49 16,6-3-102-16,0-13-187 15</inkml:trace>
  <inkml:trace contextRef="#ctx0" brushRef="#br0" timeOffset="22547.23">29990 6059 950 0,'0'0'29'0,"0"0"97"0,0 0-12 15,0 0-75-15,0 0-36 16,0 0-2-16,-4 59 10 0,4-26-3 15,0-1-8 1,3-5-6-16,3-3-35 0,2-4-53 16,2-9-45-16,-1-5-100 15,0-6-167-15</inkml:trace>
  <inkml:trace contextRef="#ctx0" brushRef="#br0" timeOffset="22797.07">30055 5912 620 0,'0'0'66'0,"0"0"-27"16,0 0 32-16,0 0-20 15,0 0-46-15,0 0-5 16,-39 12 0-16,57-12 7 0,7-6 18 16,5-10 4-16,-3 1-2 15,-3-4-11-15,-6 0-3 16,-8 3-4-16,-7 4-1 15,-3 3-8-15,-7 9-17 16,-16 0-43-16,-4 7-86 16,2 13-61-16,7 5-51 15</inkml:trace>
  <inkml:trace contextRef="#ctx0" brushRef="#br0" timeOffset="23632.73">30435 6057 387 0,'0'0'174'0,"0"0"-79"0,0 0 47 15,0 0-39-15,12-80-34 16,-42 71-4-16,-7 8-27 16,-3 1-11-16,1 0 19 15,9 17-10-15,11 7-36 16,17 9-7-16,2 8-13 15,18 8 8-15,13 5 7 16,5-1 5-16,0 1 2 16,-8-3 1-16,-5-6 0 15,-10-6 6-15,-10-6 9 16,-3-11-8-16,0-6-1 16,-16-6 11-16,-10-6-4 0,-8-4-8 15,-5 0-8-15,-2-11-9 16,5-12-14-16,7-5 3 15,14-2 4-15,14-1-2 16,1 2 12-16,21 0-31 16,20 0 4-16,9-2-2 15,8-5 3-15,6-4-45 16,2-12-15-16,7-8-4 16,-4-12 16-16,-8-5 10 15,-12-4 48-15,-18 6 22 16,-13 9 40-16,-13 17 36 15,-5 16 82-15,0 14-49 16,-9 17 39-16,-12 2-69 0,-6 25-71 16,-2 22-3-16,-2 12 6 15,6 9 15-15,9-2-4 16,13-1-13-16,3-6-3 16,6-5-6-16,14-14 0 15,3-14-12-15,3-15-17 16,3-11-26-16,7-4-3 15,0-21 36-15,-2-6 1 16,-4 0 19-16,-10 9 2 16,-7 9 10-16,-10 8 28 0,-3 5 4 15,0 0-15 1,3 3-27-16,10 10-2 0,10 2 2 16,6-1 2-16,7-1 5 15,4-9-7-15,1-4-21 16,-2 0-4-16,-5-19-14 15,-3-11 0-15,-5-11 12 16,-7-7 14-16,-6 1 11 16,-4 11 2-16,-8 13 36 15,-1 16 33-15,0 7 9 16,-8 5-65-16,-9 22-5 16,-2 9-8-16,4 9 16 15,6 3-12-15,8-1-1 16,1-5-3-16,0-5-11 15,5-8-62-15,7-11-75 0,-2-12-341 16</inkml:trace>
  <inkml:trace contextRef="#ctx0" brushRef="#br0" timeOffset="23839.9">31317 5934 495 0,'0'0'249'0,"0"0"-248"0,130-53-2 0,-78 47-102 16,-4 6-245-16,-10 0 240 16,-15 12 108-16,-13 1 289 15,-8-5 9-15,-2-2-42 16,0-3-71-16,0 0-68 0,0 8-117 16,0-3-18-16,0-5-266 15</inkml:trace>
  <inkml:trace contextRef="#ctx0" brushRef="#br0" timeOffset="32129.86">16376 9365 656 0,'0'0'21'0,"0"0"14"0,0 0 116 16,0 0-45-16,0 0-58 16,0 0-21-16,0 0-7 15,0 0-11-15,-3 7-7 16,10 17 14-16,5 2 6 15,-1-6-6-15,0-6-9 16,-2-5 5-16,1-6-7 16,1-3 0-16,1 0 4 15,7-14 0-15,2-15-1 16,-2-10 0-16,2-1-8 16,-6-2-5-16,-5 12-12 15,-6 7-22-15,-3 9-12 16,-1 8-23-16,0 6-72 15,2 0-107-15,-2 12-178 16</inkml:trace>
  <inkml:trace contextRef="#ctx0" brushRef="#br0" timeOffset="32862.39">16527 10703 765 0,'0'0'0'0,"0"0"0"16,0 0 19-16,0 0 9 15,0 0 11-15,0 0-4 16,-3 44-14-16,8-38-15 16,-1-4 5-16,1 0-11 15,2-2-4-15,6 0 4 16,7-14 9-16,7-12 2 16,1-6-11-16,1-6-18 15,-7-6-33-15,-4-3-57 16,-3 3-69-16,-6 5-89 0</inkml:trace>
  <inkml:trace contextRef="#ctx0" brushRef="#br0" timeOffset="42748.6">31633 5836 511 0,'0'0'11'15,"0"0"23"-15,0 0 98 16,0 0-28-16,0 0-44 16,0 0-2-16,0 0-8 15,6 0-5-15,4-8-7 16,13-9-7-16,16-12-15 16,16-6-8-16,18-9-1 0,6-2 0 15,8 0-2-15,-5 3 6 16,-11 5 1-16,-8 7 14 15,-17 7-6-15,-14 7-2 16,-16 5 15-16,-7 5 15 16,-8 6 5-16,-1-1-6 15,0 2-16-15,0 0-9 16,0 0-11-16,0 0-8 16,0 0-3-16,0 0-6 15,0 0-21-15,0 0-24 16,0 0-47-16,0 0-49 15,0 5-85-15,0 0-230 16</inkml:trace>
  <inkml:trace contextRef="#ctx0" brushRef="#br0" timeOffset="43463.48">32652 5220 602 0,'0'0'143'0,"0"0"-112"16,0 0 45-16,0 0-4 0,0 0-51 15,0 0-20-15,0-2 6 16,0 2-4-16,0 0 11 16,0 0 5-16,0-1-6 15,3-3-2-15,4-2-5 16,0-1 9-16,-1 1-5 15,-3 0 4-15,-3 3-1 16,0 1-1-16,0 0 10 16,-3 2-22-16,-15 0 0 15,-5 0-9-15,-1 3 6 0,1 11-2 16,3 8 5 0,11 3-3-16,9 6-4 0,0 4 5 15,12 0-3 1,11 1 3-16,2-2 2 0,-3-5 1 15,-8-6-1-15,-11-6 4 16,-3-6-2-16,-8-3 21 16,-18 1 0-16,-10-2-2 15,-2 0-15-15,5-2-6 16,11-3-6-16,13-1-46 16,9-1-94-16,0 0-117 15,22 0-167-15</inkml:trace>
  <inkml:trace contextRef="#ctx0" brushRef="#br0" timeOffset="43980.25">32902 5307 524 0,'0'0'86'0,"0"0"81"15,0 0-3-15,0 0-29 16,0 0-102-16,0 0-3 15,-77 22 1-15,58 5 8 16,10-1-17-16,9-4-22 16,0-5 0-16,4-3-2 15,10-7-17-15,-2-5 1 16,1-2 0-16,2 0 2 0,-1-15 15 16,0-3 1-16,-3-1 0 15,-5 5 4-15,-4 4 1 16,-2 10-1-16,0 0 29 15,0 0-33-15,-2 15-15 16,-7 5 5-16,3 5 10 16,4-4 0-16,2-1-3 15,0-4-4-15,12-6-3 16,9-7-1-16,8-3-13 16,5-9 15-16,6-18-38 15,3-11-38-15,-1-11-8 16,-1-12 16-16,-4-5 34 15,-6-1 22-15,-13 11 21 0,-13 16 45 16,-5 21 31 0,-2 10 8-16,-19 9-13 15,-4 22-71-15,-5 18 0 16,3 14 6-16,12 4-6 0,8 0-8 16,7-4-53-16,4-5-26 15,17-12-55-15,7-10-182 16</inkml:trace>
  <inkml:trace contextRef="#ctx0" brushRef="#br0" timeOffset="44566.49">31681 6183 734 0,'0'0'183'0,"0"0"-165"16,0 0 103-16,0 0-64 0,0 0-51 16,6 78 21-16,1-28 20 15,7 3-4-15,-1-3-17 16,3 0-10-16,3-9-5 15,-3-6-4-15,0-7-7 16,-1-8-1-16,-6-7-2 16,-3-7-14-16,-1-4-29 15,-2-2-20-15,7 0-49 16,4 0-63-16,3 0-141 16</inkml:trace>
  <inkml:trace contextRef="#ctx0" brushRef="#br0" timeOffset="45081.78">32430 6397 394 0,'0'0'62'15,"0"0"42"-15,0 0-20 0,0 0-10 16,0 0 1 0,0 0 1-16,36-46-8 0,-36 39-8 15,0 3 17-15,0 0 1 16,-17-1-26-16,-10 5-36 15,-7 0-8-15,-12 3-6 16,-2 16 14-16,3 3-6 16,13 0 1-16,15 4-11 15,13 1-8-15,4 0-13 16,18 4 2-16,13-1-3 16,2 0 5-16,-3 1-5 15,-10-1 14-15,-8-3 8 16,-10-5 5-16,-2-3 11 15,-5-3 29-15,-18-2 11 0,-6-5-13 16,0 0-11 0,4-4-19-16,5-3-13 0,9-2-14 15,5 0-39-15,6-9-35 16,2-7-95-16,26-7-179 16,9-1-263-16</inkml:trace>
  <inkml:trace contextRef="#ctx0" brushRef="#br0" timeOffset="45698.28">32646 6444 506 0,'0'0'337'16,"0"0"-255"-16,0 0 99 0,0 0-83 16,0 0-7-16,0 0 8 15,-27 106-1-15,21-72-26 16,2-3-15-16,-1 1-11 15,-2-1-10-15,1 2-7 16,-3-2-3-16,-2-3-5 16,1-5-5-16,3-5-5 15,2-7-3-15,4-5-7 16,-1-3 1-16,2-3 3 16,0 0-1-16,0 0 0 15,0 0 0-15,0 0-1 16,0 0-3-16,0 0-3 0,0-9-6 15,0-6-4-15,6-10-2 16,2-10 6-16,2-5 7 16,-1-10-3-16,3-2 3 15,6-4-4-15,6 2 1 16,4 2 2-16,3 4-8 16,4 10 10-16,-1 7-7 15,2 11-2-15,-5 10 3 16,-7 7-4-16,-7 3 2 15,-9 2-2-15,-6 13-6 16,-2 8 3-16,-10 5 0 16,-16 7-8-16,-8 3 5 15,-2 0-18-15,5-4 5 16,10-5-1-16,14-3 0 16,7 0-19-16,13 2-6 0,18 0 14 15,8 2 13 1,-5-2 14-16,-10-2 15 0,-12-4 7 15,-10-5 50-15,-2-3 20 16,-14-2 26-16,-17-1-23 16,-12-3-28-16,-1-1-27 15,4-3-25-15,5-2-1 16,4-2-63-16,3 0-112 16,4-7-202-16</inkml:trace>
  <inkml:trace contextRef="#ctx0" brushRef="#br0" timeOffset="45880.18">33341 6843 162 0,'0'0'858'16,"0"0"-858"-16,0 0-11 15,0 0-55-15,0 0-370 16</inkml:trace>
  <inkml:trace contextRef="#ctx0" brushRef="#br0" timeOffset="49746.28">29228 8530 366 0,'0'0'156'15,"0"0"-72"-15,0 0 75 16,0 0-36-16,0 0-31 16,0 0-13-16,0 0-15 0,0-26-20 15,0 26-19 1,0 0-7-16,-3 6-15 0,2 12-1 15,-2 12-2-15,1 8 22 16,1 6-11-16,-2-1 4 16,3 2-11-16,0-5-4 15,0 0 0-15,0-4 3 16,0-2-3-16,-3-2-5 16,-5-4-18-16,-2-2-34 15,-1 0-43-15,1-8-83 16,6-7-151-16,1-9-108 15</inkml:trace>
  <inkml:trace contextRef="#ctx0" brushRef="#br0" timeOffset="50732.53">29243 8607 387 0,'0'0'95'16,"0"0"-25"-16,0 0 86 15,0 0-34-15,0 0-51 16,0 0-15-16,0-26-6 0,0 26-25 15,0 0-12-15,0 0-13 16,0 1-1-16,6 13-12 16,9 7 13-16,10 9 3 15,5 8 2-15,9 2-3 16,4 2 2-16,7-2-3 16,5-3 0-16,3-3-1 15,3-4 6-15,-1-5-3 16,-2-5-2-16,-2-3-1 15,-6-3 0-15,-4-2 1 16,-6-4-2-16,-4-2 1 16,-3-2-2-16,-3-4 0 15,-5 0 2-15,-1 0-10 0,-6 0-2 16,1 0 11-16,1 0 0 16,-1-7 1-16,8-3-2 15,1-3 2-15,5-1-6 16,3-4 2-16,3-3-1 15,0-5-12-15,-2-5-12 16,-3-4 9-16,-1-2 3 16,-5-1 0-16,-2 3-2 15,-9 5 8-15,-11 3 11 16,-6 1 4-16,0 0 4 16,-10 1 24-16,-8-2-7 15,-4 0-9-15,-2 4-2 16,1 1-1-16,1 4-10 0,1 2 3 15,2 3 6-15,-3 2-12 16,-2 3 2-16,-3 2-2 16,-3 3 2-16,0 3-4 15,-1 0 14-15,-2 0-24 16,-1 4 11-16,-4 6 1 16,1 3 5-16,2 0-2 15,2 1 1-15,4 0-4 16,7 1 1-16,-1-1 2 15,4 2-3-15,-2 1-6 16,-1 3 0-16,-4-1 4 16,0 5-2-16,-1-1 3 15,0 1 1-15,0 0 0 16,2-1-1-16,-1 2-5 0,2 0 6 16,-1 4-2-16,1-1 3 15,-1 1-2-15,1 1 2 16,2-3-4-16,0-2-4 15,2-4 2-15,-1 1 4 16,0-1-3-16,-3 0 4 16,-4 0 1-16,-4 2-1 15,1 0 0-15,-2 0-7 16,3-2 10-16,4-2-8 16,2-3-16-16,7-5-3 15,5-5-35-15,9-2-19 0,3-4-76 16,2 0-121-1</inkml:trace>
  <inkml:trace contextRef="#ctx0" brushRef="#br0" timeOffset="51568.99">29528 9406 481 0,'0'0'241'16,"0"0"-226"-16,0 0 138 15,0 0-45-15,0 0-38 0,0 0-65 16,-3 14 8-16,0 34-4 15,-1 2 11-15,2-4 26 16,2-3-31-16,0-6-10 16,0-2-5-16,0-6-7 15,0-4-38-15,4-8-64 16,6-8-143-16,-1-9-172 16</inkml:trace>
  <inkml:trace contextRef="#ctx0" brushRef="#br0" timeOffset="51863.32">29571 9594 489 0,'0'0'252'16,"0"0"-235"-16,0 0 28 15,0 0-20-15,0 0-25 0,0 0 34 16,82-20 5-16,-47 4-28 16,-2-3-11-16,-4-4-6 15,-6-4-22-15,-10-4-2 16,-5 1 22-16,-4 2 8 15,-4 11 5-15,0 12 28 16,0 5 29-16,0 0 20 16,-7 24-65-16,-4 10-17 15,1 8 21-15,0 1 1 16,5-6-18-16,3-2-3 16,2-9-1-16,0-3-34 15,15-9-39-15,12-7-80 16,9-7-72-16,1 0-43 0</inkml:trace>
  <inkml:trace contextRef="#ctx0" brushRef="#br0" timeOffset="52200.08">30040 9465 336 0,'0'0'217'16,"0"0"-103"-16,0 0 50 16,0 0-105-16,0 0-39 15,0 0-9-15,0 4 8 16,9 2 8-16,0-2-9 15,7-4-2-15,2 0 1 16,4 0-8-16,-2-11 2 16,-2-4-11-16,-5-3 0 0,-2-1 4 15,-7 1 1-15,-4 5 1 16,0 4 14-16,-1 4 11 16,-16 5-6-16,-4 0-25 15,-7 14-8-15,0 13 4 16,2 4 4-16,7 4 0 15,10-2 0-15,9-2-14 16,0-6-8-16,18-4-40 16,14-7-44-16,10-8-16 15,6-6-49-15,0 0-13 16,-1-18-15-16,-6-8-34 16</inkml:trace>
  <inkml:trace contextRef="#ctx0" brushRef="#br0" timeOffset="52963.08">30390 9379 242 0,'0'0'178'0,"0"0"44"0,0 0-34 0,0 0-90 16,0 0-42-16,0 0 1 16,-86 57-2-16,78-24-14 15,5-1-33-15,3-7 0 16,0-5-7-16,0-6-2 16,5-6-1-16,5-5-19 15,0-3-3-15,3-1-1 16,2-19 24-16,1-8 1 15,1-9 3-15,-1 1 2 16,-4 9 1-16,-2 11 1 16,-5 10 6-16,-5 6 2 15,1 5-2-15,4 16-8 0,2 9 0 16,3 2 7-16,1-1-11 16,-3-7-1-16,-1-7 4 15,-1-6-4-15,-2-7-4 16,-1-4 1-16,5 0-14 15,3-11 3-15,5-14 10 16,3-12 3-16,-2-7 1 16,-4-2 1-16,-3 5 4 15,-4 13 1 1,-3 14 6-16,-1 11-5 0,-2 3 2 16,0 11-9-16,2 13 3 15,2 5 3-15,8 1 1 16,4-4-3-16,2-7-4 0,1-8-2 15,-1-8 1 1,2-3-2-16,-2 0-2 0,3-16-2 16,-1-9 0-16,-3-5-2 15,-2 0 0-15,-6 3 9 16,-5 9 3-16,-4 11 2 16,0 5 29-16,0 2 24 15,-4 2-36-15,-4 12-18 16,1 3 5-16,1-2-4 15,6-4-5-15,0-2-5 16,3-1-1-16,18 1 0 16,3 7-8-16,1 10-3 0,-2 15-8 15,-7 17 4 1,-9 14 19-16,-7 10 1 0,0 3 1 16,0-3 16-1,-13-12-9-15,-7-11 10 0,-2-16 12 16,-1-12 8-16,-3-10 5 15,0-10 3-15,4-8-8 16,4-3-3-16,3-7-18 16,6-21-10-16,9-16-6 15,0-17-14-15,24-15-18 16,16-6-32-16,9 0-59 16,6 7-119-16,3 9-440 15</inkml:trace>
  <inkml:trace contextRef="#ctx0" brushRef="#br0" timeOffset="58113.36">30909 8746 442 0,'0'0'151'0,"0"0"-143"0,0 0 55 16,0 0-9-1,0 0-54-15,0 0-3 0,0 0-1 16,-13-6 2-16,13 6 2 16,0 0 3-16,0 0 3 15,0 0 3-15,0 0-2 16,0 0 1-16,0 0-4 15,0 0-4-15,0 0-1 16,0-1-4-16,0 1 5 16,0 0 0-16,0 0 5 15,0 0-3-15,0 0 0 16,0 0-1-16,0 0-1 16,0 0 0-16,0 0 2 15,0 0 0-15,0 0 0 16,0 0 2-16,0 0-3 0,0 0 2 15,0 0 1-15,0 0 1 16,0 0 0-16,0 0 0 16,0 0 4-16,0 0 3 15,0 0 1-15,0 0 4 16,0 0-5-16,0 0-6 16,0 0-2-16,0-1-1 15,5-5-2-15,13-4 13 16,14-10 27-1,19-10-3-15,13-9-21 0,8-4-2 16,-2-1-4-16,-6 2 7 16,-9 5 2-16,-10 2 4 0,-15 7 8 15,-9 3 3-15,-5 7-7 16,-5 3-10-16,-1 4-16 16,-2 2-2-16,-1 5-13 15,-2 3-36-15,-4 1-45 16,-1 0-102-16,0 7-153 15</inkml:trace>
  <inkml:trace contextRef="#ctx0" brushRef="#br0" timeOffset="58413.24">30947 8726 555 0,'0'0'178'15,"0"0"-166"-15,0 0 3 16,0 0 61 0,109 65 39-16,-38-28-53 0,12 2 18 15,11 5-8-15,7 1-28 16,0-2 9-16,-8-4-27 16,-21-5-16-16,-19-6-1 15,-20-10-7-15,-14-7 1 16,-11-3 1-16,-8-6-2 15,0 0 8-15,0-2-4 16,0 0-6-16,0 0-24 16,3 0-58-16,3-3-85 15,1-14-193-15</inkml:trace>
  <inkml:trace contextRef="#ctx0" brushRef="#br0" timeOffset="58846.95">32162 8987 249 0,'0'0'203'16,"0"0"-120"-16,0 0 49 15,0 0-26-15,0 0-27 16,0 0-9-16,31-38 5 0,-31 35-5 16,0 0 1-16,-3 2-16 15,-15 1-23-15,-14 0-32 16,-9 0-3-16,-1 2 3 16,11 8 2-16,13 3-2 15,15 4 0-15,3 6-35 16,6 6 24-16,19 4 3 15,7 4 6-15,2 1 0 16,-4-4 1-16,-8-9 1 16,-11-7 1-16,-6-9 6 0,-5-6 5 15,0-1 12 1,-13 1 9-16,-11 0-33 0,0-3-1 16,3 0-87-16,9 0-80 15,12-14-321-15</inkml:trace>
  <inkml:trace contextRef="#ctx0" brushRef="#br0" timeOffset="59362.14">32428 8979 551 0,'0'0'242'0,"0"0"-222"16,0 0 72-16,-20 80-2 15,14-39-29-15,1 1-32 16,4-3-3-16,-2-5-17 16,1-5 0-16,0-8-8 15,1-5 3-15,-2-9-1 16,0-5-2-16,2-2 4 16,1 0 10-16,0-1 9 15,0-17 0-15,0-13-16 16,0-10 2-16,0-9-6 15,15 0 2-15,1 0 4 16,6 5 8-16,5 5-7 0,3 9 6 16,0 11-4-1,0 8-11-15,-3 9 0 0,-11 3 9 16,-4 0-3 0,-8 9-8-16,-4 8-4 0,0 5 4 15,-9 4 0-15,-11 1 1 16,-1 0-1-16,7 0-4 15,8 3-4-15,6 2-14 16,2 4 10-16,16 1 5 16,0-5 7-16,-3-7 19 15,-7-7 21-15,-5-10 29 16,-3-4-9-16,0-4-29 16,0 1-9-16,-19-1-22 15,-14 0-25-15,-7 0-97 16,-6-4-64-16,1-14-181 0</inkml:trace>
  <inkml:trace contextRef="#ctx0" brushRef="#br0" timeOffset="60062.5">31760 8133 568 0,'0'0'64'0,"0"0"-3"16,0 0-15-16,0 0-8 15,0 0-11-15,0 0 38 16,39-31 5-16,-39 30-3 15,0 1 9-15,0 0-12 16,-12 0-45-16,-10 0-19 0,-3 4-14 16,2 8 7-1,8 4 6-15,14 4-8 0,1 7-38 16,22 8 25-16,12 5 0 16,4 2 5-16,-3-3-2 15,-14-6 14-15,-18-9 5 16,-3-6 2-16,-18-5 38 15,-13-2 18-15,-1-4-12 16,9-4-39-16,10-3-7 16,13 0-72-16,0-4-57 15,20-13-119-15,15-4-94 16,9-4 13-16</inkml:trace>
  <inkml:trace contextRef="#ctx0" brushRef="#br0" timeOffset="60362.1">32136 8156 309 0,'0'0'246'0,"0"0"-78"0,0 0-46 16,0 0-50-16,-88 17-3 15,69 1-2-15,8 1-18 16,8-3-21-16,3-4-27 16,0-3-1-16,8-4-1 15,7-5-14-15,4 0-2 16,3-5-14-16,-1-14 11 15,2-6 2-15,-4-8 13 0,-6-6 1 16,1 3 4 0,-7 11 4-16,-4 11 14 0,-3 14 24 15,0 1-4-15,0 20-32 16,-1 6-6-16,-1 6 20 16,2 2-20-16,0-1-21 15,0 1-53-15,8-2-126 16,-5-2-224-16</inkml:trace>
  <inkml:trace contextRef="#ctx0" brushRef="#br0" timeOffset="64346.77">7795 8950 308 0,'0'0'71'0,"0"0"52"15,0 0 19-15,0 0-40 16,0 0-24-16,0 0 18 16,-85-17-52-16,64 16-10 15,-7 1 8-15,-4 0-7 0,-1 0-9 16,2 0 2-16,1 6 23 16,3 0-14-16,1 3-16 15,0 2 0-15,0 2-10 16,-1 6-4-16,-3 3-7 15,4 8 4-15,-4 8 5 16,2 4 1-16,3 2 1 16,4-2-4-16,4 2-4 15,4-3-3-15,6 3-1 16,1 2 0-16,4 0 1 16,2 0-2-16,0-1 0 15,9-6-4-15,12 1 0 16,6-3 3-16,7-3 0 15,2-3-3-15,7-3-7 16,5-4-1-16,3-6-3 0,13-6 0 16,3-7 3-1,5-5 2-15,1 0-1 0,6-15-7 16,-4-9 10-16,-1-6 0 16,-10-5 2-16,-7-8-8 15,-11-4 11-15,-10-7 1 16,-9-3-10-16,-8-6 14 15,-8-6 5-15,-10-6-3 16,-1-3-2-16,-9 2 4 16,-15 6 3-16,-2 12-2 15,-3 14 12-15,-2 14-5 16,0 9 12-16,-4 6-24 0,1 3-10 16,-5 5-41-16,0 0-99 15,-2 1-421-15</inkml:trace>
  <inkml:trace contextRef="#ctx0" brushRef="#br0" timeOffset="87547.36">17275 16408 835 0,'0'0'24'16,"0"0"-24"-16,0 0 86 15,0 0-21-15,0 0-44 16,0 0 36-16,0 0 15 16,-18 92-15-16,18-51 9 15,0 5-22-15,0 8 4 16,0 4-5-16,0 2-16 16,9-1 4-16,1-3-18 15,8-6 7-15,0-6 0 16,1-1-12-16,0-7-1 15,-3-2-1-15,-6-6-6 0,0-5 6 16,-4-3-5 0,-1-10 3-16,-3-2-3 15,-1-6 2-15,-1-2-3 0,0 0 4 16,0 0-2-16,0 0 2 16,0 0-2-16,0 0 0 15,0 0-1-15,0 0-1 16,0 0 1-16,0 0-1 15,0 0 0-15,0 0-5 16,2 0-3-16,-2-2 2 16,0-6 2-16,0-6 0 15,-6-6-1-15,-11-4 4 16,-2-7-1-16,-5-5 0 16,-3-4-2-16,-1-11 0 15,3-4 3-15,5-5 0 0,10-3-4 16,10-2 1-16,8-2-4 15,25-3 3-15,14 1 0 16,9 8 1-16,5 11 4 16,1 16-3-16,-3 17-1 15,-8 17-2-15,-15 1-4 16,-15 29 2-16,-16 15-1 16,-5 10 9-16,-28 7 2 15,-18 1 1-15,-5 0-3 16,-6-11-13-16,4-13-20 15,2-11-9-15,11-13-18 16,12-11-23-16,11-4-21 0,14 0-15 16,3-17-120-16,17-6-263 15</inkml:trace>
  <inkml:trace contextRef="#ctx0" brushRef="#br0" timeOffset="87853.43">18088 16111 755 0,'0'0'29'0,"-89"34"99"0,39 21-10 16,3 18-44-16,8 16-6 15,9 10 13-15,16 6-12 16,14 1-19-16,6-9-15 16,30-9-13-16,15-15-13 15,13-10-8-15,11-13-1 16,3-13-17-16,3-13-24 16,-6-15-46-16,-4-9-52 15,-6-7-67-15,-12-20-142 16</inkml:trace>
  <inkml:trace contextRef="#ctx0" brushRef="#br0" timeOffset="88500.35">18499 16610 602 0,'0'0'54'0,"0"0"125"0,0 0-21 15,0 0-58-15,0 0 16 16,0 0-44-16,-52-19-21 15,43 42-27-15,-1 10 4 16,3 2-8-16,4 2-3 16,3-4-12-16,0-3-5 15,13-4-1-15,8-5 0 16,7-9-4-16,4-9 1 16,5-3-4-16,1-8-6 15,-5-16 3-15,-7-7-6 16,-8-2 7-16,-9 1 10 15,-6 1 1-15,-3 5-1 16,0 11 2-16,0 7 1 0,0 3 1 16,-2 5 5-16,-1 0-9 15,0 16 2-15,0 10-2 16,3 7 3-16,0 1-3 16,9-3 1-16,12-4-1 15,6-7-2-15,4-7 2 16,2-7 0-16,1-6-5 15,-1-3 2-15,0-23 2 16,-3-9-1-16,-3-9 2 16,-10-9 3-16,-10-2 1 15,-7 4 2-15,0 13 3 16,-15 14-3-16,-2 11 5 16,-2 12-11-16,-2 1-2 0,-3 0-21 15,2 13-24-15,4 7-50 16,7 2-50-16,10 5-57 15,1-2-199-15</inkml:trace>
  <inkml:trace contextRef="#ctx0" brushRef="#br0" timeOffset="88723.34">19235 16501 592 0,'0'0'302'15,"0"0"-295"-15,0 0 110 0,0 0-61 16,0 0-31 0,26 82 29-16,-9-37-15 0,3 3-23 15,-1-1-12-15,2-2-4 16,-2-1-10-16,-1-5-36 16,-1-6-45-16,-4-6-69 15,-1-11-132-15,-1-9-264 16</inkml:trace>
  <inkml:trace contextRef="#ctx0" brushRef="#br0" timeOffset="89157.15">19542 16216 700 0,'0'0'100'0,"0"0"-18"16,0 0 49-16,0 0-96 16,-4 74 10-16,16-7 53 15,0 9-24-15,3 5-16 0,0-1-6 16,3-1-29-16,-3-8 2 16,-1-6-7-16,-2-9-12 15,2-10-1-15,-4-11-5 16,1-14-6-16,-4-8-14 15,0-9-24-15,1-4-24 16,1 0-25-16,4 0-27 16,2-1-79-16,3-5-223 15</inkml:trace>
  <inkml:trace contextRef="#ctx0" brushRef="#br0" timeOffset="89870.59">20224 16290 658 0,'0'0'82'16,"0"0"72"-16,0 0 2 0,0 0-93 16,-58 80 0-16,31-36 4 15,2 3 4-15,0-1-43 16,2-1-10-16,1-3-18 16,-1 0-2-16,4-8-21 15,4-2-39-15,-1-8-45 16,2-9-46-16,2-11-157 15,1-4-186-15</inkml:trace>
  <inkml:trace contextRef="#ctx0" brushRef="#br0" timeOffset="90076.9">19851 16411 568 0,'0'0'106'15,"0"0"-4"-15,0 0 59 0,0 0-93 16,0 0 0-16,108 3 22 15,-59 28-13-15,0 3-27 16,2 1-22-16,-6 0-19 16,-4-4-7-16,-6-4-2 15,-7-4-22-15,-4-8-38 16,-8-6-42-16,2-8-92 16,-6-1-165-16</inkml:trace>
  <inkml:trace contextRef="#ctx0" brushRef="#br0" timeOffset="90295.9">20330 16006 883 0,'0'0'59'16,"117"88"104"-16,-50-17 28 15,-14 17-56-15,-18 4-22 16,-29 2-65-16,-11 1-38 15,-44-1-10-15,-15 5-36 16,-15 1-120-16,-14 2-168 16</inkml:trace>
  <inkml:trace contextRef="#ctx0" brushRef="#br0" timeOffset="91630.64">24236 16109 972 0,'0'0'30'15,"0"0"-30"-15,0 0 117 16,0 0-48-16,0 0-61 16,0 0 5-16,-27 125 49 15,27-36-19-15,0 7-4 16,12-3-11-16,5-5-4 16,0-9-6-16,0-9-7 15,1-10-3-15,-5-11-5 16,-1-10 6-16,-3-13-9 15,-4-9 0-15,-2-9-4 16,-2-5-19-16,-1-3-2 16,0 0 6-16,0 0 5 15,0-8 3-15,0-11 5 0,-6-4 4 16,-6-9 0 0,-3-6-3-16,3-10 3 15,-1-11 0-15,5-10 1 16,7-7 1-16,1 1-1 0,9 9 1 15,21 14 0-15,11 12 0 16,6 16-1-16,-1 15-2 16,-6 9-2-16,-8 7 5 15,-12 22-2-15,-11 6 2 16,-9 6 0-16,-6 6 1 16,-25-1-1-16,-10 2-6 15,-9-6-23-15,0-9-53 16,6-12-54-16,11-11-5 15,12-10-99-15,18 0-123 0</inkml:trace>
  <inkml:trace contextRef="#ctx0" brushRef="#br0" timeOffset="91915.16">24909 16118 513 0,'0'0'87'0,"0"0"-18"15,-80 57 106-15,48 2-84 0,5 16 6 16,11 3 0-16,13 0-29 16,3-3-21-16,28-9-28 15,15-9-17-15,13-7-1 16,6-11-1-16,2-9 0 15,-1-9-22-15,-8-11-56 16,-7-8-53-16,-8-2-79 16,-8-6-166-16</inkml:trace>
  <inkml:trace contextRef="#ctx0" brushRef="#br0" timeOffset="92445.89">25271 16498 594 0,'0'0'184'16,"0"0"-156"-16,0 0 105 15,0 0-69-15,-55 83-35 16,51-38 12-16,4-3-1 15,1-4-35-15,19-8-5 16,5-10-2-16,2-7 2 16,0-9-1-16,-2-4-1 15,0-10-4-15,-3-16 3 0,0-11 3 16,-4-5 1-16,-9-5 3 16,-3 1-1-16,-6 9 3 15,0 13-1-15,0 13 15 16,0 11 33-16,0 0-4 15,-5 19-30-15,-1 14-3 16,5 2-9-16,1 1 4 16,1-7-11-16,17-6 0 15,8-6 1-15,3-9-1 16,7-8 1-16,3 0-2 0,1-23-3 16,-1-9 4-1,-5-8 0-15,-8-4 1 16,-14-5 2-16,-12 2 8 15,-3 4 10-15,-23 9 5 0,-1 12-7 16,-3 13 9-16,2 9-26 16,1 0-2-16,4 9-12 15,7 8-30-15,8 2-47 16,8 5-53-16,0 5-104 16,0-1-212-16</inkml:trace>
  <inkml:trace contextRef="#ctx0" brushRef="#br0" timeOffset="92971.74">25868 16573 845 0,'0'0'97'0,"0"0"-15"16,0 0 23-16,0 0-80 15,0 0 16-15,81-28 21 16,-50 23-16-16,3-1-5 16,-4 0-11-16,0 5 2 15,0 1 6-15,-6 0-18 16,-2 1-4-16,-5 11-3 16,-8 3-4-16,-9 3 9 0,0 6 12 15,-6 3-1-15,-20 3-2 16,-7-1-14-1,-5 4-7-15,-7-2 3 0,3-5-7 16,5 0-2-16,8-7 0 16,12-6 0-16,6-3-2 15,7-6 2-15,4-4-5 16,0 0-2-16,3 0-4 16,23 0 3-16,12 0 8 15,10-7-1-15,5-4 0 16,1 0-3-16,-5 3-3 15,-3 1 7-15,-11 1-2 16,-8 2 2-16,-12 1 1 16,-7 1 0-16,-5 2-1 15,-3 0 0-15,0 0-4 0,0 0-28 16,0 0-44-16,0 0-18 16,0 0-43-16,0-3-52 15,0-1-123-15,0 0-274 16</inkml:trace>
  <inkml:trace contextRef="#ctx0" brushRef="#br0" timeOffset="93344.36">26400 16062 818 0,'0'0'97'0,"0"0"57"16,0 0 3-16,0 0-113 15,0 0-14-15,19 103 38 16,-3-21-6-16,4 7 5 16,-3 1-13-16,0-1-10 15,-6-1-13-15,-1-8-7 16,-4-8-11-16,0-8-6 15,0-12 3-15,3-10-10 16,0-9 2-16,-2-12-2 16,-1-8-3-16,1-6-6 15,-5-4-19-15,-1-3-19 0,2 0-28 16,5 0-37-16,4-3-53 16,7-14-92-16,2-6-313 15</inkml:trace>
  <inkml:trace contextRef="#ctx0" brushRef="#br0" timeOffset="93626.8">27131 16293 567 0,'0'0'333'0,"0"0"-267"15,0 0 101-15,0 0-61 16,0 0-68-16,0 0 8 16,-17 64 8-16,1-6 0 15,-4 7-10-15,-2-1-1 16,-2 0-23-16,-3-3-12 16,0-7-8-16,1-8-9 15,0-7-21-15,5-10-47 16,3-12-36-16,8-10-37 15,3-7-45-15,-1-14-141 16</inkml:trace>
  <inkml:trace contextRef="#ctx0" brushRef="#br0" timeOffset="93850.49">26807 16337 884 0,'0'0'66'16,"0"0"31"-16,0 0-29 15,89 42 11-15,-36-5 4 16,0 6-28-16,-3-2-8 16,-1 0-17-16,-7-5-16 15,-8-7-8-15,-9-8-6 16,-6-7 0-16,-6-7-5 16,-6-6-25-16,-1-1-63 15,1-5-64-15,1-21-148 0,0-11-514 16</inkml:trace>
  <inkml:trace contextRef="#ctx0" brushRef="#br0" timeOffset="94112.59">27183 15840 924 0,'0'0'66'15,"120"74"83"-15,-49-8 22 16,-10 19-62-16,-12 11-4 16,-7 3-31-16,-12-2-3 0,-9-3-20 15,-11-8-11 1,-10-6-17-16,-3-4-14 0,-28-6-9 16,-20-4-13-1,-15-4-74-15,-13-6-99 16,-6-9-84-16,-6-8-407 0</inkml:trace>
  <inkml:trace contextRef="#ctx0" brushRef="#br0" timeOffset="96076.75">21024 16352 838 0,'0'0'103'16,"0"0"-102"-16,0 0-1 15,0 0 9-15,0 0-9 16,88-5-14-16,-40-10-75 16,-5-2-225-16</inkml:trace>
  <inkml:trace contextRef="#ctx0" brushRef="#br0" timeOffset="96229.18">21024 16500 757 0,'0'0'117'0,"0"0"-101"0,0 0 63 16,0 0-66-16,0 0-11 16,0 0-4-1,139 8-20-15,-69-35-108 0,-6 2-230 16</inkml:trace>
  <inkml:trace contextRef="#ctx0" brushRef="#br0" timeOffset="96467.22">21382 16158 430 0,'0'0'153'15,"0"0"-146"-15,82-64 115 0,-43 64-21 16,-3 0-39-16,-9 22 26 15,-10 13-26-15,-12 11 19 16,-5 6 0-16,-5 3-30 16,-15-4-12-16,-1-6-12 15,6-6-27-15,6-4-6 16,6-5-28-16,3-2-55 16,0 1-66-16,13 0-134 15,7 4-230-15</inkml:trace>
  <inkml:trace contextRef="#ctx0" brushRef="#br0" timeOffset="96577.58">21651 16772 544 0,'0'0'234'0,"0"0"-45"16,0 0-31-16,0 0-62 15,0 0-37-15,0 0-36 0,55 34-19 16,-37-44-4-16,7-8-72 16,-1-6-186-16</inkml:trace>
  <inkml:trace contextRef="#ctx0" brushRef="#br0" timeOffset="97177.12">27812 16101 813 0,'0'0'202'16,"0"0"-180"-16,0 0 63 15,0 0-30-15,0 0-33 0,0 0-14 16,100 17-8-16,-74-17-10 16,-2-9-94-16,-8 2-149 15,-4 4-237-15</inkml:trace>
  <inkml:trace contextRef="#ctx0" brushRef="#br0" timeOffset="97326.87">27917 16209 715 0,'0'0'251'0,"0"0"-192"16,0 0 16-16,0 0-58 0,0 0-17 16,0 0-1-16,30 38-17 15,0-38-33-15,7-13-85 16,1-3-168-16,4-4-147 16</inkml:trace>
  <inkml:trace contextRef="#ctx0" brushRef="#br0" timeOffset="97527.99">28299 15884 818 0,'0'0'68'15,"0"0"26"-15,0 0-31 16,0 0-37-16,94-33-5 0,-75 55 5 16,-4 8-10-16,-7 5 3 15,-7 6 17-15,-1 0-3 16,0-2 6-16,-12 1-11 15,1-3-8-15,0-5-20 16,2-6-2-16,1-4-86 16,-2-2-163-16</inkml:trace>
  <inkml:trace contextRef="#ctx0" brushRef="#br0" timeOffset="97685.08">28421 16461 1441 0,'0'0'232'15,"0"0"-70"-15,0 0-45 0,0 0-50 16,0 0-39-16,0 0-28 16,42 1 0-16,-42-22-8 15,0-8-119-15,-9-6-167 16,-21-3-260-16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3:55:09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3756 7528 538 0,'0'0'36'16,"0"0"24"-16,0 0 28 16,94-57-29-16,-62 43-2 15,-4 4-2-15,-4 2-21 16,-11 2-4-16,-8 5-6 0,-2 1 12 16,-3 0-10-1,0 0 9-15,-3 0-10 16,-21 0-21-16,-19 0 3 0,-17 0-5 15,-9 6-2 1,-8 6 3-16,4 2 1 0,1 1 9 16,14-5-7-16,12-2 0 15,11-4 3-15,13-1 11 16,4 0-5-16,6-2 14 16,2 2-4-16,2 1-3 15,-1 3-13-15,-1 9-6 16,-1 9 3-16,-1 14 7 15,-1 14 3-15,1 12 21 16,6 14-8-16,0 8-12 16,6 8 12-16,0 9-25 0,4 5 18 15,10 3-10-15,5 0 0 16,1 1-10-16,8 3 0 16,10 8 1-16,0-1-3 15,1-3 5-15,-9-3-5 16,-15-7 14-16,-5-2-9 15,-4 1 6-15,0 4-11 16,0-7 16-16,3-4-4 16,0-3-4-16,3-5-8 15,1 5 5-15,-1-1 4 16,3-5 2-16,-6-11-11 16,0-11 5-16,-3-6-5 15,1-2 7-15,-1-6-6 16,-1-3 3-16,7 5-3 15,1 3-1-15,-2 2-7 0,-5 0 7 16,-3-5 6-16,-3 0-2 16,0-3-1-16,0-3 0 15,0-7-3-15,0-8 1 16,0-4 0-16,0 0 6 16,0 5-7-16,0 4-6 15,0-2 6-15,0 2 3 16,0-4-2-16,0-2-1 15,0 3 1-15,0 2 0 16,0-1-1-16,0-4-6 0,3-6 6 16,-3-9 0-1,0-5-2-15,0 0 2 0,0-4 1 16,0 0 2-16,0-3-2 16,0-3-1-16,0 0 0 15,4-5-3-15,-4 1 0 16,0 1 3-16,0 5-1 15,3 5 1-15,-3 7 0 16,0 2 4-16,0 2-4 16,0 0 5-16,0 1-4 15,0 1-2-15,3-1-2 16,-3 0 3-16,0 0 0 0,3-1 1 16,0 2-2-1,0 1 1-15,2 1-1 0,-1 0-3 16,3-4 3-16,-2-1 1 15,-2-6-2-15,-3-2 3 16,0-6-1-16,3-3 0 16,-3-3-5-16,3 1 4 15,-3-3 0-15,3 0-2 16,0 1 1-16,3 1-3 16,3-1 5-16,0 1 0 15,0 0-1-15,4-1 1 16,1-2 0-16,3 2 1 15,5-2-1-15,3 2 0 16,8-3 3-16,4 0-6 16,3 0 6-16,2-5-3 0,1-9 0 15,-1-3-11 1,0-2-2-16,-1-1-26 0,0 3-8 16,-2 4-5-16,-6 0-43 15,-7 3-29-15,-8 0-45 16,-3-1-222-16</inkml:trace>
  <inkml:trace contextRef="#ctx0" brushRef="#br0" timeOffset="6214.84">20275 6922 1073 0,'0'0'3'16,"0"0"94"-16,0 0 12 16,0 0 2-16,0 0-42 15,0 0-67-15,0 0 9 16,-54 35 5-16,57 41 17 0,0 11 4 15,-1 6-3 1,-2 0-5-16,0-8-9 0,-3-6-4 16,-7-10-5-16,2-11-4 15,2-14-1-15,3-14-4 16,1-13 2-16,2-10-3 16,0-7 0-16,0 0 2 15,-4-12 15-15,-3-16-15 16,-4-17-1-16,-1-15-2 15,-3-14 0-15,2-17-1 16,1-8-1-16,8-2-4 16,4 8 6-16,4 16-3 15,24 17 1-15,12 19 2 16,7 13 0-16,2 12-5 16,-6 16 3-16,-8 0 2 0,-13 22-3 15,-16 10 0-15,-6 12-11 16,-14 6 14-16,-15 4 6 15,-6 0-6-15,4-8-6 16,6-6-4-16,5-13-31 16,10-10-25-16,7-9-58 15,3-7-1-15,0-1-60 16,16-1-86-16,8-18 47 16,7-8-124-16</inkml:trace>
  <inkml:trace contextRef="#ctx0" brushRef="#br0" timeOffset="6450.79">20661 6724 402 0,'0'0'260'0,"0"0"-32"15,0 0-43-15,0 0-63 16,0 0-22-16,0 0-62 16,-75 63 24-16,53 10-4 15,5 6-6-15,6 5-4 16,8-3-11-16,3-3-26 15,2-8 3-15,16-14-14 16,9-11-2-16,4-10-4 16,6-9-47-16,5-12-23 15,1-11-37-15,0-3-43 16,-2-21-99-16,-1-18-319 0</inkml:trace>
  <inkml:trace contextRef="#ctx0" brushRef="#br0" timeOffset="6932.74">21033 6838 686 0,'0'0'243'16,"0"0"-79"-16,0 0-10 15,0 0-43-15,0 0-65 16,0 0-17-16,-64 109 4 16,64-43-3-16,0 0-23 15,1-2 3-15,18-12-10 16,6-11-1-16,3-16-1 0,2-14-1 15,1-11 3-15,-1-2 1 16,-3-25 6-16,-3-10 5 16,-8-9-2-16,-1-2-6 15,-8 3 2-15,-2 8-2 16,-3 14-2-16,-2 12 4 16,0 10 0-16,0 1-6 15,0 20-4-15,0 13 1 16,0 7 3-16,8-2 11 15,4-5-10-15,9-10-2 16,3-10 0-16,10-13 1 16,5 0 3-16,3-27 0 15,2-12 7-15,-6-9-1 16,-8-3-7-16,-14-1 12 16,-11-1 6-16,-5 7 6 0,-5 7-16 15,-14 12-7-15,-5 14-5 16,-1 10 2-16,1 3-18 15,6 12-20-15,3 10-45 16,12 6-33-16,3-1-56 16,3-6-139-16,18-7-119 15</inkml:trace>
  <inkml:trace contextRef="#ctx0" brushRef="#br0" timeOffset="7095.16">21707 6824 651 0,'0'0'285'0,"0"0"-130"15,0 0-40-15,0 0-37 0,0 0 29 16,24 86-12-16,-24-35-54 16,0 2-14-16,0 4-18 15,2-4-7-15,4-2-4 16,6-8-16-16,7-9-65 16,5-12-102-16,-2-14-162 15</inkml:trace>
  <inkml:trace contextRef="#ctx0" brushRef="#br0" timeOffset="7331.85">21600 6472 1150 0,'0'0'22'0,"125"6"110"0,-16 44-25 16,10 24 28-16,-8 21-34 15,-23 7-30-15,-30 5-31 16,-30 1-25-16,-28 0-12 16,-7-2-3-1,-29-6-39-15,-8-6-51 0,0-12-81 16,4-19-187-16,4-22-717 16</inkml:trace>
  <inkml:trace contextRef="#ctx0" brushRef="#br0" timeOffset="8366.81">22829 6627 891 0,'0'0'207'0,"0"0"-34"16,0 0-66-16,0 0-15 16,0 0-49-16,0 0-37 0,-45 36 12 15,45 19 3-15,0 9 41 16,0 2-28-16,0 0-6 15,0-3-6-15,2-5-5 16,-2-5-6-16,0-7 0 16,0-10-9-16,0-13 3 15,0-8-5-15,0-8 2 16,0-4-1-16,1-3 0 16,1 0 2-16,-2 0 6 15,0-8-8-15,0-10 15 16,0-10-10-16,0-9-6 0,-5-2-5 15,-6-4 1 1,-1 0 0-16,0-1 3 0,0-8-8 16,1-8 9-16,4-6 0 15,5-10-9-15,2-1 8 16,2-3-3-16,20 14 3 16,8 15-1-16,6 20-8 15,1 18 10-15,-3 13-8 16,-2 10 8-16,-7 24-1 15,-10 11-5-15,-13 8 6 16,-2-2 0-16,-14 1 0 16,-16-9 0-16,-7-2-1 15,0-9-18-15,10-7-25 16,7-11-30-16,13-10-27 16,7-4-34-16,0 0-8 0,4-11-159 15,15-9-214 1</inkml:trace>
  <inkml:trace contextRef="#ctx0" brushRef="#br0" timeOffset="8649.07">23338 6337 634 0,'0'0'179'15,"0"0"80"-15,0 0-129 0,0 0-29 16,0 0-58 0,-83 77 1-16,57-9-2 0,-1 9 10 15,5 4 4-15,1 4-15 16,7-6-11-16,7-7-20 16,7-10-2-16,13-10-8 15,20-7-10-15,8-8 8 16,3-9-22-16,4-8-56 15,3-13-46-15,-2-7-83 16,0-15-219-16</inkml:trace>
  <inkml:trace contextRef="#ctx0" brushRef="#br0" timeOffset="9199.07">23680 6442 494 0,'0'0'383'15,"0"0"-207"-15,0 0-45 16,0 0-68-16,0 0-26 16,0 0 37-16,-52 108-43 15,49-66-14-15,3 0-3 16,0-5-8-16,0-7-8 15,13-6 2-15,3-9-3 16,5-6 2-16,4-9 2 0,3 0-1 16,1-13 5-16,0-9-4 15,-2-5 1-15,-7-1-1 16,-5 1 1-16,-3 4 2 16,-7 8-3-16,-4 6 8 15,-1 8 4-15,0 1 0 16,0 0-13-16,0 18-3 15,0 7 3-15,0 4 14 16,0-1-11-16,0-4 2 16,9-4-5-16,9-8 3 15,-1-6-3-15,6-6 3 16,4 0-2-16,3-18 4 16,0-6-3-16,-5-6 6 0,-7-4 3 15,-8-4 3 1,-8-1 16-16,-2 1 4 0,-5 5-8 15,-11 11-7-15,3 9-17 16,-2 10-2-16,6 3-11 16,1 0-15-16,4 12-25 15,4 7-58-15,0 1-95 16,6-4-213-16</inkml:trace>
  <inkml:trace contextRef="#ctx0" brushRef="#br0" timeOffset="9516.52">24379 6523 984 0,'0'0'118'16,"0"0"63"-16,0 0-124 16,0 0 49-16,0 0-58 15,0 0-4-15,83-49-19 16,-79 57-16-16,-4 16-4 15,-6 9 3-15,-27 3 12 16,-6 3-4-16,0-6-14 16,8-3 9-16,18-10-11 15,11-6-1-15,2-5-5 16,14-4 5-16,13-3 1 16,13-2 12-16,6 0-11 15,3 0-1-15,-2-6-5 0,-1-1-72 16,-3-3-81-16,-3-3-92 15,-10-5-399-15</inkml:trace>
  <inkml:trace contextRef="#ctx0" brushRef="#br0" timeOffset="9731.76">24496 6152 747 0,'0'0'300'0,"0"0"-222"0,125-24 28 15,-37 74 38 1,6 30-22-16,-6 25 10 0,-22 9-40 16,-33 4-33-16,-33-6-27 15,-15-5-21-15,-36-6-11 16,-13-2-4-16,-6-3-73 16,-8-3-84-16,-17-8-170 15</inkml:trace>
  <inkml:trace contextRef="#ctx0" brushRef="#br0" timeOffset="11903.14">24180 7715 744 0,'0'0'72'0,"0"0"118"15,-29-97-33-15,25 75-52 16,-1 8 16-16,4 7-41 16,-1 7-19-16,-1 0-16 15,3 21-45-15,-1 22 6 16,-1 18 25-16,1 13 2 16,-2 6 0-16,1-1-4 15,-1-3-15-15,-1-7 5 16,1-8-11-16,1-9 4 15,2-10-10-15,0-10 8 16,0-12-10-16,0-11 0 0,0-6 3 16,0-3-1-16,0 0 2 15,0 0 8-15,0 0-6 16,0 0-4-16,0-4 10 16,0-7-12-16,0-2 3 15,0-4-6-15,0-3-20 16,0 1-20-16,0-4-17 15,2 0-41-15,1 2-15 16,0-3-35-16,1-1-36 16,2-2-36-16,-4-4-33 15,-1-2 102-15,-1-3 83 16,0-5 70-16,-7-2 1 16,-8 0 72-16,-3-7 65 15,1-1 0-15,3 2-3 0,6 0-7 16,8 8-26-16,2 5-24 15,26 7-21-15,17 8 6 16,9 10-13-16,4 11 8 16,-5 0-10-16,-14 23-20 15,-13 10-18-15,-19 4-4 16,-7 0-2-16,-6 2-3 16,-21-6 2-16,-4-3-1 15,-3-3-1-15,4-6-12 16,6-5-14-16,9-7-47 15,9-4-19-15,6-4-64 0,0-1-104 16,9 0-102-16</inkml:trace>
  <inkml:trace contextRef="#ctx0" brushRef="#br0" timeOffset="12330.65">24755 7463 635 0,'0'0'117'16,"0"0"121"-16,0 0-137 16,0 0 12-16,0 0-57 0,-83 23-21 15,55 26 10 1,2 13 6-16,7 9 5 0,4 6-1 15,7 5-30-15,8 0 12 16,0-2-19-16,3-2 0 16,18-5-8-16,4-6 4 15,8-12-6-15,3-10-8 16,2-11 0-16,-3-10 0 16,-3-7 8-16,-7-9-7 15,-6-3 5-15,-7-4-4 16,-6-1 2-16,-3 0 6 15,-1 0-7-15,-2 0 13 16,0 0-3-16,0 0-12 0,0 0 4 16,0 0-5-16,1 0-9 15,5 0-43-15,3 0-76 16,-1-6-89-16,-2-5-322 16</inkml:trace>
  <inkml:trace contextRef="#ctx0" brushRef="#br0" timeOffset="13603.21">25228 7579 387 0,'0'0'148'15,"0"0"-21"-15,0 0-25 16,0 0-24-16,0 0-10 16,0 0-17-16,-1-52-2 15,1 47 9-15,0 1-3 16,0 3 2-16,0-1-11 0,0 2-27 15,0 0 17 1,0 0-12-16,0 0-11 0,0 0-8 16,0 0 9-16,0 0-4 15,0 0 2-15,-2 0-6 16,-1 0 16-16,-3 0-3 16,-7 10-9-16,-4 13-2 15,-5 6 9-15,-2 7 1 16,3 0-2-16,-1 1-12 15,1 1 18-15,3-4-9 16,0-3-11-16,5-4-2 16,3-2 0-16,1-3-2 15,4-4-1-15,2-3-41 16,0-4-20-16,1-2-42 16,2-5-29-16,0 1-52 0,0-5-58 15,0 0-53 1</inkml:trace>
  <inkml:trace contextRef="#ctx0" brushRef="#br0" timeOffset="13892.57">24909 7696 757 0,'0'0'153'15,"0"0"-13"-15,0 0-41 0,0 0-40 16,0 0-19-16,0 0 18 16,103 7 2-16,-55 25-13 15,-2 5-11-15,0-2 3 16,-5-1-28-16,-9-1-2 16,-3-7-9-16,-7 0 1 15,-5-7-1-15,-3-6-30 16,1-4-31-16,2-6-38 15,-1-3-82-15,-1-2-180 16</inkml:trace>
  <inkml:trace contextRef="#ctx0" brushRef="#br0" timeOffset="14164.45">25428 7411 772 0,'0'0'189'15,"0"0"-34"-15,0 0-23 0,0 0-8 16,0 0-38-16,0 0-71 16,0 9-1-16,2 57 36 15,4 15 0-15,0 6-35 16,0-3 25-16,1-3-20 16,-1-8-5-16,-2-9-12 15,1-9 0-15,-2-12-5 16,0-9 2-16,2-10-49 15,0-10-19-15,4-8-42 0,6-6-69 16,5-10-7-16,0-18-248 16</inkml:trace>
  <inkml:trace contextRef="#ctx0" brushRef="#br0" timeOffset="14633.34">25758 7567 830 0,'0'0'150'16,"0"0"32"-16,0 0-41 16,0 0-37-16,0 0-95 15,0 0 10-15,-37 85 28 16,29-37-11-16,7-1-19 16,1-6-3-16,0-8-13 15,9-8-1-15,7-10 0 16,2-9-2-16,3-6 1 0,1 0 2 15,2-14 3-15,-1-12 7 16,-1-6-9-16,-3-2 3 16,-4-2-3-16,-3 4 6 15,-3 5-6-15,-3 12 3 16,-5 8-3-16,-1 7 9 16,0 0-2-16,0 7-9 15,0 11-16-15,0 6 16 16,0 0 7-16,0-4-7 15,2-6 1-15,16-4-3 0,4-7 0 16,8-3 2 0,3-3 7-16,0-14-4 0,-5-5 5 15,-7-3-2-15,-12-3-4 16,-7 0 7-16,-2 0-5 16,-5 5-4-16,-10 8-3 15,-1 6-25-15,4 6-33 16,0 3-49-16,7 0-120 15,5 0-230-15</inkml:trace>
  <inkml:trace contextRef="#ctx0" brushRef="#br0" timeOffset="14813.81">26270 7461 911 0,'0'0'194'15,"0"0"56"-15,0 0-191 0,0 0-10 16,4 92 52-16,-1-35-29 15,-3 1-49-15,0-2-19 16,0-1-4-16,0-5-25 16,0-5-54-16,0-10-79 15,-3-15-192-15,0-17-596 16</inkml:trace>
  <inkml:trace contextRef="#ctx0" brushRef="#br0" timeOffset="15020.32">26322 7136 1178 0,'0'0'51'0,"136"138"111"16,-47-31-61-16,-10 12 2 16,-22 1-27-16,-24-9-30 15,-21-6-46-15,-12-8-3 16,-26-4-19-16,-24 2-86 15,-17-5-117-15,-18-7-511 16</inkml:trace>
  <inkml:trace contextRef="#ctx0" brushRef="#br0" timeOffset="15682.74">24809 8653 1021 0,'0'0'110'0,"0"0"59"15,0 0-75-15,0 0-87 16,0 0 21-16,-12 110 18 16,12-45-6-16,2 5 10 15,-2-2-21-15,0-5 1 16,0-9-8-16,0-10-11 0,0-10-8 16,0-12-2-16,0-11 8 15,0-6-9-15,0-5-4 16,0 0 4-16,0-2 7 15,0-20-1-15,0-15-1 16,0-15-5-16,0-13 6 16,0-9-6-16,0-3-1 15,0 2 1-15,0 10 0 16,13 17-1-16,7 15 1 16,5 13-5-16,5 15 5 15,-4 5 0-15,-3 8-7 16,-11 18 4-16,-11 11 2 0,-1 6-8 15,-15 0 2 1,-13 0 6-16,-3-6-42 0,1-4-56 16,6-8-98-16,6-8-113 15,9-14-339-15</inkml:trace>
  <inkml:trace contextRef="#ctx0" brushRef="#br0" timeOffset="15914.51">25085 8556 722 0,'0'0'120'16,"0"0"78"-16,0 0-42 15,0 0-20-15,0 0-126 16,0 0 43-16,-52 127-23 16,36-56 10-16,7-4 0 15,7-7-28-15,2-8 5 0,0-9-15 16,18-8-2-16,1-8-5 15,8-7-21-15,6-10-66 16,3-10-63-16,0-2-306 16</inkml:trace>
  <inkml:trace contextRef="#ctx0" brushRef="#br0" timeOffset="16089.89">25449 8585 968 0,'0'0'146'0,"0"0"11"0,0 0-96 16,-39 128 21-16,24-64-38 16,-1 2-22-16,2-1-22 15,0-3-4-15,-1-4-40 16,0-7-65-16,-2-11-124 16,1-14-223-16</inkml:trace>
  <inkml:trace contextRef="#ctx0" brushRef="#br0" timeOffset="16262.32">25255 8846 655 0,'0'0'313'0,"0"0"-217"16,0 0-37-16,82 61 91 16,-38-28-55-16,0 3-34 15,-2-4-40-15,-5-4-16 0,-2-4-10 16,-2-8-49-16,-5-12-107 15,-4-4-307-15</inkml:trace>
  <inkml:trace contextRef="#ctx0" brushRef="#br0" timeOffset="16465.08">25732 8536 1013 0,'0'0'219'16,"0"0"-78"-16,0 0-120 0,-4 117 106 15,13-40-43 1,-2 4-12-16,1-4-39 0,0-5-28 16,-1-6 1-16,-1-7-6 15,1-12-30-15,4-8-40 16,5-16-54-16,3-16-89 16,4-7-199-16</inkml:trace>
  <inkml:trace contextRef="#ctx0" brushRef="#br0" timeOffset="16915">26073 8637 831 0,'0'0'209'0,"0"0"-28"16,0 0-125-16,0 0 19 16,-4 108 23-16,-1-55-45 15,5-1-14-15,0-5-22 16,1-9-16-16,20-7-1 0,4-11-3 15,5-12 3-15,2-8 0 16,-1-4 2-16,-1-20-2 16,-3-6 7-16,-5-3-7 15,-2-3 6-15,-6 7-4 16,-6 9 1-16,-4 10 5 16,-4 9-7-16,0 1 14 15,0 18-15-15,-1 11 0 16,-5 11 8-16,-1-3-6 15,5-4 6-15,2-5-8 16,0-12-3-16,4-7 3 0,11-8 0 16,6-1 1-1,7-12 4-15,4-14 3 0,-1-7-2 16,-1-3 4-16,-10-2-7 16,-7 0 10-16,-7 4 11 15,-6 8 5-15,0 9-14 16,-3 9-12-16,-7 8-3 15,1 0-33-15,1 4-90 16,3 9-57-16,5-1-259 16</inkml:trace>
  <inkml:trace contextRef="#ctx0" brushRef="#br0" timeOffset="17138.03">26683 8716 990 0,'0'0'136'15,"0"0"81"-15,0 0-110 16,0 0-5-16,94-3-53 16,-70 35 16-16,-2 1-28 15,-3 1-22-15,-5-2-8 16,-2-5-6-16,3-5 4 16,4-7-5-16,4-4-13 15,5-8-7-15,2-3-21 16,0 0-49-16,-7-11-50 15,-6-9-148-15,-5-4-513 16</inkml:trace>
  <inkml:trace contextRef="#ctx0" brushRef="#br0" timeOffset="17331.9">26807 8506 1030 0,'0'0'164'0,"0"0"-48"16,85 98 49-16,-25-17-15 15,-4 11-41-15,-8 4 17 16,-15 1-65-16,-20-1-9 16,-13-4-34-16,-4-7-18 15,-31-4-3-15,-11-3-60 0,-12 1-105 16,-26-2-113 0,-27-3-872-16</inkml:trace>
  <inkml:trace contextRef="#ctx0" brushRef="#br0" timeOffset="24818.04">22820 9549 395 0,'0'0'66'15,"0"0"29"-15,0 0-2 16,0 0 10-16,0 0-9 16,0 0-19-16,0 0-25 15,-64 41 14-15,63-41-17 16,-1 0-2-16,2 0-28 15,0-2 7-15,3-21-9 16,21-14-5-16,15-19-5 16,17-11 6-16,18-11-10 15,9-4 0-15,10-5 4 0,1 1-2 16,-5 6 0-16,-10 9-1 16,-12 16 1-16,-16 13-1 15,-16 15 1-15,-13 11 3 16,-12 7-5-16,-4 7 13 15,-4 2 13-15,-1 0-5 16,-1 0-4-16,0 0-7 16,0 0-6-16,0 0-5 15,0 0-5-15,0 0 5 16,-3 2 17-16,-10 3-17 16,2-3 5-16,0-2-5 15,0 0 0-15,2 0 0 16,-3 0-16-16,-1 0 13 15,-1 0-6-15,-4-4-12 16,-1-6 18-16,-1-1 3 0,1-1 0 16,0-1 0-16,4 3 1 15,6 3 1-15,2 0 1 16,7 3 2-16,0-5-6 16,7 0 1-16,17 1-2 15,11 3 2-15,7 5-2 16,-1 2 2-16,-5 25 21 15,-7 10-20-15,-11 9 29 16,-12 4-13-16,-6 1 5 16,-9-3-16-16,-15-3-6 15,-1-4-6-15,2-8-122 16,0-4-307-16</inkml:trace>
  <inkml:trace contextRef="#ctx0" brushRef="#br0" timeOffset="31897.58">24424 5456 521 0,'0'0'39'15,"0"0"10"-15,0 0 26 16,0 0-18-16,-72-73-1 15,46 58-9-15,-9-1-23 16,-5-1 33-16,-8 2-10 0,-10-2-2 16,-11 1-24-16,-9 3-1 15,-10 3-9-15,-9 3-6 16,-10 2 0-16,-10 5-4 16,-7 0 15-16,-11 0-3 15,-9 0-3-15,-5 8 3 16,-10 5-13-16,0 3 3 15,-5 2 7-15,-3 2 0 16,2 1 15-16,-1 0-21 16,1 0 2-16,7 2-6 15,3 3 0-15,4 4-6 16,7 3 8-16,1 0-2 0,7 3 8 16,7 2-5-16,4 2-6 15,9 0 8-15,2 3-4 16,11 2-1-16,11 0-9 15,7 4 8-15,7 7 1 16,4 1-7-16,6 4 5 16,4 1-9-16,5-1 11 15,4 1 0-15,5 4 0 16,2 5-1-16,5 4 1 16,2 5 0-16,5 6 4 15,3 7-4-15,3 5 5 16,3 5-5-16,6 9-11 15,2 4 9-15,5 4 2 16,2 3 9-16,6-5-9 0,5 2-5 16,1-1 5-16,0 0-4 15,9-3-4-15,10 7 4 16,5 3 4-16,4-1-5 16,8 3 0-16,5-5-7 15,9-4 0-15,8-3 11 16,6-3-13-16,7-6 8 15,5-4 6-15,9 0-15 16,7 0 7-16,7-3-3 16,14-1 2-16,14-5 9 15,10-5-18-15,13-3 5 0,9-2 5 16,2-4-7 0,8-5 12-16,2-3 3 0,13-6 5 15,5-5-5-15,7-9-5 16,7-4 5-16,-3-8 0 15,3-3 4-15,5-1-2 16,6-6-1-16,5-5 0 16,5-5-1-16,-2-10-1 15,-1-6 1-15,1-4 11 16,-2 0-11-16,-3-11 3 16,-2-8-3-16,-13-3 0 15,-5-4-3-15,-5-1 7 16,-5-1-2-16,-5-4 5 15,-5-7-6-15,-13-2-1 16,-5-8-4-16,-9-1 4 0,-10-6 0 16,-5 0 3-16,-7-2 3 15,-10-5-6-15,-8-4-1 16,-11-2 1-16,-11-4 4 16,-9 1-4-16,-5-1 0 15,-5-2-3-15,-6-5 3 16,-2-1 0-16,-3-1 4 15,-6 0-4-15,-4 0 0 16,-3-1 3-16,-7-3-4 16,0 1 4-16,-4-1 0 15,-4-1-3-15,-3 1 1 16,-3 0-1-16,-5-2 0 16,-2-2-1-16,-7-3 1 0,-4-2 0 15,-2-2 1-15,-4 2 2 16,0 0-3-16,-1 1 0 15,-15 2 2-15,-4-1 0 16,-2 2-2-16,-4 0 1 16,-4 2 2-16,-4-1 0 15,-7 0 3-15,-6 1-4 16,-6 3-2-16,-9 3 6 16,-5 2-2-16,-8 3-3 15,-10-1 7-15,-6 5-8 16,-7-1 8-16,-9 0-4 15,-8 2-4-15,-2-1 3 0,-7 1-7 16,-2-1 7 0,-5 0-5-16,-7-1 2 0,-14 6-4 15,-9 6 4-15,-20 12 0 16,-11 5 5-16,-13 6-12 16,-8 1 7-16,-5 4-22 15,-4 7 19-15,-3 6-48 16,10 9 4-16,15 8-132 15,18 5-35-15,24 0-116 16</inkml:trace>
  <inkml:trace contextRef="#ctx0" brushRef="#br0" timeOffset="35365.42">7680 16514 857 0,'0'0'27'0,"0"0"-11"16,0 0 29-16,0 0 66 16,0 0-41-16,0 0-49 15,-57-33-2-15,53 64 3 16,4 22 17-16,0 20 52 15,2 18-44-15,18 9 5 0,4 2-4 16,3-1-13-16,1-5-5 16,-5-9-6-16,1-8-12 15,-7-10 0-15,-1-13-11 16,-5-12 10-16,-3-11-6 16,-2-9-2-16,-3-6 0 15,-2-8-2-15,-1 0 1 16,0-6-1-16,0-2 7 15,0-1-8-15,0-1 4 16,0 0 0-16,0 0-1 16,0 0-3-16,0 0 0 0,0 0-7 15,2 0-24 1,-2 0 0-16,0 0-27 0,0-7-47 16,0-3-92-16,0-8-6 15,0-3-188-15</inkml:trace>
  <inkml:trace contextRef="#ctx0" brushRef="#br0" timeOffset="35953.56">7604 16923 394 0,'0'0'124'15,"0"0"-87"-15,0 0 115 16,0 0-39-16,-39-76-40 16,39 48-28-16,0-6-3 15,0-10 12-15,20-4-2 0,5-2-13 16,3 1 19 0,1 10 3-16,-4 6-23 0,-4 12-7 15,-5 8-5-15,-2 9-13 16,4 4-13-16,1 0 10 15,9 21-10-15,5 11 20 16,3 5-9-16,0 7 11 16,-6 0-16-16,-11 0 4 15,-7-3-3-15,-12-2 1 16,0-2-3-16,-6-2 4 16,-18-2-7-16,-6-2 11 15,-4-5-6-15,-2 0 0 16,2-6-3-16,1-8 3 15,3-2-7-15,5-6 6 16,1-2-6-16,6-2 1 0,8 0-3 16,2 1-21-16,5 0-39 15,3 1-90-15,0-1-79 16,5-1-153-16,8 0-93 16</inkml:trace>
  <inkml:trace contextRef="#ctx0" brushRef="#br0" timeOffset="37232.86">8495 16162 558 0,'0'0'15'0,"0"0"82"16,0 0 12-16,0 0 11 15,-90-22-56-15,66 23-22 16,-1 20 12-16,-2 11 14 16,5 8-3-16,-1 10 0 15,4 6-22-15,4 8 16 16,7 5-10-16,3 3-28 15,5 0 12-15,0 1-11 16,10 2-14-16,14 1 13 16,0 2-14-16,7 0 15 15,5-1-6-15,3 2-12 0,6 3 11 16,2-3-7 0,1-6-7-16,7-12-1 0,3-10 0 15,-1-10 0-15,3-7 0 16,-5-6-2-16,-6-6 2 15,-6-5 2-15,-8-3-1 16,-14-4 6-16,-8-1-4 16,-2-6 3-16,-7 1-6 15,1-1 8-15,0-2-7 16,-2 1-1-16,2-1 3 16,-1 2-3-16,-1 0 0 15,2-2 4-15,-2 1-1 16,0 0 4-16,3 0-2 15,-5 1 10-15,1-3-11 16,-1 1 0-16,-1-1 1 0,2 0 2 16,-2 0-6-16,1 0 7 15,-1 0-8-15,0 0 3 16,0 0 0-16,0 0-2 16,0 0 2-16,0 0 2 15,0 0-5-15,0 0 4 16,0 0-4-16,0 0 0 15,0 0 5-15,0 0-7 16,0 0 2-16,2 0 0 16,-2 0 0-16,0 0 0 0,1 0 0 15,-1 0 3 1,0 0 0-16,0 0-3 0,0 0 0 16,0 0 3-16,0 0-6 15,0 0 4-15,0 0-1 16,0 0 1-16,0 0-1 15,0 0 0-15,0 0 0 16,0 0 0-16,0 0 0 16,0 0 0-16,0 0 0 15,0 0 0-15,0 0 1 16,0 0-2-16,0 0 1 16,0 0 0-16,0 0 0 15,0 0 0-15,0 0 3 16,0 0-3-16,0 0 1 15,0 0-2-15,0 0 1 0,0 0 0 16,0 0 0 0,0 0 1-16,0 0 0 0,0 0-1 15,0 0 6-15,0 0-7 16,0 0 1-16,0 0 0 16,0 0-1-16,0 0 2 15,0 0-1-15,0 0 0 16,0 0 6-16,0 0-7 15,0 0 1-15,0 0-1 16,0 0 1-16,0 0 0 16,0 0 1-16,0 0-1 15,0 0-5-15,0 0 0 0,0 0-10 16,0 0-57 0,3 0-34-16,5 0-35 0,2-8-151 15,-1-5-248-15</inkml:trace>
  <inkml:trace contextRef="#ctx0" brushRef="#br0" timeOffset="38116.01">10385 16138 374 0,'0'0'71'16,"0"0"31"-16,-42-98 24 16,29 75-37-16,5 8 37 15,2 3-48-15,2 7 0 16,2 2-10-16,2 3 13 16,0 0-53-16,0 0 3 15,0 20-14-15,11 23 4 16,11 24 56-16,8 16-11 15,4 12-31-15,7 3-4 16,5 5 20-16,2 0-22 16,1-1 4-16,1-2-23 15,-2-2 22-15,-2-4-4 0,-5 5-16 16,-1 1 8 0,-1-6-4-16,1-5-2 0,-1-14-14 15,-5-15 7-15,-5-7-7 16,-4-10 2-16,-4-8-1 15,-6-6 2-15,-6-7-2 16,0-11 2-16,-5-4-3 16,-1-6-5-16,-3-1 5 15,2 0 0-15,-2 0-4 16,0 0-2-16,1-12-15 16,1-7-2-16,1-6-53 15,0-3-69-15,1-2-42 16,-1 2-241-16</inkml:trace>
  <inkml:trace contextRef="#ctx0" brushRef="#br0" timeOffset="38731.5">11465 16486 709 0,'0'0'41'0,"0"0"43"15,0 0 74-15,0 0-93 16,0 0 25-16,0 0-2 15,-16-16-18-15,11 16-25 0,-2 13-20 16,-2 9 11-16,0 8-2 16,-1 5-15-16,4 5 0 15,0 4 2-15,1 8 3 16,2 1-3-16,3 7-4 16,0-1-2-16,-2 0 1 15,2-5-10-15,0-5 2 16,0-3-8-16,0-9 4 15,0-4-6-15,-3-3 2 16,0-8 0-16,-1-2-1 16,1-10 3-16,2-6-8 15,1-4 6-15,0 0-28 0,0 0-26 16,-2 0-32-16,1-8-26 16,-1-9-67-16,-1-2-98 15,0 0-165-15</inkml:trace>
  <inkml:trace contextRef="#ctx0" brushRef="#br0" timeOffset="39482.9">11083 16716 222 0,'0'0'343'16,"0"0"-294"-16,0 0 59 15,0 0-44-15,0 0 0 16,0 0-7-16,-13-29 33 0,10 28-15 16,3 0 0-16,0 1-12 15,0 0-44-15,0 0-10 16,19 0-3-16,8 2 10 15,12 11 14-15,8 4-11 16,4 3 18-16,8 4 3 16,0 1-7-16,-1 1-2 15,-1-1-9-15,-2-1-11 16,-1-3-7-16,6 1-3 16,4-3 6-16,6-1 5 15,-3-1-11-15,-1-1 23 16,-13 0 14-16,-9 0-12 15,-10-2-8-15,-6-1 0 0,-2-2 2 16,-6-1-5 0,-4-2-14-16,-2-1 17 0,-5-3-7 15,-3-1 3-15,-1 0-3 16,-2-1-5-16,-3 0 7 16,0-2 5-16,0 0-18 15,0 1 17-15,0-1-5 16,0 0-6-16,0 2-2 15,0-2-4-15,0 0 3 16,0 0-3-16,0 0 5 16,0 0-5-16,0 0 2 15,0 0-2-15,0 0-7 0,0 0-16 16,0 0-10 0,-3-3-44-16,-9-7-84 0,-3-3-47 15,0 0-261 1</inkml:trace>
  <inkml:trace contextRef="#ctx0" brushRef="#br0" timeOffset="40996.46">8990 16957 725 0,'0'0'38'0,"0"0"3"16,0 0 128-16,0 0-107 16,0 0 1-16,0 0-12 15,-28-42 14-15,28 42-20 16,-2 7-39-16,2 18 4 0,0 11 41 16,0 8-18-16,9 5-16 15,9-3 1-15,7 1-13 16,1-4-2-16,1-7 0 15,0-5-3-15,-5-10 0 16,-3-10-4-16,-4-8 3 16,-3-3 2-16,-2-4 1 15,1-18 7-15,-2-7-8 16,-2-6 10-16,-2-1-6 16,-4 3-1-16,-1 3-3 15,0 3 1-15,0 6 0 16,0 7-2-16,0 5-1 15,0 5 1-15,0 4 0 0,0 0-4 16,5 2 3-16,7 15-18 16,7 4 19-16,5 4 8 15,4 2 0-15,4-4 0 16,-1-4-8-16,0-6 5 16,-2-6-5-16,-1-7 2 15,-2 0-2-15,-3-7 7 16,0-13-4-16,-4-8 5 15,-7-2-8-15,-4-1 12 16,-8-3-12-16,0 0 2 16,-5-2 2-16,-14-1-3 15,-2 5 2-15,-2 5-1 0,1 10-2 16,7 7-3 0,0 4-2-16,8 6-6 0,1 0-41 15,4 0-68-15,2 10-151 16,0 4-128-16</inkml:trace>
  <inkml:trace contextRef="#ctx0" brushRef="#br0" timeOffset="42029.83">9967 16803 327 0,'0'0'153'0,"0"0"-114"0,0 0 80 15,0 0-43-15,0 0 11 16,0 0 20-16,2-28-40 15,-2 26 5-15,0 1-15 16,0 1-8-16,0-1-13 16,0 1-4-16,0 0 7 15,0 0-10-15,0 0-13 16,0 0 9-16,0 0-8 16,3 4-16-16,4 19-1 15,4 8 24-15,5 8-3 16,5 5 3-16,-2 0-7 15,4-3 13-15,-3-4-13 16,0-5 2-16,-2-7-12 0,-3-4-4 16,-2-1 3-16,-4-10-1 15,-3-4 4-15,-4-2-3 16,-1-4-6-16,-1 0-2 16,2 0 0-16,-2 0 2 15,0 0 0-15,1 0-17 16,2 0-42-16,1 0-22 15,1 0-61-15,-2-9-127 16,0-2-429-16</inkml:trace>
  <inkml:trace contextRef="#ctx0" brushRef="#br0" timeOffset="42713.75">11264 15700 1080 0,'0'0'6'0,"0"0"20"16,139-54 58-16,-48 54-11 16,20 31 19-16,16 26-6 15,5 23-39-15,6 25 17 16,-3 20 4-16,-7 15-27 16,-7 8 0-16,-11 3-22 15,-16-7 1-15,-12-8-12 16,-10-11 1-16,-14-16-1 15,-12-13-4-15,-10-12-4 16,-12-13 0-16,-8-14-2 0,-10-13 0 16,-6-17-12-16,0-10-53 15,0-16-6-15,-1-1-22 16,-14-14-42-16,4-22-158 16,1-18-320-16</inkml:trace>
  <inkml:trace contextRef="#ctx0" brushRef="#br0" timeOffset="42952.8">12894 16696 1093 0,'0'0'60'0,"0"0"-53"0,0 0 19 16,0 0 29-16,117-37-30 16,-62 15-24-16,0-1-2 15,-1 3-29-15,-11 3-109 16,-11 5-140-16,-10 2-250 16</inkml:trace>
  <inkml:trace contextRef="#ctx0" brushRef="#br0" timeOffset="43223.3">12958 16808 1020 0,'0'0'93'16,"0"0"-59"-16,0 0 38 16,0 0-70-16,0 0 18 15,114-6-6-15,-53-11 13 0,2-6-27 16,-3-2 0 0,-1 0-65-16,-2-4-172 0,-5 1-306 15</inkml:trace>
  <inkml:trace contextRef="#ctx0" brushRef="#br0" timeOffset="43715.83">13831 16372 561 0,'0'0'104'16,"0"0"130"-16,0 0-116 16,-46-84-52-16,44 50 6 15,2-2-11-15,0-1-20 16,14 6-4-16,8 8 2 16,4 9-1-16,1 7 0 15,0 7-22-15,1 0 8 16,-1 6-2-16,-5 15 1 15,0 8-8-15,-13 13 4 16,-9 7 10-16,0 7 0 16,-17 7-29-16,-13 0 20 15,-2-1-9-15,4-3-11 16,8-5 6-16,6-10-6 0,8-8 4 16,4-4-4-16,2-9 1 15,0-5-1-15,0-3 0 16,0-5 0-16,0-2-3 15,2 1 4-15,4-1-1 16,1 1 0-16,0 0 0 16,1 1-2-16,-2 0 2 15,2 1-65-15,0 2-79 16,-2 1-113-16,-4 3-381 16</inkml:trace>
  <inkml:trace contextRef="#ctx0" brushRef="#br0" timeOffset="43912.27">14022 17047 362 0,'0'0'1119'0,"0"0"-1037"16,0 0 58-16,0 0-10 16,0 0-61-16,0 0-3 15,46 0-35-15,-44 0-30 16,1 0 5-16,2-3-6 15,1-9-47-15,2-4-68 16,0-1-76-16,-8 5-73 16,0 2-533-16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44:42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16033 3272 601 0,'-101'76'0'0,"0"20"9"0,26 0-10 16,39-7 1-16,29-6 0 0,-2 1 14 0,-27 7-14 0,-43-3 2 31,-60-8-2-31,-62-11-70 0,-39-22-65 0</inkml:trace>
  <inkml:trace contextRef="#ctx0" brushRef="#br0" timeOffset="4675.42">7022 7765 35 0,'0'0'251'0,"0"0"-216"15,0 0 70-15,-86-24-26 16,78 18 12-16,5 3-5 0,3 1-19 15,0 0-37-15,0 1-18 16,0-1 2-16,0 2 1 16,0 0-13-16,0 0 10 15,6-1 14-15,6 1 0 16,6-2 39-16,3 2-27 16,-6-1-8-16,-2 0-5 15,-7 1-4-15,-4-2-11 0,-2 2 20 16,0-1 37-1,-11-1-8-15,-11 0-32 16,-10 0-26-16,-2 2 5 16,0 0-5-16,-2 0 1 0,5 0 4 15,5 9 6-15,4-1 5 16,7 5-4 0,5 3-7-16,-1 5 2 0,4 5 17 15,-1 7-11-15,2 4 22 16,2 4-5-16,1 1-9 15,0 3-2-15,1 4-3 16,1 4 3-16,1 6 13 16,0 3-17-16,0 0-4 15,0 2-3-15,0-4 6 16,1 5-4-16,5 5-3 16,0 1 6-16,-1 7 7 15,-2-2-13-15,0 2 10 0,-3-1-13 16,0 1 7-16,0 1-5 15,0 3 2-15,0 1-1 16,0 2 0-16,0 0 5 16,3-5-9-16,1-1-1 15,-4 0 7-15,0 4-5 16,0 2 5-16,0 1-7 16,0-2 8-16,-4 1-8 15,1-2 1-15,-2-3 4 16,1-5-5-16,4-2 5 15,0-1-2-15,0-2 3 16,0-2-4-16,0-7 5 0,0-5-9 16,0 1 1-16,0-1-2 15,0 2 5-15,0 0-3 16,0-3 0-16,0-5 0 16,0-3 3-16,0-3-5 15,0-2 3-15,0 3 2 16,0 2-3-16,0-1 1 15,-5 1 2-15,2-5 1 16,2-2-6 0,1-5 2-16,0-4-1 0,0-2 3 15,0-2-4-15,0 5 0 16,0 3 4-16,-2 4-1 0,-5-2-2 16,3 1 0-1,-4-2-1-15,2-1 1 0,-2 1-1 16,-2 1 1-16,1-5-1 15,0-3 0 1,2-3 1-16,1-6-3 0,6-1 2 16,-2-1 0-16,2 1-9 15,0 0 1-15,0 1 8 16,0 1 0-16,0-2-9 16,0-5 7-16,2-3-1 15,1-4 1-15,0-4-1 16,1 0 3-16,1-2-7 15,1 2 7-15,0 1 0 0,0 0 3 16,4 3-1 0,-1 0-2-16,2 2 1 0,0 1 1 15,-2 3-2-15,2 1 0 16,-1 1 1-16,-1 6 1 16,0 5-2-1,0 3-1-15,-3 5 1 0,-3 0 0 16,0-3 1-16,0-1 0 15,0-3-1-15,3-2-2 16,-1-6 2-16,0-2 1 16,0-5 0-16,-1-2-1 15,1-3 0-15,-1 2-1 16,1-1 1-16,2 2-3 16,1-1 5-16,-2-2-2 0,-2-1 3 15,1-3-3 1,0 0-1-16,0 0 0 0,1-2-4 15,5 0 4 1,3-1 1-16,1 0 0 0,5 0 0 16,-2-1 0-16,1-5-1 15,0-1 3-15,-1 3-2 16,2-2 1-16,2-1-1 16,1 0 0-16,5-2 0 15,3-3 0-15,4 1 0 16,0-2 0-16,2 2-2 15,-1-2 2-15,-1 1-1 16,-1 0 1-16,2 3 0 0,-3-1 2 16,0 3-2-1,-2-1 0-15,4 3 1 0,0-1-2 16,-2 0 2 0,1 2 0-16,0-2-1 0,-1-1 0 15,2-1 0-15,-1 0 1 16,0-1 0-16,0 1 2 15,-1 2-3-15,-3 0-1 16,1 2 1-16,2-2 0 16,3-1 1-16,1 0-3 15,4 0 7-15,0-1-5 16,0-1 0-16,-2 1 0 16,-1 1-1-16,1 0-1 15,3 0 1-15,1-2-1 16,3 2 2-16,2 0 0 0,1 0 0 15,2 0 1-15,-3 1-3 16,1 1 2-16,0-2-3 16,7-2 3-16,2 1 3 15,3 0-1-15,6-2-2 16,0 1 0-16,-3 2 0 16,-3 0-1-16,-4 3-3 15,-3 2-4-15,6 1 8 16,-4 1-3-16,2 0 0 15,2 0 2 1,-2 0 0-16,0-2-6 0,0-3 3 16,-4 2 1-16,-3 3-2 15,-2 0 5-15,-4 0-2 0,-3 0 2 16,1 0-1-16,-3 0 1 16,-2 0 0-16,-2 0 3 15,-1 0-3-15,-2 0 1 16,-2 0-1-16,-4 0 0 15,-1 0 2-15,-7 0-2 16,-3 0 0-16,-2 0 0 16,-5 0 0-16,3 3 0 15,-2-1 1-15,-1-2 0 16,3 0 4-16,-3 0-5 16,3 0 3-16,0 0-2 15,-6 0 1-15,-3 0-3 0,-3 0 1 16,0 0 0-1,0 0 0-15,1 0 2 0,1 0-2 16,-1 0 0-16,4-2 0 16,-2-4 1-16,7-2-1 15,-1-6 1-15,-3-6 0 16,3-6-1-16,-3-3-1 16,-3-2-8-16,3-5-6 15,3 1 6-15,-2-4-2 16,2-5 0-16,-1-6 0 0,-2-7 3 15,4-14 7 1,-1-8-2-16,3-6 0 0,4-6 0 16,0-1 2-16,0 0 1 15,-6 1 1-15,-2 5 0 16,-4 2 0 0,-4 4-1-16,0 2 0 0,0-1 0 15,0-6 0-15,0-5 0 16,-7-7-1-16,2-1 2 15,-1 2-1-15,0 10 0 16,0 9 0-16,-1 5 2 16,1 6-2-16,0 2 1 15,1 0-1-15,1-1 1 16,1-6 1-16,-1-7-1 16,1-2 0-16,1-5-1 0,1-1 1 15,-1 1 1 1,1 5-2-16,-1 9 4 0,2 8-6 15,-1 4 2-15,1 2 0 16,0-1 3-16,0-1-3 16,0-3 0-16,0-6-3 15,0-3 7-15,0 1-4 16,1 0 1-16,5 6 0 16,-1 2-2-16,2 3 0 15,-1 1 1-15,-3 0 2 16,0-4-1-16,0 0 2 15,3 1-3-15,1 0 0 16,-1 2 0-16,-1-1-2 16,-4 2 2-16,1 0 0 15,-1 7-1-15,-1 9 1 0,2 9 3 16,-1 10-2 0,2 6 4-16,-1 4-5 0,-2 1 6 15,3 4-3-15,-3 1-2 16,0 4 1-16,0 1 1 15,0 1-2-15,0 1-1 16,0 0 0-16,0 0 1 16,0 0-1-16,0 0 1 15,0 0-1-15,0 0 0 16,-3 0-1-16,-11 0 1 0,-11 1-1 16,-9 8 1-16,-5-1 0 15,-1 1 0-15,-2-2 2 16,-3 0-4-1,-6 1 7-15,-7-1-3 0,-6 2-1 16,-9 1-1 0,-5-2 2-16,-2 2-2 0,2 0 3 15,1-1-1-15,2 2 3 16,0-1-2-16,1 1 0 16,2 0 0-1,-1-1 0-15,5-2-3 0,2 1 0 16,-3 1 0-16,-5-1 0 15,-4 0 0-15,-2 0 1 16,0-2 0-16,1-2 2 16,0-2-2-16,2 0 0 0,-4 0 1 15,-1-1-2-15,-6 3 4 16,-6 0-4-16,-13 5 5 16,-7 3-5-16,-4 3-1 15,5 1-3-15,8-1 1 16,0-2 6-16,0-1-8 15,-1-1 9-15,-3-4-4 16,2-1 2-16,-5-1 1 16,5-2-1-16,2 0-2 15,7-2 1-15,10-2-2 16,9 0-2-16,7 0 2 16,8 0-1-16,6 1 1 15,13 0 0-15,9-1-3 0,17 2 3 16,7-2-3-1,9 0-26-15,3 1-14 0,0-1-15 16,0 2-2-16,0-1-11 16,0 2-30-16,0 2-90 15,7 2 15-15,-4-2-72 16,-3-5-239-16</inkml:trace>
  <inkml:trace contextRef="#ctx0" brushRef="#br0" timeOffset="6729.14">7547 12511 134 0,'0'0'120'16,"0"0"-65"-16,0 0 15 16,0 0 7-16,0 0-26 15,0 0-3-15,0 0 15 16,-3-49-14-16,-3 37-16 0,0-2 1 15,-2 0-22-15,0 1 3 16,0 2 8-16,-2-1 7 16,1 2 8-16,-1 2-12 15,-2 1 20-15,3 3 4 16,3 1-5-16,4 0 15 16,2 2 19-16,0-2-2 15,0-3-3-15,0-2-21 16,3-5-20-16,11-2-9 15,10 2 8-15,1 0 6 0,5 5-10 16,-2 3-16-16,2 5 3 16,0 0-6-16,-3 7-8 15,-5 12-1 1,1 6 4-16,-7 4-4 0,-4 1 10 16,-6 3-1-16,-6-3 2 15,0-2-4 1,-5-3-3-16,-20-1 14 0,-6-3-4 15,-7-1 7-15,-2-1 3 16,-3-5-23-16,9-1 5 16,5-4-5-16,5-2-1 15,6-1 4-15,5-1-4 16,-2 0-12-16,6 0-57 16,1 2-67-16,1 3-61 15,3 0-110-15,-1-4-286 0</inkml:trace>
  <inkml:trace contextRef="#ctx0" brushRef="#br0" timeOffset="7999.66">7132 10685 305 0,'0'0'122'0,"0"0"-30"15,0 0 69-15,0 0-57 16,0 0-14-16,0 0 30 16,-31-68-54-16,31 51 0 15,20-1-17-15,8-1 4 16,11 1 15-16,7 2-8 16,6 6-15-16,4 6-13 0,-1 4 15 15,-9 3-27-15,-12 18-8 16,-16 6-12-1,-9 4 5-15,-9 3 18 0,-10 2-8 16,-23 0 6-16,-14 1-11 16,-12-1-1-16,-10 0-3 15,-4-4-3-15,6-4 1 16,7-4-4-16,15-4-10 16,14-3-44-16,12-1-72 15,7-4-77-15,3-4-169 16,9-5-471-16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3:56:05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 5823 542 0,'0'0'24'0,"0"0"-24"0,0 0 14 16,0 0 45-16,0 0-18 15,0 0-33-15,0 0-7 16,-8-25 12-16,8 25 22 15,0 0-18-15,0 0 8 16,0 0-16-16,0 0-8 16,0 10 2-16,15 10 13 15,5 8 53-15,5 3-6 16,2 3-50-16,1 1 12 16,-1-3-11-16,-2 0-4 0,-2-9 2 15,-1-4-7 1,-1-6 5-16,-3-5 2 0,1-6-12 15,2-2 11-15,7-10 3 16,5-23 37-16,11-15-14 16,5-8-9-16,3-5-8 15,-1 5-13-15,-6 5-1 16,-4 4-4-16,-5 3 1 16,-3 5 6-16,-5 6-4 15,-7 7-4-15,-3 5 16 16,-5 5-2-16,-5 3-14 15,-2 5 21-15,-6 3-3 16,0 4-5-16,0 0 5 16,0-1-12-16,0 2 9 15,0 0-1-15,0 0-13 0,0-1 16 16,0 1-11 0,0 0-5-16,0-2-2 0,0 2-2 15,0-1 2-15,3 1-7 16,-3-1-78-16,9 1-43 15,1 0-133-15,-1 0-71 16,-1 0-209-16</inkml:trace>
  <inkml:trace contextRef="#ctx0" brushRef="#br0" timeOffset="1323.96">2442 7088 560 0,'0'0'21'16,"0"0"-12"-16,0 0 33 15,0 0 34-15,0 0 10 16,0 0-49-16,0 0-13 16,-23-34-9-16,23 34 8 15,0 0-18-15,0 11-5 16,2 10 0-16,10 12 39 0,6 5 26 16,0-2-38-16,4-1-14 15,5-9-4-15,3-8 6 16,1-6-15-16,8-11 12 15,3-1-2-15,10-21 13 16,11-21 17-16,10-17-13 16,9-11 9-16,-2 0-3 15,-8 2-26-15,-9 10 13 16,-13 10-5-16,-11 12-8 16,-15 13 6-16,-9 10-11 0,-9 8 10 15,-3 3 15 1,-3 2 2-16,0 0 3 0,0 0-12 15,0 0-11-15,0 0-8 16,0 0 2-16,0 0-3 16,0 0 0-16,0 0-8 15,0 0-1-15,0 0-45 16,9 0-90-16,3 0-112 16,-2 0 8-16,-4 0-477 15</inkml:trace>
  <inkml:trace contextRef="#ctx0" brushRef="#br0" timeOffset="2505.96">2648 9013 372 0,'0'0'91'0,"0"0"-69"16,0 0 95-16,0 0-41 16,0 0-1-16,0 0-19 15,-12-44-31-15,12 37 23 16,0 4 9-16,0-2-7 15,0 3-10-15,0 0-13 16,0 1 3-16,0 1-11 16,0 0-12-16,0 0 14 15,0 0-14-15,0 0 10 0,0 0-3 16,0 0-8 0,0 0 3-16,0 1-6 0,4 11 1 15,8 3 11-15,6 7 2 16,2 1-9-16,2 5-1 15,0 1 1-15,5 0 3 16,0 0 0-16,0-4-10 16,0-2 10-16,3-5-10 15,-5-4-1-15,3-4 1 16,-4-2 0-16,3-3 1 16,-4-4-2-16,2-1 7 15,3-4-5-15,8-25 2 16,7-13 2-16,11-18 0 15,11-15 2-15,4-6 1 0,1 1-9 16,-7 4 9-16,-11 11-9 16,-10 8 3-16,-8 15 0 15,-11 11 0-15,-11 10 1 16,-4 8 8-16,-5 6 10 16,-1 3-8-16,-2 3 4 15,0 1-18-15,0 0 0 16,3 0-8-16,3 0-53 15,9 0-76-15,-2 0-117 16,-5 0-290-16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42:16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11368 5465 866 0,'0'0'272'0,"0"0"-217"16,0 0 103-16,0 0-63 16,0 0-80-16,0 0-8 15,0 0-1-15,-36 82 36 16,29-29-7-16,1 3-12 0,-1-3-6 16,1-3-3-16,-2-3-9 15,2-1-2-15,-1-6 2 16,2-4-4-16,2-8 5 15,2-10-4-15,-1-8 0 16,2-6 0-16,-1-4-1 16,1 0 9-16,-2-7 5 15,-2-21-3-15,-1-11-12 16,2-12-10-16,-1-8 3 16,4-8 5-16,0 0 2 15,10 0 7-15,11 8-7 16,5 13 2-16,5 9-4 15,7 8 4-15,3 11-2 0,2 11 0 16,0 7-6 0,-10 4 2-16,-8 19 1 0,-11 5-3 15,-14 3 0 1,0 3 6-16,-24 1 2 0,-10 1 0 16,-10-3 1-16,-3 0-3 15,5-4-29-15,8-5-51 16,10-4-56-16,12-8-76 15,6-8-136-15,6-4-334 16</inkml:trace>
  <inkml:trace contextRef="#ctx0" brushRef="#br0" timeOffset="275.8">11777 5341 312 0,'0'0'735'16,"0"0"-609"-16,0 0 70 16,0 0-112-16,0 0-71 15,0 0-12-15,-49 32 15 16,26 11 11-16,3 0 8 16,1 2-18-16,5 2-9 15,2 0 10-15,4-4-16 0,5 0 1 16,3-4-3-16,0-3-6 15,12-6-55-15,12-3-50 16,9-7-49 0,6-9-62-16,3-8-125 15</inkml:trace>
  <inkml:trace contextRef="#ctx0" brushRef="#br0" timeOffset="740.4">12013 5565 769 0,'0'0'218'15,"0"0"-56"-15,0 0-24 16,0 0-71-16,0 0-49 16,0 0 3-16,-71 65 9 15,60-28 1-15,6-1-17 0,5-2-11 16,0-5-3 0,18-7 0-16,6-5 3 0,7-7-1 15,2-9 4-15,4-1 0 16,1-11 0-16,-1-15 5 15,-4-4-5-15,-5-3 2 16,-7 2-3-16,-9 7 2 16,-5 9 1-16,-5 6 18 15,-2 6 3-15,0 3-24 16,0 0-5-16,0 9-12 16,-2 11 8-16,-5 2 4 15,7-1 3-15,0 0-3 16,0-3-1-16,12-6 0 15,4-3 1-15,7-5 0 16,2-4 2-16,2 0 4 0,1-6-5 16,-5-11 5-16,-2-7 1 15,-8-3-1-15,-3-2-1 16,-8-2 0-16,-2 4-5 16,0 9-2-16,-12 6-11 15,-1 8-16-15,-5 4-54 16,1 0-115-16,1 6-110 15,5 6-174-15</inkml:trace>
  <inkml:trace contextRef="#ctx0" brushRef="#br0" timeOffset="955.96">12574 5603 892 0,'0'0'242'16,"0"0"-97"-16,0 0-58 0,0 0-68 15,0 0 20-15,22 74 7 16,-22-39-15-16,0 5-20 16,0 0-5-16,-3 1-5 15,0 1-1-15,1-5-83 16,2-7-82-16,0-9-55 16,16-14-114-16</inkml:trace>
  <inkml:trace contextRef="#ctx0" brushRef="#br0" timeOffset="1272.13">12938 5205 873 0,'0'0'250'15,"0"0"-163"1,0 0-4-16,80 40-38 0,-22 9 22 16,-1 13 8-16,-8 9-30 15,-14 2-8-15,-16 1 3 16,-16-4-19-16,-3-4-7 15,-16-1-13-15,-17-2-1 16,-6-1 0-16,2-3-79 16,5-7-153-16,12-11-270 15</inkml:trace>
  <inkml:trace contextRef="#ctx0" brushRef="#br0" timeOffset="2025.88">14012 5456 1039 0,'0'0'125'15,"0"0"24"-15,0 0-9 16,0 0-85-16,0 0-31 0,0 0-24 15,7 29-14-15,-10 17 14 16,-3 8 37 0,-3 0-13-16,-1-4-12 0,3-2-5 15,-1-4 2-15,5-6-8 16,-2-7 3-16,1-6-3 16,3-8 1-16,1-7 1 15,0-7-3-15,0-3 4 16,0-8-3-16,0-21 5 15,5-13-6-15,6-10 0 0,4-10-1 16,6-6 0 0,4-4 0-16,5 2 1 15,3 6 0-15,1 15 0 0,-2 12-2 16,-4 16 2-16,-4 13 0 16,-6 8-2-1,-4 0 0-15,-6 12-9 0,-5 12 3 16,-3 7-5-16,-1 3 5 15,-20 1 8-15,-9-2 0 16,-4-1-1-16,-1-2-40 16,4-2-117-16,10-4-105 15,9-9-152-15</inkml:trace>
  <inkml:trace contextRef="#ctx0" brushRef="#br0" timeOffset="2322.54">14570 5274 1017 0,'0'0'180'0,"0"0"15"0,0 0-95 15,0 0-79-15,0 0 14 16,-112 102-5-16,81-51 5 15,5 1-8-15,5 0-10 16,11-1-12-16,4-2 3 16,6-3-8-16,0-6-3 15,4-1-6-15,14-7-56 0,9-5-52 16,8-9-82-16,2-12-111 16,3-6-310-16</inkml:trace>
  <inkml:trace contextRef="#ctx0" brushRef="#br0" timeOffset="2806.48">14785 5469 853 0,'0'0'202'0,"0"0"-15"16,0 0-54-16,0 0-96 16,0 0-5-16,-88 91 11 15,74-47-13-15,7 2-13 16,4-4-10-16,3-4-1 0,0-5-5 15,4-8-2-15,8-7-5 16,3-9 0-16,5-6 6 16,5-3 3-16,8-10 4 15,1-16-1-15,2-7-6 32,-2-3 0-32,-8 5 1 0,-9 9 2 0,-8 8 0 15,-6 8 2-15,-3 5 8 16,0 1-9-16,0 0-4 15,0 10-12-15,-7 8 12 16,1 6 0-16,4-2 5 16,2 1-4-16,0-2-2 15,2-3-2-15,14-2-4 16,8-3 7-16,8-8 2 16,2-5 3-16,3 0 4 0,2-10-5 15,-5-15 6-15,-6-7 9 16,-6-4 7-16,-8 1 4 15,-9 4-4 1,-5 8-5-16,0 9-9 0,0 4-11 16,-9 5-2-16,-4 3-5 15,0 2-21-15,0 0-57 16,3 2-84-16,5 9-267 16</inkml:trace>
  <inkml:trace contextRef="#ctx0" brushRef="#br0" timeOffset="3126.84">15511 5607 983 0,'0'0'148'0,"0"0"20"0,0 0-40 16,0 0-50-16,0 0-54 15,86-7-15-15,-78 24-6 16,-3 3 11-16,-4 2-4 16,-1-3-9-16,2 2 9 15,1-1 1-15,3-3-5 0,4-1 11 16,2-5-8-16,6-3-3 16,3-4 7-16,4-4-10 15,4 0-3-15,-3 0-18 16,4-4-55-1,-2-11-67-15,-2-11-163 16,-4-5-348-16</inkml:trace>
  <inkml:trace contextRef="#ctx0" brushRef="#br0" timeOffset="3336.03">15912 5300 967 0,'0'0'50'0,"0"0"72"15,75 120-6-15,-46-56 15 0,-6 3-13 16,-6-1-47-16,-7-1-23 16,-5-1-9-1,-5-1-18-15,-3-1-15 0,-24-2-6 16,-12-7-5-16,-12-6-71 16,-10-9-111-16,-6-14-450 15</inkml:trace>
  <inkml:trace contextRef="#ctx0" brushRef="#br0" timeOffset="6689.14">11013 6906 998 0,'0'0'71'15,"0"0"77"-15,0 0-21 0,0 0-82 16,0 0 36 0,0 0-33-16,0 0-13 0,-4-56-17 15,4 72-18-15,0 20-6 16,0 16 6-16,-5 14 22 16,-1 6 10-16,-1-1-18 15,-1-5 0-15,-2-10-9 16,5-3 13-16,-1-7-14 15,2-6-1-15,-1-7 0 16,2-7-3-16,-1-8 4 16,4-6-8-16,-1-7 2 15,1-3-25-15,0-2-26 16,0 0 4-16,0-17-7 16,-5-10-53-16,-4-6 2 0,-3-5 47 15,0-3 26 1,2-4 28-16,4-2 6 0,4-3 8 15,2-5 15 1,0-3 30-16,2 0-3 0,14 2 3 16,8 5-14-16,12 4 8 15,8 8-31-15,4 10 3 16,0 14 3-16,-8 15-15 16,-7 3-6-16,-11 28 5 15,-11 10-12-15,-11 5 12 16,0 5-3-16,-24 3 2 0,-10-5 1 15,-8-4-1 1,-6-4-5-16,2-7-15 0,7-5-74 16,8-9-73-1,10-7-34-15,12-12-117 0,9-1-201 16</inkml:trace>
  <inkml:trace contextRef="#ctx0" brushRef="#br0" timeOffset="6929.67">11431 6817 870 0,'0'0'140'0,"0"0"72"0,0 0-155 16,0 0-26-16,0 0 0 15,-99 96 14-15,76-37 8 16,4 7-8-16,6 3-10 15,7-2-7-15,5-8-15 16,1-6-5-16,0-7-7 16,6-5-2-16,8-7-1 15,6-6-46-15,2-9-75 16,5-7-55-16,3-9-21 16,3-3-164-16</inkml:trace>
  <inkml:trace contextRef="#ctx0" brushRef="#br0" timeOffset="7559.65">11699 7053 349 0,'0'0'330'16,"0"0"-249"-16,0 0 74 15,0 0-83-15,0 0-24 16,0 0-11-16,-13-5-6 15,12 5 12-15,-1 0 0 16,2 0 4-16,0 0-10 16,0 0 8-16,0 0-5 15,0 0-5-15,0 0-9 16,0 0 4-16,0 0-6 0,0 0-2 16,0 0-9-16,0 0-4 15,0-1 0-15,0-1-5 16,0 2 5-16,0 0 0 15,0 0 2-15,0 0-4 16,0 0-2-16,0 0-4 16,0 0 5-16,0 0 0 15,0 0-3-15,0 0 7 16,0-1-2-16,0 0 11 16,0 1-4-16,0 0 2 15,0 0 0-15,0 0-9 16,0-2-1-16,0 2 1 15,0 0-7-15,0 0 1 16,0 0-2-16,0 0-5 0,12 17-2 16,9 10 4-1,13 11 3-15,6 3 9 0,5 0-2 32,1-1 3-32,-7-4-4 0,-3-1-1 0,-5-1-4 15,-2-1-1-15,-4-3 8 16,-6-5-4-1,-5-6-4-15,-5-3 0 0,-6-8-3 16,1-2 3-16,-4-6-9 16,0 0-54-16,0 0-3 15,0-8-41-15,0-15-168 16,0-9-315-16</inkml:trace>
  <inkml:trace contextRef="#ctx0" brushRef="#br0" timeOffset="7769.22">12108 7084 808 0,'0'0'172'0,"0"0"-50"0,0 0 61 15,-106-6-128-15,65 34-1 16,-3 9 2 0,-2 4-20-16,6 3-4 0,2-2-18 15,7 2-3-15,7-2-11 0,8-3-3 16,5-2 1-1,11-5-64-15,0-7-99 16,18-10-63-16,12-8-219 0</inkml:trace>
  <inkml:trace contextRef="#ctx0" brushRef="#br0" timeOffset="7973.19">12347 7306 1026 0,'0'0'136'0,"0"0"-11"0,0 0-73 16,0 0-34-16,0 0 91 15,-30 81-56-15,21-47-26 16,0-2-13-16,5-2-8 16,1-3-6-16,3-4 3 15,0-4-3-15,0-2-46 0,4-3-90 16,14-7-94-16,7-7-59 15</inkml:trace>
  <inkml:trace contextRef="#ctx0" brushRef="#br0" timeOffset="8519.93">12644 7254 208 0,'0'0'752'16,"0"0"-630"-16,0 0 70 0,0 0-118 15,0 0-44 1,0 0 15-16,-36 65 11 16,33-31-26-16,3-3-8 15,0 0-13-15,16-4-4 0,4-8-3 16,5-4 1-16,4-8 7 16,2-7-6-16,2 0 2 15,1-19 5-15,-1-6-8 16,-5-4 8-16,-4-4-2 15,-5 1-7-15,-5 6 7 16,-5 6 5-16,-8 9 7 16,-1 8 14-16,0 3-10 15,0 0-25-15,-1 9-2 0,-10 8-6 16,2 5 8 0,5 2 0-16,4-4 0 0,0 0-2 15,1-7 2-15,16-5-1 16,8-5 2-1,5-3 3-15,4-3 7 0,-1-17-6 16,-1-5-1-16,-7-6 3 16,-6-3 1-16,-11-3 2 15,-8 1-9-15,0 4 0 16,-15 7-2-16,-8 10-1 16,0 6-8-16,0 9-8 15,5 0-46-15,5 14-31 16,7 10-60-16,4 0-144 15,2-1-132-15</inkml:trace>
  <inkml:trace contextRef="#ctx0" brushRef="#br0" timeOffset="8714.07">13378 7289 620 0,'0'0'571'16,"0"0"-494"-16,0 0 110 15,0 0-133-15,0 0-27 16,0 0 21-16,7 72 1 0,-7-35-3 16,0 1-30-16,0-1-8 15,0-2-3-15,0-7-4 16,0-2-2-16,0-6 1 16,0-3-81-16,0-6-74 15,0-7-188-15,0-4-372 16</inkml:trace>
  <inkml:trace contextRef="#ctx0" brushRef="#br0" timeOffset="8991.9">13590 6876 195 0,'0'0'938'0,"0"0"-910"0,88 51 112 0,-48 7-36 16,-3 15 6-16,-6 9-28 15,-8-2-24-15,-8-2 3 16,-12-6-31-16,-3-6-13 16,-6-3-14-16,-21-7-1 15,-7-7-2-15,-8-5-14 16,0-3-65-1,-4-6-69-15,-3-8-288 0,0-10-655 16</inkml:trace>
  <inkml:trace contextRef="#ctx0" brushRef="#br0" timeOffset="10370.03">16415 6929 1096 0,'0'0'77'16,"0"0"37"-16,0 0 57 15,0 0-128-15,0 0-41 16,0 0 5-16,0 0-7 16,-37 96 24-16,25-37-11 15,2-3 10-15,-1-7-14 0,0-9-5 16,0-8 12-1,0-7-14-15,3-6-1 0,2-6 7 16,3-6-5-16,1-4-3 16,2-3 8-16,0 0-4 15,-1-7 15-15,-1-19 17 16,1-15-28-16,1-15-3 16,0-16-4-1,0-10 5-15,13-4-4 0,5 6-1 16,4 11 14-16,1 16-13 15,2 15 5-15,6 15 0 16,5 14-7-16,4 9-1 16,2 2 1-16,-7 23-7 15,-12 5 3-15,-12 3-1 0,-11 0-2 16,-2-2 7 0,-24 1 1-16,-10 0-1 0,-6-2 0 15,3-3-40-15,5 0-61 16,14-6-126-16,13-9-96 15,7-9-243-15</inkml:trace>
  <inkml:trace contextRef="#ctx0" brushRef="#br0" timeOffset="10623.94">17045 6681 1118 0,'0'0'62'0,"-81"0"75"16,31 30-64-16,-4 13-27 0,8 12 2 16,7 4-11-1,14 8-13-15,11 0-10 0,10-1-1 16,4-5-7 0,3-12-6-16,19-8-1 0,8-7-3 15,7-9-7-15,9-7-62 16,4-6-58-16,3-12-42 15,0 0-112-15,0-13-148 16</inkml:trace>
  <inkml:trace contextRef="#ctx0" brushRef="#br0" timeOffset="10813.99">17421 6949 794 0,'0'0'203'15,"0"0"29"-15,0 0-108 0,0 0-77 16,0 0-33-16,0 0 9 15,-40 69 25-15,19-23-28 16,-2-3-15-16,0-1-1 16,-1-3-4-16,3-2-1 15,-3-5-36-15,3-1-106 16,0-7-87-16,-1-10-165 0</inkml:trace>
  <inkml:trace contextRef="#ctx0" brushRef="#br0" timeOffset="11021.14">17120 7030 886 0,'0'0'181'0,"0"0"-35"15,0 0 6-15,0 0-121 16,0 0-18-16,0 0 41 16,81 97 11-16,-46-56-33 15,-2-1-11-15,-2-3-18 16,-1-3-3-16,-2 1 0 15,3-2-41-15,7 1-81 16,-1-7-45-16,1-8-366 0</inkml:trace>
  <inkml:trace contextRef="#ctx0" brushRef="#br0" timeOffset="11201.03">17825 7306 1121 0,'0'0'91'0,"0"0"106"0,0 0-129 16,0 0 20-16,0 0-63 15,-11 97-13-15,6-64-8 16,0 1-4-16,1 2 0 16,1-4-90-16,3-5-193 15,0-10-291-15</inkml:trace>
  <inkml:trace contextRef="#ctx0" brushRef="#br0" timeOffset="11733.99">18364 7079 1225 0,'0'0'147'0,"0"0"20"15,0 0-113-15,0 0-33 16,0 0 16-16,-45 105-3 16,36-64-25-16,6-5-2 0,3-1-3 15,0-5-4-15,7-7-4 16,7-7 3-16,7-10-2 16,0-6 3-16,6 0-6 15,4-22 3-15,1-8 1 16,-1-4 2-16,-4 1 0 15,-7 6 1-15,-9 10 3 16,-8 7-4-16,-3 8 6 16,0 2-6-16,0 9-2 15,-11 15 0-15,2 5-1 16,3 7 6-16,6-4-1 16,0-2-2-16,8-5-2 15,12-8 1-15,6-7 2 16,9-10 1-16,6 0 6 15,-2-15-7-15,-5-15 5 0,-4-5-1 16,-9-11-1 0,-10-4 8-16,-7-4 1 0,-4 3 13 15,0 6-9-15,-4 8-10 16,-7 12-7-16,-1 8-7 16,3 10-24-16,2 7-51 15,1 7-98-15,3 17-224 16,3 2-244-16</inkml:trace>
  <inkml:trace contextRef="#ctx0" brushRef="#br0" timeOffset="12002.26">19099 7147 1043 0,'0'0'179'0,"0"0"-26"0,99-43-22 0,-68 43-60 15,-7 5-17-15,-8 16-24 16,-10 2-1-16,-6 5-5 16,0 1 4-16,-1 1-7 15,-7 0-11-15,4-4-5 16,4-3 1-16,3-3-6 16,18-5 0-16,10-5 4 15,4-7-4-15,2-3-19 0,-6 0-39 16,-4-7-14-16,-3-13-70 15,-3-5-120 1,-8-11-196-16</inkml:trace>
  <inkml:trace contextRef="#ctx0" brushRef="#br0" timeOffset="12212.79">19519 6843 831 0,'0'0'167'0,"0"0"-22"0,0 0-28 16,79 79 18-16,-52-8-31 15,-5 7-12-15,-7 0-10 16,-6-5-36-16,-9-9-11 16,0-3-20-16,-12-5-14 15,-15-7 0-15,-9-7-2 16,-7-4-44 0,-14-7-74-16,-11-7-259 0</inkml:trace>
  <inkml:trace contextRef="#ctx0" brushRef="#br0" timeOffset="14572.67">6563 9456 1039 0,'0'0'103'0,"0"0"-30"16,0 0 78-16,0 0-69 0,0 0-24 16,0 0-7-16,0 0-25 15,-32-63-4-15,32 63-14 16,0 0-3-16,0 0-1 16,0 7-4-16,-1 21 0 15,-2 11 7-15,0 16 26 16,-2 7-8-16,1 7-6 15,-3 3 3-15,2 2-1 16,2-4-3-16,3-1 1 16,0-4-7-16,0-6-5 15,0-5-4-15,6-8 5 16,-3-3-4-16,0-8-4 16,0-5 4-16,-2-9-3 15,-1-7 0-15,0-7 1 16,0-7-2-16,0 0 0 15,2 0 6-15,-2 0 3 0,0 0 0 16,1 0-8-16,-1 0 5 16,0-1-5-16,0-5-1 15,0-2-6-15,0-7-46 16,0-5-16-16,0 0-35 16,0-7-61-16,0-3-158 15,0-4-258-15</inkml:trace>
  <inkml:trace contextRef="#ctx0" brushRef="#br0" timeOffset="14886.77">6509 9717 830 0,'0'0'96'0,"-3"-95"63"15,6 56-20-15,19 2-43 16,10 5-16-16,7 4-34 15,8 11-17-15,1 13-4 16,-2 4-7-16,-10 20-18 16,-9 14 1-16,-15 5-1 15,-12 7 8-15,-3 0 10 0,-27 1 6 16,-12-2-21 0,-4-2 5-16,0-7-4 15,7-5-4-15,9-8-11 0,8-8-69 16,8-6-83-16,7-9-39 15,4 0-117-15,3-14-284 16</inkml:trace>
  <inkml:trace contextRef="#ctx0" brushRef="#br0" timeOffset="15431.61">7346 9311 641 0,'0'0'91'0,"0"0"34"16,0 0-16-16,0 0-5 16,0 0 20-16,0 0-21 0,6-39-6 15,-18 39-47-15,-12 16-8 16,-13 20-31-16,-11 22 6 15,-6 14 18-15,-1 10-7 16,6 8 17-16,6 3-15 16,10 2-9-1,15-3-13-15,12-9-8 0,6-11 3 16,15-13-7-16,19-10 4 16,14-7 0-16,14-11 1 15,12-9 0-15,6-6 8 16,-2-6-7-16,-14-5 0 15,-18 0 0-15,-16-4-1 16,-15-1-2-16,-6 0-6 16,-3 0-49-16,0 0-31 0,-2-11-84 15,-2-7-243-15</inkml:trace>
  <inkml:trace contextRef="#ctx0" brushRef="#br0" timeOffset="16739.66">9891 9365 848 0,'0'0'84'15,"-3"-80"27"-15,3 50 85 16,0 10-65-16,0 9-16 16,0 8-27-16,0 3-46 15,0 7-42-15,0 30-2 16,0 24 2-16,-1 16 29 0,-1 9-18 16,-1 2 7-16,2-6-5 15,-1-5-2-15,2-5-2 16,0-6-1-1,0-12-4-15,0-7 0 0,0-9 1 16,0-8-4-16,0-8 0 16,2-5-1-16,-2-7 3 15,0-5-3-15,1-3 0 16,-1-2 1-16,2 0 1 16,-2 0-2-16,1 0 0 15,1 0-3-15,-1 0-14 16,4-6-29-16,6-4-28 15,8-4-48-15,6-2-119 0,5-7-170 16</inkml:trace>
  <inkml:trace contextRef="#ctx0" brushRef="#br0" timeOffset="17123.41">10724 9351 901 0,'0'0'198'0,"0"0"-81"16,0 0 94-16,0 0-129 0,0 0-40 15,0 0-28-15,-30 10-11 16,9 28 10-16,-13 12 14 15,-4 5-12-15,-5-1 10 16,0 5-23-16,7-5 23 16,5-1-22-16,4-7-3 15,7-5 0-15,1-6 0 16,5-6-1-16,3-5-17 16,2-8-38-16,4-4-65 15,4-8-98-15,-1-4-69 16,1-1-36-16</inkml:trace>
  <inkml:trace contextRef="#ctx0" brushRef="#br0" timeOffset="17422.65">10269 9574 407 0,'0'0'447'0,"0"0"-319"15,0 0 86-15,-11-76-77 16,11 76-26-16,5 0-58 15,17 18-43-15,9 17 35 16,10 14-1-16,3 5 13 16,4 4-9-16,4 0-22 0,0-4 1 15,-2-9 0-15,-7-7 0 16,-10-8-19-16,-8-7-8 16,-10-7 12-1,-4-6-3-15,-6-6 0 0,-2-4-7 16,-3 0 0-16,2 0 4 15,1 0 1 1,3-12-7-16,2-6-40 0,0-4-50 16,-5 1-30-16,-3 3-117 15,0 2-325-15</inkml:trace>
  <inkml:trace contextRef="#ctx0" brushRef="#br0" timeOffset="18312.28">11031 9680 1178 0,'0'0'141'16,"0"0"37"-16,0 0-72 15,0 0-58-15,0 0-3 0,0 0-33 16,15-7-6-1,6 5-4-15,7 1 1 0,4-2 0 16,-1 0-3-16,0-1-1 16,-2 0-37-16,-6-1-68 15,-9 4-78-15,-4 1-92 16,-10 0-276 0</inkml:trace>
  <inkml:trace contextRef="#ctx0" brushRef="#br0" timeOffset="18494.53">10985 9817 747 0,'0'0'209'0,"0"0"-90"15,0 0-2-15,0 0-74 0,0 0 27 16,0 0 8-16,37 21-22 16,-3-21-31-16,2-2-18 15,2-6-7-15,-3-1-4 0,-1 2-83 16,-4 1-80-16,0 1-34 15,-6 0-85-15,-1-1-72 16</inkml:trace>
  <inkml:trace contextRef="#ctx0" brushRef="#br0" timeOffset="18764.59">11525 9491 821 0,'0'0'227'0,"0"0"-40"0,0 0 36 16,0 0-117-16,0 0-29 16,0 0-40-1,-15-35-21-15,13 64-13 0,2 14 29 16,-1 6 27-16,-2 2-23 16,0 1-15-16,2-3-6 15,1-3-11-15,-2-7-4 16,2-5 0-16,0-6-1 15,0-5-59-15,0-7-43 16,0-4-44-16,7-12-110 16,5 0-103-16,2-15-237 15</inkml:trace>
  <inkml:trace contextRef="#ctx0" brushRef="#br0" timeOffset="19093.84">11519 9718 712 0,'0'0'166'0,"0"0"28"0,0 0-69 15,0 0-79-15,0 0 1 16,0 0-10-16,21-6 46 16,10 6-6-16,2-2-46 15,0-11-10-15,-4-3-19 16,-2-5 3-16,-7-4 1 16,1-2-6-16,-8-3-5 15,-1 1 5-15,-4 2 0 16,-5 9 0-16,-3 6 10 15,0 8 22-15,0 4 45 0,0 13-67 16,0 25-6 0,0 14 0-16,0 10 23 0,0 4-3 15,0-2-11 1,6-5-11-16,5-5 4 0,0-5-6 16,-5-4-30-16,-3-6-81 15,-3-10-187-15,-3-12-333 16</inkml:trace>
  <inkml:trace contextRef="#ctx0" brushRef="#br0" timeOffset="20298.64">8353 9752 1052 0,'0'0'122'16,"0"0"-33"-16,0 0 57 16,0 0-114-16,0 0 7 15,0 0 21-15,-12-28-42 16,9 64-15-16,-2 15 8 16,0 6 2-16,5-3-9 15,0-4 5-15,0-11-7 0,4-10-2 16,5-9 0-16,2-12 2 15,2-7-2-15,0-1 1 16,8-13 9-16,6-16 11 16,0-6-7-16,0-5-2 15,-5 2 1-15,-6 6-9 16,-5 8 9-16,-8 10 2 16,2 9 4-16,-5 5 0 15,0 0-19-15,1 17-20 16,5 13 12-16,4 5 8 15,4-1 0-15,5-4 4 0,3-6-5 16,1-9 4 0,2-6-1-16,1-9-1 0,2 0 2 15,2-20 4-15,1-10 2 16,-1-8-6-16,-8-3 3 16,-7-2 0-16,-12-3-1 15,-3 4 0-15,0 5-4 16,-15 12-1-16,-1 11-4 15,1 8-1-15,-1 6 0 16,2 0-43-16,1 10-37 16,7 11-60-16,6 2-101 15,0-1-52-15,12-3-72 16</inkml:trace>
  <inkml:trace contextRef="#ctx0" brushRef="#br0" timeOffset="20467.36">9021 9796 744 0,'0'0'325'0,"0"0"-191"16,0 0 12-16,0 0-100 16,0 0-28-16,0 0 17 15,5 72 6-15,-4-40-25 16,1 0-10-16,-2 0-6 16,1 0-35-16,-1-1-155 15,0-2-158-15,0-9-409 16</inkml:trace>
  <inkml:trace contextRef="#ctx0" brushRef="#br0" timeOffset="21300.73">11981 9070 1130 0,'0'0'55'16,"0"0"13"-16,0 0-24 16,148 34 12-16,-48 24 28 15,7 23-11-15,-8 17-16 16,-13 10-2-16,-23 3-11 15,-27-1-6-15,-27-4-23 16,-11-4-3-16,-40-6-4 16,-17-5-6-16,-14-3-2 0,4-5-34 15,2-2-104-15,12-8-240 16</inkml:trace>
  <inkml:trace contextRef="#ctx0" brushRef="#br0" timeOffset="22570.93">15304 8999 1206 0,'0'0'61'16,"0"0"108"-16,0 0-17 15,0 0-91-15,0 0-43 16,0 0-18-16,0 0 14 0,-30 112-13 16,30-31 28-1,0 3-15-15,0 0 0 0,0-6-12 16,0-10 5-16,0-4-1 16,0-10-5-16,0-8-1 15,-1-10 3 1,-6-14-2-16,4-10 0 0,2-5 3 15,1-5-3-15,0-2 15 16,-3-17-4-16,2-22-7 16,-1-18-5-16,1-16 2 15,1-12 2-15,0-12-4 16,3-3 2-16,12 9 4 16,4 12-6-1,3 24 0-15,5 17-3 0,6 17 3 0,0 14 0 16,3 7-1-1,1 14-4-15,-9 17 2 0,-10 7 1 16,-15 2-9-16,-3-2 11 16,-19 1 0-16,-18-1 0 15,-4 1-2-15,-1-7-19 16,5-5-55-16,9-6-53 16,10-10-100-16,13-9-81 15,5-2-238-15</inkml:trace>
  <inkml:trace contextRef="#ctx0" brushRef="#br0" timeOffset="22857.85">15880 8895 880 0,'0'0'196'0,"0"0"-97"15,0 0 5 1,-120 79-67-16,65-4 26 0,0 18 12 15,9 15-9-15,11 6-19 16,13-3-19-16,22-9-22 16,8-16 0-16,32-13-4 15,14-10 18-15,8-13-3 16,5-12-12-16,-1-10-1 16,-6-12-4-16,-13-12-5 15,-9-4-4-15,-13-10-107 16,-4-19-163-16,-6-15-599 15</inkml:trace>
  <inkml:trace contextRef="#ctx0" brushRef="#br0" timeOffset="23579.74">17491 9014 870 0,'0'0'159'15,"0"0"33"1,0 0 3-16,0 0-103 0,0 0-40 16,0 0-28-16,0 0-10 15,40 133 48-15,-22-32-25 16,-3 4-13-16,0-2-8 15,-3-10-2-15,0-11 1 16,-3-10-8 0,-5-8-5-16,1-10-2 0,-4-10 1 0,1-9-1 15,1-11-5-15,0-8-54 16,9-9-43-16,6-7-61 16,12-9-68-16,10-23-158 15</inkml:trace>
  <inkml:trace contextRef="#ctx0" brushRef="#br0" timeOffset="23803.54">18467 9244 1075 0,'0'0'156'0,"0"0"-80"0,0 0 17 16,-52 86-17-16,20-31-12 0,1 3-43 15,0-2-14 1,1-4-7-16,3 1 0 0,3-6-38 16,4-4-108-16,3-11-125 15,2-13-61-15,1-17-220 16</inkml:trace>
  <inkml:trace contextRef="#ctx0" brushRef="#br0" timeOffset="23969.22">18158 9409 875 0,'0'0'178'16,"0"0"-48"-16,0 0-22 16,0 0-106-16,0 0 72 15,88 62 24-15,-52-25-47 16,-4-2-44-16,-3-1 4 0,2-1-11 16,2-1-20-16,3-5-168 15,1-12-211-15</inkml:trace>
  <inkml:trace contextRef="#ctx0" brushRef="#br0" timeOffset="24159.05">18801 9491 226 0,'0'0'857'0,"0"0"-819"15,0 0 129-15,0 0-99 16,0 0-43-16,112-66 18 15,-70 60-25-15,-7 3-14 0,-9 3-4 16,-5 0-33-16,-5 4-158 16,-10 9-120-16,-6 0-241 15</inkml:trace>
  <inkml:trace contextRef="#ctx0" brushRef="#br0" timeOffset="24323.01">18858 9604 561 0,'0'0'524'0,"0"0"-493"0,0 0 95 16,0 0-59-16,0 0-15 16,0 0 43-16,53 4-50 15,-14-14-39-15,1-3-6 0,5 1-100 16,4-4-172-16,2-5-181 16</inkml:trace>
  <inkml:trace contextRef="#ctx0" brushRef="#br0" timeOffset="24757.59">19545 9048 773 0,'0'0'197'16,"0"0"-98"-16,0 0 126 16,0 0-81-16,0 0-54 15,0 0-37-15,0 0-23 16,11-49 2-16,-8 64-5 15,2 6 40-15,-1 6-20 16,-1 3-16-16,-3 3 2 0,0 8-3 16,0 3-5-1,0 4 3-15,0 0-9 0,-11 0-5 16,-2-4 5-16,1-3-12 16,2-6 2-16,0-5 1 15,3-3-6-15,3-7 4 16,2-4-7-16,2-3 1 15,0-3 0-15,17 0-1 16,18-2-1-16,19 1 4 16,15-1-2-16,13-5 0 15,0-2-2-15,0-1 0 0,-15 0-3 16,-18 0 5 0,-19-1-2-16,-15-5 0 0,-7-1-1 15,-4 2-27-15,-4-5-20 16,0-2-37-16,-6 1-28 15,-24 2-30-15,-18 4-118 16,-19-1-176-16</inkml:trace>
  <inkml:trace contextRef="#ctx0" brushRef="#br0" timeOffset="25686.9">16472 9324 927 0,'0'0'98'0,"0"0"77"0,0 0 24 16,0 0-97-16,0 0-49 16,0 0-29-16,-18-27-24 15,8 69 0-15,-1 9 13 16,-1 8 2-16,3-6-6 15,6-5-7-15,3-7 4 0,0-10-4 16,6-7-1 0,11-10 1-16,2-8-2 0,7-6 8 15,5-3-2 1,2-20 3-16,0-2 2 16,-7-2-4-16,-5 4 8 0,-7 8 11 15,-7 5-14-15,-4 8 6 16,-3 2-13-16,0 0-5 15,6 0-14-15,0 11 1 16,5 8 13-16,5 1 1 16,-1-1 1-16,4-4 0 15,-2-5-2-15,4-5 0 16,-1-5 4-16,2 0 2 16,1-11 1-16,4-13 5 15,-5-8-12-15,-3-9 8 0,-11-10-8 16,-8-2 3-1,0 2-2-15,-7 10-1 0,-8 15-1 16,-3 12-1-16,1 9-8 16,1 5-25-16,1 0-39 15,4 6-64-15,1 14-102 16,4 2-116-16,6 0-294 16</inkml:trace>
  <inkml:trace contextRef="#ctx0" brushRef="#br0" timeOffset="26063.14">17033 9519 978 0,'0'0'77'16,"0"0"113"-16,0 0-89 15,0 0-62-15,0 0-9 16,0 0-8-16,66 0 36 16,-35 3-22-16,-6 7 2 15,-8 2-14-15,-11 0-13 16,-6 3 0-16,0 5 20 16,-20 1-6-16,-9 4-4 15,-4 1-13-15,1-2-8 0,3-1 4 16,8-5-4-16,10-6 0 15,7-3 0-15,4-3-8 16,9-4-6-16,24-2-11 16,16 0 6-16,13 0-32 15,12-10-52-15,9-4-130 16,0-4-132-16,1-1-309 16</inkml:trace>
  <inkml:trace contextRef="#ctx0" brushRef="#br0" timeOffset="26640.26">20448 8614 1143 0,'0'0'117'0,"0"0"-96"0,87 84 93 16,-31 0-15-1,5 18-5-15,-5 11-24 0,-12 8-33 16,-11 8-2-16,-12-1-9 31,-15 1 11-31,-6-11-17 0,-33-15-6 16,-28-7-13-16,-21-11-1 0,-13-10-21 15,-14-5-90-15,-5-9-155 16,-5-12-555-16</inkml:trace>
  <inkml:trace contextRef="#ctx0" brushRef="#br0" timeOffset="28500.97">7255 11061 1118 0,'0'0'75'15,"0"0"38"-15,0 0 45 16,0 0-84-16,0 0-29 15,0 0-23-15,0 0-22 16,-15 26 0-16,15 22 15 16,0 10-1-16,-3 8 0 15,0 3 3-15,0-4-9 16,3-3 2-16,-3-6-4 16,0-6-2-16,-1-5-3 15,-2-7 1-15,1-13-2 0,1-8 0 16,1-11 2-1,3-6-1-15,0 0 3 0,0-21-3 16,0-15 7-16,0-10-7 16,0-4 1-16,0-6-1 15,-3-4 0-15,1-7 3 16,2-6-1-16,0 0-3 16,12-1 0-16,15 11 2 15,12 11-2-15,7 12 1 16,0 16 1-16,-3 14-2 15,-8 10 0-15,-10 4 0 16,-8 20-1-16,-11 6-2 16,-6 2 3-16,-3 4 5 15,-24-2-2-15,-3-2 0 16,-6-5 0-16,3-6-3 0,2-7-35 16,7-8-23-1,8-6-39-15,1 0-54 0,12-7-34 16,3-11-183-16,3-5-374 15</inkml:trace>
  <inkml:trace contextRef="#ctx0" brushRef="#br0" timeOffset="28739">7823 10829 1154 0,'0'0'48'0,"0"0"-6"0,-106 80 66 16,72-14-49 0,10 9 28-16,8 7-14 0,13 0-31 15,3-4-4-15,24-11-24 16,13-12-13-16,5-11-1 16,7-13 8-16,3-9-8 15,-2-4 1 1,3-10-1-16,-1-6-39 0,1-2-73 15,-6-12-178-15,-6-18-354 16</inkml:trace>
  <inkml:trace contextRef="#ctx0" brushRef="#br0" timeOffset="29737.29">10370 10929 724 0,'0'0'313'16,"0"0"-207"-16,-27-83 93 15,21 76-54-15,3 5-44 0,-4 2-44 16,4 30-57-16,-8 25 1 16,-2 24 34-16,-2 14 8 15,6 9 4-15,0-1-19 16,6-2 6-16,3-2-4 15,0-4-21-15,0-8 3 16,3-10-3 0,4-13 2-16,-2-16-9 0,-2-10-1 15,-3-14-1-15,3-9 3 16,-3-8-1-16,0-5-2 16,3 0 0-16,0 0-6 15,0 0-32-15,7-14-30 0,7-8-30 16,7-5-55-16,7-4-149 15,5-1-246-15</inkml:trace>
  <inkml:trace contextRef="#ctx0" brushRef="#br0" timeOffset="30271.49">10903 11245 980 0,'0'0'96'0,"0"0"81"0,0 0 12 16,0 0-95-16,0 0-82 16,0 0 7-16,-12 52-17 15,3 7 12-15,9 2 1 0,0-3-10 16,13-6-1-16,7-8-1 16,4-12-2-16,-1-10 1 15,1-17-2-15,1-5 3 16,4-14 6-16,1-19 3 15,5-7-4-15,-2-7 1 16,-3-1 2-16,-6 0-3 16,-3 7 6-16,-6 9 7 15,-9 12 2-15,-5 10 11 16,-1 7-6-16,0 3-14 16,0 3-14-16,0 19-5 15,-3 8 5-15,0 3-1 16,3-4 0-16,0-6 0 0,14-3-3 15,8-9 4-15,3-7 0 16,7-4 4-16,5-2-1 16,2-20 7-16,-3-8-7 15,-6-6 3-15,-11-6 9 16,-13-6 16-16,-6-2-8 16,-3 5-12-16,-19 8 2 15,-7 9-8-15,1 9-5 16,0 7 0-16,4 7-3 15,3 5-3-15,7 0-22 16,4 4-51-16,6 14-33 0,2 9-26 16,2 1-148-1,0-1-112-15</inkml:trace>
  <inkml:trace contextRef="#ctx0" brushRef="#br0" timeOffset="30615.75">11722 11294 553 0,'0'0'763'15,"0"0"-697"-15,82-31 99 16,-38 30-86-16,0 1 0 16,-5 0-19-16,-6 17-21 15,-8 5 2-15,-7 6 6 0,-14 5-26 16,-4 2 4-1,-1 3-1-15,-20 2-2 0,6-5-2 16,0-2-11-16,12-5-8 16,3-6 5-16,5-3-6 15,21-8 0-15,14-5 4 16,13-6-4-16,10 0 0 16,6-10 0-1,-4-7-1-15,-11-2-21 0,-11 0-34 16,-14 3-35-16,-13-1-20 15,-12 3-21-15,-4 1-101 16,-20-1-240-16</inkml:trace>
  <inkml:trace contextRef="#ctx0" brushRef="#br0" timeOffset="31220.79">8891 11183 897 0,'0'0'198'15,"0"0"-118"-15,0 0 95 16,0 0-42-16,0 0-52 15,0 0-60-15,-16-9-19 16,-9 57 13-16,-6 12 3 16,-2 3-8-16,-2-1-6 15,6-2-2-15,2-4-1 16,7-6-1-16,4-5-78 0,7-12-79 16,1-15-90-1,3-15-133-15</inkml:trace>
  <inkml:trace contextRef="#ctx0" brushRef="#br0" timeOffset="31437.3">8609 11246 994 0,'0'0'97'16,"0"0"-19"-16,0 0-11 16,0 0 10-16,0 0 49 15,102 88-73-15,-81-53-18 16,-3-3-25-16,3 0-7 15,-2-7-2-15,7-1-1 16,0-5-30-16,1-3-102 16,0-9-95-16,0-7-165 0</inkml:trace>
  <inkml:trace contextRef="#ctx0" brushRef="#br0" timeOffset="31600.41">8987 11415 700 0,'0'0'275'15,"0"0"-177"-15,0 0 13 16,0 0-67-16,0 0 5 16,0 0 50-16,89-28-50 15,-62 17-33-15,-4 1-12 16,2 3-4-16,-4 2-48 16,-1 2-81-16,-4 3-154 0,-12 0-94 15</inkml:trace>
  <inkml:trace contextRef="#ctx0" brushRef="#br0" timeOffset="31770.38">8982 11500 855 0,'0'0'73'0,"0"0"-53"0,0 0 54 16,0 0-18-16,0 0-31 15,99 9-25-15,-72-24-28 16,-2-1-222-16,1-7-273 15</inkml:trace>
  <inkml:trace contextRef="#ctx0" brushRef="#br0" timeOffset="31971.37">9355 11200 757 0,'0'0'269'0,"0"0"-186"0,0 0 91 15,0 0-86-15,0 0-18 16,0 0-52-16,-10 40 40 15,10 0 21-15,7 2-33 16,1-2-21-16,1-2-12 16,1-4-10-16,-1-6-3 15,0-1 0-15,2-5-4 16,1-4-59-16,1-6-62 16,2-10-121-16,-1-2-155 15</inkml:trace>
  <inkml:trace contextRef="#ctx0" brushRef="#br0" timeOffset="32243.31">9462 11400 918 0,'0'0'69'0,"0"0"75"15,0 0-106-15,0 0 3 16,0 0 9-16,0 0 1 16,80-58-11-16,-65 38-12 15,0-2-6-15,-6-2-6 16,0 1 2-16,-5 3 36 15,2 5-19-15,-6 5-2 16,0 6 8-16,0 4 6 16,0 0-25-16,0 13-22 15,0 13 0-15,0 10 1 0,3 4 3 16,3 2 0-16,2-3-2 16,5-1-2-16,4 0-3 15,2-1-34-15,5 3-37 16,-5-4-139-16,-4-3-67 15,-9-8-483-15</inkml:trace>
  <inkml:trace contextRef="#ctx0" brushRef="#br0" timeOffset="32966.19">13045 10812 793 0,'0'0'415'0,"0"0"-409"15,0 0 20-15,155 20 60 16,-61 37-15-16,-1 21 21 15,-14 13-18-15,-18 8-25 16,-23 3 17-16,-22-2-23 16,-16-4 2-16,-16-1-17 15,-26-6-9-15,-12-6-15 16,1-7-4-16,7-4-16 16,17 1-86-16,18-5-109 15,11-11-257-15</inkml:trace>
  <inkml:trace contextRef="#ctx0" brushRef="#br0" timeOffset="33712.61">16409 10987 1199 0,'0'0'73'15,"0"0"-36"-15,0 0 125 16,0 0-115-16,0 0-28 16,-70 78 11-16,58-21 4 15,8 5-11-15,2 2 4 16,2-2-16-16,0-6 3 16,0-7-12-16,0-10 2 0,0-10-1 15,0-12-1 1,0-8-1-16,0-7 3 0,0-2-3 15,0-8 17-15,-3-22-6 16,-1-16-12-16,1-17-4 16,3-15 4-16,0-11 1 15,6-7 2-15,12-1-2 16,7 9 2-16,5 18-2 16,6 21 0-16,4 21-1 15,0 17 4-15,-2 11-3 16,-10 3 0-16,-10 23 3 15,-18 14-1-15,0 8-1 0,-29 3 3 16,-12-3-1 0,-2-1-4-16,1-7-2 0,10 0-18 15,15-4-59 1,17-1-79-16,1-11-196 0,32-13-284 16</inkml:trace>
  <inkml:trace contextRef="#ctx0" brushRef="#br0" timeOffset="34307.53">18231 10772 573 0,'0'0'513'15,"0"0"-445"-15,0 0 134 0,-24-75-70 16,24 63-56-16,0 5 10 16,0 7-45-1,0 0-17-15,-3 21-24 0,0 21 9 16,-3 21 2-16,0 16 32 15,-1 9-17-15,1 2 9 16,4 2-12-16,2 3-13 16,0-4 12-1,-1 1-17-15,-2-2-4 0,-3-5 5 16,0-10-1-16,-4-13-3 16,4-17-2-16,1-16 1 15,4-13-1-15,1-10 0 16,0-6 0-16,0 0 3 0,0-4 2 15,3-17-5-15,6-12-31 16,2-5-23-16,3-9-15 16,2-3-37-16,7-8-102 15,7-6-319-15</inkml:trace>
  <inkml:trace contextRef="#ctx0" brushRef="#br0" timeOffset="35033.15">19053 10892 1130 0,'0'0'131'0,"0"0"-115"15,0 0 190-15,0 0-104 16,0 0-68-16,0 0-3 16,-37 6-15-16,22 32-2 15,-1 8-7-15,2 8 7 16,5-2-13-16,4-1 5 16,5-3-6-16,0-6 1 15,5-8 0-15,12-10 0 16,3-11 3-16,4-10 0 15,4-3 2-15,7-10 4 16,4-17-4-16,3-9 5 0,1-5-6 16,-4-2 3-1,-7 2 2-15,-9 11 8 0,-13 12 0 16,-5 11 8-16,-5 6 16 16,0 1-35-16,0 0-7 15,0 15-8-15,0 8 4 16,0 5 4-16,0 0 0 15,4-4 0-15,14-5-3 16,6-7 3-16,7-6 0 16,5-6 3-16,1 0 5 15,-1-17-7-15,-6-7 7 16,-6-6-3-16,-6-5-2 16,-9-5 3-16,-9 3-1 15,0 3-4-15,-3 7 2 16,-15 10-3-16,-2 6-5 15,1 8 2-15,0 3-30 16,4 1-48-16,4 19-32 0,10 5-65 16,1 4-120-16,9-4-191 15</inkml:trace>
  <inkml:trace contextRef="#ctx0" brushRef="#br0" timeOffset="35225.9">19881 11064 1065 0,'0'0'171'0,"0"0"-107"0,0 0 59 16,0 0-42-16,0 0 15 15,0 0-39-15,17 86-24 16,-17-54-14-16,0 0-16 0,0 3-3 16,0-2-31-1,0-3-66-15,0-5-146 0,0-11-139 16,0-11-502-16</inkml:trace>
  <inkml:trace contextRef="#ctx0" brushRef="#br0" timeOffset="35459.16">20106 10622 1090 0,'0'0'164'0,"0"0"-153"16,21 102 111-16,-10-20 15 15,-5 8-45 1,-2 1-1-16,-4-5-25 0,0-2-15 16,-4-5-18-16,-15-4-18 15,-10-7-13 1,-11-6-2-16,-7-7-8 0,-6-7-55 16,-7-10-37-16,-3-11-43 15,-4-18-156-15,-10-9-278 16</inkml:trace>
  <inkml:trace contextRef="#ctx0" brushRef="#br0" timeOffset="36382.19">16548 11152 892 0,'0'0'176'0,"0"0"-48"16,0 0 39-16,0 0-71 15,0 0-35-15,0 0-43 16,0-13-16-16,2 38-2 16,2 8 29-16,-1 3-8 0,-3 4 2 15,0-1-14-15,0 0 2 16,0-4 2-16,0-6-10 15,0-6-1-15,0-7 0 16,0-8-2-16,0-3 0 16,0-4 1-16,0-1 1 15,0 0 1-15,0 0-2 16,0 0 2-16,0 0 3 16,0 0 1-16,0 0-2 15,1 0-4-15,-1 0 2 16,0 0-3-16,0 0 0 15,2 0 0-15,-2 0 0 16,1 0 2-16,-1 0 2 0,0 0-3 16,0 0-2-1,0 0 0-15,4 0-3 0,2 0 2 16,3-7-37-16,4-1 0 16,0-1-20-16,2 2-39 15,-4 1-55-15,-4 2-12 16,-4-2-67-16,-3 0-79 15</inkml:trace>
  <inkml:trace contextRef="#ctx0" brushRef="#br0" timeOffset="37125.32">16697 11009 602 0,'0'0'153'0,"0"0"4"16,0 0 47-16,0 0-90 15,0 0 11-15,0 0-31 16,-6-31-86-16,-16 64 8 15,-6 16-3-15,0 13 6 16,3 12 12-16,3 6-5 16,7 5-2-16,6-1 14 15,9-2-29-15,0-7 9 16,19-9-14-16,11-11-3 16,3-14-2-16,3-11 1 0,1-13-5 15,2-9-26-15,3-8-41 16,-2-4-44-16,1-23-91 15,-4-11-279-15</inkml:trace>
  <inkml:trace contextRef="#ctx0" brushRef="#br0" timeOffset="37342.12">17021 11126 1012 0,'0'0'101'0,"0"0"-2"16,0 0-39-16,0 0-2 16,-2 72 61-16,1-35-65 15,-5 1-13-15,0-3-35 16,-3 1 0-16,2-5-4 16,-2-3-4-16,3-6-20 15,3-4-85-15,3-7-106 16,0-8-83-16,0-3-119 15</inkml:trace>
  <inkml:trace contextRef="#ctx0" brushRef="#br0" timeOffset="37528.54">16936 11229 795 0,'0'0'175'0,"0"0"-45"0,0 0-34 0,0 0-78 15,0 0 0-15,0 0 83 16,44 60-42-16,-27-42-31 15,0-3-16-15,-1-2-10 16,3-2-2-16,2-6-9 16,3-4-125-16,2-1-58 15,-1-4-229-15</inkml:trace>
  <inkml:trace contextRef="#ctx0" brushRef="#br0" timeOffset="37699.44">17230 11250 773 0,'0'0'175'0,"0"0"-45"0,0 0-40 0,0 0-64 16,0 0 19-16,0 0-17 15,70-22-20-15,-49 16-8 16,0 1-20-16,-5 2-123 16,-4 1-92-16,-6 1-93 15</inkml:trace>
  <inkml:trace contextRef="#ctx0" brushRef="#br0" timeOffset="37910.76">17227 11286 800 0,'0'0'70'0,"0"0"7"16,0 0-53 0,0 0-11-16,0 0 11 0,0 0-24 15,88-4-11-15,-61-9-172 16,-3-1-106-16</inkml:trace>
  <inkml:trace contextRef="#ctx0" brushRef="#br0" timeOffset="38145.93">17615 11012 792 0,'0'0'165'15,"0"0"-10"-15,0 0 15 0,0 0-68 16,0 0-17-16,0 0-34 15,0 9-36-15,0 24 59 16,0 8-4-16,-2 7-16 16,-12 2-4-16,2-1-6 15,1-4-12-15,6-1-9 16,5-9-5-16,0-5-7 16,5-6-7-16,18-7-3 15,15-7 4-15,13-6-4 16,12-4 1-16,5-1-2 15,-1-16-45-15,2-5-47 0,3 1-34 16,4-4-177 0,-3-2-433-16</inkml:trace>
  <inkml:trace contextRef="#ctx0" brushRef="#br0" timeOffset="57314.03">7676 12118 1078 0,'0'0'103'0,"0"0"-44"15,0 0 98-15,0 0-90 16,0 0-46-16,0 0-13 16,-39 79 3-16,31-22 30 15,2 6-8-15,-1 3-10 16,1 4 2-16,-3-4-7 15,4 1-8-15,-2-6 1 16,3-3-7-16,-1-5 3 16,1-13-4-16,1-10-1 15,1-11 0-15,1-9-2 0,1-6 5 16,0-4-5-16,0 0 1 16,0-10-1-16,0-17 10 15,1-15-5 1,5-14-2-16,3-6-3 0,1-2 0 15,1-3 4-15,1 2-4 16,3 3 0-16,3 7-3 16,7 7 3-16,4 10 0 15,3 7-1-15,0 8-3 16,-1 11 2-16,-3 9 1 16,-4 3 0-16,-3 10-1 15,-9 12-2-15,-9 5 4 16,-3 1-1-16,0 1 1 15,-18 0 3-15,-9 1-3 16,-4 0 2-16,-5-1-2 16,-1-4-12-16,7-3-26 0,7-5-20 15,7-7-38-15,10-5-39 16,6-5-32-16,0 0-87 16,8-5-138-16</inkml:trace>
  <inkml:trace contextRef="#ctx0" brushRef="#br0" timeOffset="57665.31">8338 12144 853 0,'0'0'212'0,"0"0"-114"0,0 0 14 16,0 0-91-16,0 0 33 16,-88 110 7-16,70-57-3 15,3 6-6-15,2 3-8 16,8-3-14-16,4-3-7 16,1-3-8-16,0-6-3 15,0-1-5-15,10-7-6 0,4-6-2 16,1-7-2-1,1-5 2-15,5-8 1 0,-2-3-7 16,4-9-45-16,2-1-36 16,8-7-66-16,4-17-15 15,4-8-128-15,5-5-371 16</inkml:trace>
  <inkml:trace contextRef="#ctx0" brushRef="#br0" timeOffset="57901.93">8874 12369 901 0,'0'0'165'0,"0"0"-31"15,0 0 32-15,0 0-86 16,0 0-47 0,0 0-29-16,-45 49 23 0,21-5 23 15,0 5-26-15,2-2-15 16,4 3-6-16,0-1-5 15,4 1 3-15,1-6-2 16,4-6-27-16,2-9-102 16,-1-10-71-16,1-11-112 15,1-8-150-15</inkml:trace>
  <inkml:trace contextRef="#ctx0" brushRef="#br0" timeOffset="58122.32">8635 12365 308 0,'0'0'633'0,"0"0"-549"0,0 0 24 16,0 0-97-1,0 0 90-15,67 119 36 0,-37-68-58 16,-6-2-39-16,0-3-24 16,-4 1-12-16,-4-5 3 15,-3-3-5-15,-1-7-2 16,4-8-70-16,2-9-74 15,6-10-44-15,3-5-310 16</inkml:trace>
  <inkml:trace contextRef="#ctx0" brushRef="#br0" timeOffset="58307.26">9108 12556 318 0,'0'0'741'0,"0"0"-686"16,0 0 20-16,0 0-64 15,0 0-3-15,0 0 58 16,67-3-13-16,-34 3-40 16,-3 0-9-16,-5 0-4 15,-4 0-79-15,-5 0-114 16,-8 0-106-16,-8 0-257 16</inkml:trace>
  <inkml:trace contextRef="#ctx0" brushRef="#br0" timeOffset="58510.86">9102 12700 851 0,'0'0'68'0,"0"0"-8"15,0 0 46-15,0 0-96 0,0 0 13 16,0 0 35-16,65 18-27 16,-29-24-30-16,3-3-1 15,0 0-92-15,1-1-182 16,-9-2-55-16</inkml:trace>
  <inkml:trace contextRef="#ctx0" brushRef="#br0" timeOffset="58890.12">9573 12411 750 0,'0'0'169'0,"0"0"-45"16,0 0 37-16,0 0-43 15,0 0-8-15,0 0-33 16,12-43-27-16,-12 43-27 16,2 4-8-16,1 15-7 15,1 8 36-15,2 3-11 16,-4 6-3-16,-1 1-14 16,-1 0 9-16,0 2-2 0,0 1-4 15,0 2-6 1,-3 0-1-16,-7-4-6 0,2-4-1 15,-1-6 2 1,3-5-5-16,3-6 1 0,3-6-2 16,0-4 1-1,0-2-2-15,3-3 0 0,17-2 0 16,14 0 2-16,9 0 5 16,7-4-5-16,-3-6 0 15,-8 0-4-15,-7 0 0 16,-9-1-43-16,-2 1-16 15,-3-3-21-15,3-1-24 16,0-1-109-16,-3-6-112 16,-2-5-279-16</inkml:trace>
  <inkml:trace contextRef="#ctx0" brushRef="#br0" timeOffset="59223.98">10279 12114 773 0,'0'0'216'0,"0"0"-65"15,0 0 5-15,0 0-56 16,0 0-65-16,0 0-2 16,6 109 62-16,-6-36-30 15,0 13-15-15,0 7-5 16,0 8-6-16,0 3-5 15,0-2-7-15,0-6-13 16,0-8-11-16,0-7 3 16,3-10 5-16,-3-12-9 0,3-13 2 15,0-14-3-15,-1-9-1 16,1-11 0-16,-2-7-5 16,2-5-12-16,1-1-33 15,7-23-18-15,7-16-47 16,0-12-162-16,1-11-496 0</inkml:trace>
  <inkml:trace contextRef="#ctx0" brushRef="#br0" timeOffset="60333.1">10806 12419 472 0,'0'0'19'0,"0"0"16"16,0 0 39 0,0 0-36-16,0 0 24 0,0 0-28 15,-2 0-3-15,2 0 9 16,0 0-23-16,0 0 4 15,0 0 20-15,0 0 1 16,0 0-9-16,0 0-5 16,0 0-12-16,0 0 3 15,0 0-6-15,0 0 5 16,0 0 4-16,0 0-1 16,0 0-3-16,0 0 11 0,0 0-2 15,0 0-8 1,0 0 2-16,0 0-11 0,0-1 0 15,0 1-5-15,0 0-1 16,0 0-2-16,0 0-2 16,0 0 1-16,0 0 1 15,0 0-1-15,0 0 1 16,0 0-2-16,0 0-1 16,0 0-63-16,0-2-92 15,0 1-50-15,2-1-134 16</inkml:trace>
  <inkml:trace contextRef="#ctx0" brushRef="#br0" timeOffset="63210.39">24890 9250 1047 0,'0'0'38'15,"0"0"50"-15,-12-72 80 16,12 63-70-16,-2 6-16 15,1 3-26-15,-7 3-41 0,-4 28-12 16,-8 24-3-16,-6 20 21 16,-1 7 4-16,2 1-9 15,3-4 0-15,5-6-9 16,1-8 0-16,4-8-6 16,1-15-1-16,5-12 1 15,2-12-1-15,2-8 0 16,2-7 0-16,0-3 2 15,0-4 3-15,0-26 9 16,2-18-12-16,8-20 4 16,7-18-6-16,6-14 1 15,6-13 0-15,4 3 0 0,1 15 0 16,2 22 0-16,1 25-1 16,-1 19 3-16,0 11 2 15,-6 14 0-15,-6 4 3 16,-11 14-8-16,-10 16-1 15,-3 9 1-15,-10 8 0 16,-16 4 4-16,-13 5-4 16,-1 0 0-16,0-5-13 15,5-2-54-15,13-12-43 16,14-7-86-16,8-10-21 16,8-13-209-16</inkml:trace>
  <inkml:trace contextRef="#ctx0" brushRef="#br0" timeOffset="63496.36">25566 8966 952 0,'0'0'32'0,"0"0"158"16,0 0-148-16,-101 41-20 15,70 12 42-15,-2 16-2 16,3 16-6-16,4 8 22 16,3 6-35-16,8-1-21 15,9-7-12-15,6-9 0 16,3-9-4-16,26-8-6 0,9-8 0 16,16-9-1-16,15-4-2 15,16-8-1-15,9-6-15 16,6-10-89-1,0-12-104-15,-3-8-80 0,-5-14-501 16</inkml:trace>
  <inkml:trace contextRef="#ctx0" brushRef="#br0" timeOffset="64022.8">27602 9031 907 0,'0'0'57'0,"0"0"186"0,0 0-71 16,0 0-52-16,0 0-37 15,0 0-49-15,-14-24-30 16,13 82-3-16,1 22 51 16,-2 13-15-16,1 5-1 15,-1 1-3-15,2-5-2 16,-4-4-16-16,0-6-4 16,-1-7-2-16,-2-12-2 15,1-10-4-15,-3-10-2 16,3-11 2-16,1-12-3 0,2-7-2 15,2-8-4-15,1-6-63 16,0-1-12-16,19-5-26 16,14-17-115-16,12-8-225 15</inkml:trace>
  <inkml:trace contextRef="#ctx0" brushRef="#br0" timeOffset="64288.68">28263 9310 995 0,'0'0'159'0,"0"0"-72"0,0 0 109 16,0 0-91-16,0 0-98 0,0 0 4 16,-90 122 39-16,53-52-24 15,0 5-1-15,3-2-21 16,-1-2 5-16,1-7-9 15,1-7-1-15,0-9 1 16,6-7 0-16,5-10-47 16,7-10-28-16,7-11-114 15,4-10-46-15,4-4-127 16,0-25-73-16</inkml:trace>
  <inkml:trace contextRef="#ctx0" brushRef="#br0" timeOffset="64518.36">27924 9472 987 0,'0'0'108'0,"0"0"-12"0,0 0 90 15,0 0-78-15,0 0-79 16,0 0-23-16,14 43 6 16,11 0 40-16,2 3-11 15,0-3-33-15,-8-3 7 16,-1-5-14-16,-4-2-1 15,-1-6-1-15,-1-5-78 16,4-7-100-16,5-9-159 16,6-6-275-16</inkml:trace>
  <inkml:trace contextRef="#ctx0" brushRef="#br0" timeOffset="64730">28385 9676 969 0,'0'0'112'16,"0"0"11"-16,0 0-9 0,0 0-7 16,0 0-40-16,111-5-19 15,-62 5-34-15,-3 0-6 16,-4 0-8-16,-8 0-3 16,-6-2-43-16,-4 0-105 15,-6 1-81-15,-7-1-65 16,-7 1-189-16</inkml:trace>
  <inkml:trace contextRef="#ctx0" brushRef="#br0" timeOffset="64913.66">28452 9790 744 0,'0'0'213'16,"0"0"-166"-1,0 0 105-15,0 0-66 0,0 0-23 16,0 0 36-16,88 17-74 15,-40-17-22-15,-2 0-3 16,-2-4-72-16,-1-9-112 16,-3-4-62-16,-2-4-88 15</inkml:trace>
  <inkml:trace contextRef="#ctx0" brushRef="#br0" timeOffset="65543.98">29094 9276 643 0,'0'0'125'0,"0"0"-21"0,0 0 113 16,0 0-34-16,0 0-31 16,0 0-60-16,36-63-37 15,-36 63-28-15,0 0-4 16,0 5-17-16,0 17-5 15,0 9 24-15,-5 8 1 0,-5 7-4 16,-4 0 10-16,0 2-6 16,-1-2 1-1,-2 2-9-15,2-1 2 0,-2-2-2 16,1 0-17-16,-1-4 9 16,3-3-4-16,1-5 2 15,4-5-4-15,1-3-4 16,4-5 4-16,1-5 2 15,3-4-4-15,0-3 2 16,0-5 4-16,0 0 1 0,0-1 4 16,10 1 1-1,12 3 2-15,11-1 3 0,6 3-9 16,7-3-6 0,1 2 0-16,-1-1-3 0,-4-2 5 15,-2 1-6-15,-4-4 0 16,-3 1 5-16,-5-2-3 15,-4 0 2-15,-5 0 6 16,-2 0-2-16,-4 0 14 16,-4 0-17-16,-1 0-5 15,-4-2 0-15,0 2 0 16,-2 0 0-16,-2 0 0 16,0 0 0-16,1 0 0 0,-1 0 0 15,2 0 0 1,-2 0 0-16,0 0 0 0,0 0 0 15,0 0-16-15,0 0-57 16,0 0-23-16,-3 0-32 16,-13 0-53-16,-14-6-177 15,-8-6-385-15</inkml:trace>
  <inkml:trace contextRef="#ctx0" brushRef="#br0" timeOffset="67971.96">26289 9285 723 0,'0'0'24'15,"0"0"125"-15,23-85 24 16,-13 59-68-16,-4 3-2 16,-2 7 4-16,-1 6-6 0,-3 6-28 15,0 4-19-15,0 4-40 16,-15 29-10-16,-10 19-4 16,-5 14 13-16,0 7-3 15,5-2-7-15,4-5 6 16,6-5-5-16,5-4-4 15,2-7 0-15,7-8 0 16,1-13 0-16,0-9-1 16,0-10 1-16,4-6-6 15,11-4 6-15,7-9 9 16,10-17-3-16,4-12-3 16,3-6 3-16,-2 2-3 15,-1 0-3-15,-6 12 2 16,-10 6-1-16,-6 11 4 15,-8 6 10-15,-6 7 4 0,0 0-19 16,0 1-4-16,1 15-5 16,2 5 8-16,3 3 2 15,3 0-1-15,4-4 1 16,3-3-1-16,4-3 0 16,6-9 1-16,0-5 2 15,6 0 0-15,-2-8-1 16,-2-16 6-16,-5-9-5 15,-7-4 4-15,-6-5 0 16,-8 2-7-16,-2 3 5 16,0 6-5-16,-3 4-1 15,-6 9-1-15,-1 6-11 16,2 8-34-16,1 4-25 16,0 0-66-16,1 11-85 0,6 9 27 15,0 0-5-15,3-2-48 16,20-1-125-16</inkml:trace>
  <inkml:trace contextRef="#ctx0" brushRef="#br0" timeOffset="68148.81">26935 9426 656 0,'0'0'171'0,"0"0"28"0,0 0-57 16,0 0-85-16,0 0 7 15,-24 72 46-15,8-37-48 0,-1 2-37 16,1 4-19-1,1 2-6-15,-1 4 0 0,5-1-50 16,4-1-100-16,5-6-150 16,2-5-93-16</inkml:trace>
  <inkml:trace contextRef="#ctx0" brushRef="#br0" timeOffset="68894.86">29555 8462 636 0,'0'0'49'0,"0"0"-30"15,0 0 158-15,0 0-73 16,0 0-35-16,0 0 17 15,94 20-13-15,-51 45 15 16,3 25-11-16,2 24 9 16,0 16-29-16,-3 15-19 15,-8 10 22 1,-8 3-19-16,-16-2-2 0,-13-12-9 16,-15-13-28-16,-22-15 10 15,-12-15 2-15,-7-12-14 0,-4-9 0 16,-5-10 0-1,-5-4-6-15,-2-4-43 0,-7-5-27 16,4-6-45-16,4-10-146 16,-4-15-99-16,7-9-333 15</inkml:trace>
  <inkml:trace contextRef="#ctx0" brushRef="#br0" timeOffset="72189.42">8611 12566 809 0,'0'0'11'16,"0"0"-5"-16,-85 11 7 15,54 12 0-15,1 2 1 16,3 2 37-16,5 1-51 16,2-3 3-16,2-2 24 15,9-6-25-15,3-10 2 16,6-6 4-16,0-1 4 0,0-7 32 16,0-16-6-1,8-4-11-15,-1 0-8 0,-1 5 5 16,-4 11 16-16,-2 8-8 15,0 3 6-15,0 0-2 16,0 10-33-16,-3 13 0 16,-3 8 4-16,0 5-2 15,4-1-3-15,2-3-2 16,0-3 5-16,6-9-12 16,17-10 2-16,9-10-11 15,18-21 12-15,23-28-4 16,12-18 2-16,16-10 6 15,2-2 5-15,-1 8 2 16,-11 16 1-16,-14 21 3 16,-25 21-4-16,-17 13-7 15,-14 9 2-15,-9 19-5 0,-6 9 6 16,-5 5 7-16,-1 3-9 16,0-1 5-16,0-5-2 15,2-3-3-15,7-9-1 16,7-8 0-16,9-10-12 15,13-9 7-15,14-19-3 16,13-21 3-16,15-13 5 16,11-7 2-16,13-2 4 15,-1 7-3-15,-12 17 1 16,-24 16 5-16,-28 18-6 0,-18 4-2 16,-14 14 3-16,-5 13-3 15,-2 5 20-15,0 5-6 16,-9 4 6-16,-3 1-17 15,-1 1 6-15,2-4-7 16,3-6-3-16,5-9 2 16,3-13-4-16,3-11-14 15,24-6-9-15,14-23 16 16,11-11 9-16,-1 1 13 16,-5 5-7-16,-12 12-5 15,-13 13 2-15,-6 9-3 16,-6 0-8-16,-3 14 8 15,-3 9 1-15,-2 1 8 16,-1 1 0-16,2-3-5 16,-1 0 0-16,1-1-4 15,1-3 2-15,3 2-4 16,1-3 0-16,8-3-50 0,2-2-50 16,5-8-122-16,6-4-89 15</inkml:trace>
  <inkml:trace contextRef="#ctx0" brushRef="#br0" timeOffset="80857.47">17143 11111 549 0,'0'0'151'0,"0"0"-31"0,0 0-11 16,0 0-34-16,0 0-24 15,0 0 5-15,0 0-9 16,-5 0 1-16,5 0 8 15,0 0 12-15,0-1-19 16,10-5-16-16,17 0-4 16,9-1-10-16,4-1 6 0,-1 0-6 15,-4 4-9 1,-7-2-5-16,-6 4-4 0,-5-1-1 16,-3 0-13-1,-2 1-58-15,0 1-69 0,2-3-167 16,-3-3-294-16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45:21.2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4571 4953 659 0,'0'0'99'16,"0"0"59"-16,0 0-2 15,0 0-79-15,0 0 11 16,3-76-16-1,-3 70-19-15,0 5 3 0,1-1-10 16,-1 2-7-16,0 0-17 16,0 0-6-16,0 0-13 15,0 0-3-15,0 6-3 16,0 13-19-16,-4 11 22 0,-5 10 18 16,3 3-13-1,-2 7 0-15,-2 3 1 0,1 4-2 16,2 0 10-1,-1-1-14-15,1-3 2 0,4-2 9 16,0-3-9-16,1-4-1 16,-2-2-1-16,1-4 2 15,-2-1 2-15,-2-3-3 16,1-4 0-16,0-4 0 16,3-3 1-16,0-5 0 15,0-5-2-15,3-3 0 16,0-4 0-16,0-2 4 15,-2-4-4-15,2 1 2 16,0-1 0-16,0 0 1 16,0 0-1-16,0 0-2 0,0 0 0 15,0 0-15-15,0 0-24 16,0-3-31-16,0-6-91 16,0-6-70-16,0 1-203 15</inkml:trace>
  <inkml:trace contextRef="#ctx0" brushRef="#br0" timeOffset="674.25">4574 5050 525 0,'0'0'42'0,"0"0"51"15,0 0 20-15,0 0-22 16,0 0-8-16,0 0-12 0,-18-73-5 16,18 59-4-16,0-3-9 15,0-2-23-15,6-3-20 16,16-3 22-16,5-4-1 15,6 1-10-15,6 3 10 16,-3 4-4-16,-5 6-2 16,-1 7 1-16,-5 5-11 15,-1 3-1-15,1 0-14 16,-2 13 3-16,-2 7-3 0,-4 7-6 16,-3 6 5-1,-3 5 0-15,-4 2 1 0,-7-2-3 16,0 0 6-1,-7-3-3-15,-16-2 8 0,-10-1-4 16,-4-4 10-16,-5-1-5 16,3-5-7-16,3-3 4 15,5-6-3-15,9-5-3 16,6-3 0-16,5-4 3 16,3-1 2-16,2 0-5 15,-4 0-7-15,3 0 1 16,-4-1-35-16,4-1-21 0,2 2-60 15,1 0 13 1,2 0-82-16,2 0-51 16,0 0-71-16</inkml:trace>
  <inkml:trace contextRef="#ctx0" brushRef="#br0" timeOffset="1438.53">5539 4663 569 0,'0'0'74'16,"0"0"54"-16,0 0-15 16,0 0 4-16,0 0-7 0,0 0-24 15,-18-38-28 1,6 38-24-16,-5 0-27 0,-8 11 1 16,-7 9 14-16,3 4 4 15,-1 6 22-15,2 2-14 16,4 5-11-16,2 2 7 15,1 3-22-15,3 1 10 16,-1 3 0-16,5-2-3 16,1 6 5-16,1 2-14 15,4 2 0-15,4 1 5 16,4-2-11-16,0-3 0 16,0-4 3-16,9-2 0 15,12-5-6-15,0-1-2 0,9-5 5 16,1-2 8-1,5-2-8-15,2-4 4 0,3-3 1 16,-2-2-1-16,1-4 7 16,-9-5 0-16,0-2 0 15,-11-5-4-15,-5-1-1 16,-8-2 2-16,-4-1 9 16,-3 0-13-16,0 0 7 15,0 0-4-15,0 0-6 16,0 0 4-16,0 0-5 15,0 0-3-15,0 0-16 0,0 0-46 16,11-1-54-16,5-10-127 16,6-4-192-1</inkml:trace>
  <inkml:trace contextRef="#ctx0" brushRef="#br0" timeOffset="1934.68">6425 4967 789 0,'0'0'123'0,"0"0"-40"0,0 0 92 0,0 0-87 16,20-74 9-16,-17 70-21 15,-3 4-20-15,0 0 1 16,0 0-26-16,0 11-31 16,-12 13 10-16,-4 12-10 15,-4 3 30-15,-1 4-8 16,-1 2-9-16,2 2-4 15,-2 2 1-15,1-3-8 0,3 1 1 16,-3-5-2 0,3-2-1-16,-4-3 0 15,3-5-1-15,-1-4 0 0,4-2-15 16,1-7-4 0,3-5-15-16,3-4-9 0,3-6-18 15,3-4-42-15,0 0 22 16,2-1 0-16,-1-12-174 15,1-2-75-15,1 0-221 16</inkml:trace>
  <inkml:trace contextRef="#ctx0" brushRef="#br0" timeOffset="2251.61">6045 4995 924 0,'0'0'47'0,"0"0"130"16,0 0-43-16,0 0-32 15,0 0-31-15,0 0-23 16,-17-48-34-16,17 60-14 16,8 17-1-16,14 13 1 15,5 10 35-15,7 2 3 16,2 3-12-16,2-5-11 0,1-3 15 15,-1-1-11 1,1-5 0-16,-3-5-5 0,-3-5-10 16,-5-5 9-16,-7-5-12 15,-8-6 8-15,-2-3-9 16,-7-4-3-16,1-3-1 16,-1-1-42-16,-1 0-46 15,8-5-108-15,2-1-237 16</inkml:trace>
  <inkml:trace contextRef="#ctx0" brushRef="#br0" timeOffset="2557.33">6986 5491 1234 0,'0'0'170'15,"0"0"-90"-15,0 0 41 0,0 0-43 16,0 0-40-16,0 0-17 16,0 2-17-16,0 19 14 15,0 5 21-15,0 1-19 16,0 1-1-16,0-2-16 16,0 3 3-16,0-2-6 15,0-1-3-15,0-3-20 16,0 0-53-16,9-4-68 0,15-9-117 15,6-10-403-15</inkml:trace>
  <inkml:trace contextRef="#ctx0" brushRef="#br0" timeOffset="3232.64">7680 5098 1084 0,'0'0'122'0,"0"0"6"16,0 0 49-16,0 0-98 15,0 0-30-15,0 0-35 16,-21 18-13-16,3 20 22 16,-2 8 9-16,3 2-12 15,6 0-3-15,7-1-11 16,4-3-6-16,3-4 5 15,15-8-5-15,7-6 0 0,2-9-1 16,4-12 0-16,4-5 2 16,1-4-1-1,-2-20 10-15,-1-7-8 0,-9-1-1 16,-5-2 6-16,-10 4-4 16,-6 9 10-16,-3 6 9 15,0 9 16-15,0 3-10 16,0 3-19-16,0 0-9 15,0 4-11-15,0 14-8 16,0 6 19 0,6 5 0-16,9-4 4 0,3-4-3 15,9-4-1-15,4-8 1 16,5-7 7-16,5-2-5 16,0-7 3-16,-1-13 1 15,-5-7 2-15,-10-9 0 16,-6-7 1-16,-13-6 8 0,-6 4-3 15,0 4-12-15,-18 9 3 16,-6 5-6-16,-4 6-6 16,0 7-18-16,5 7-36 15,5 7-40-15,7 0-53 16,3 8-180-16,5 2-399 16</inkml:trace>
  <inkml:trace contextRef="#ctx0" brushRef="#br0" timeOffset="3487.61">8344 4665 1368 0,'0'0'85'16,"94"76"-58"-16,-21-3 116 0,0 16-74 15,-7 11 10-15,-13 2-15 16,-15-3-25-16,-16 0 15 16,-22-6-41-16,-7-3-4 15,-35-1-9-15,-13-3-20 16,-12-1-47-16,-12-3-52 0,-2-8-112 16,-4-16-530-1</inkml:trace>
  <inkml:trace contextRef="#ctx0" brushRef="#br0" timeOffset="5030.35">9869 5297 1398 0,'0'0'103'0,"0"0"40"16,0 0-53-16,0 0-44 15,0 0-28-15,0 0-17 16,0 0 1-16,113-4-1 16,-50 4 5-16,3 0-6 15,-7 0-16-15,-4 1-37 16,-7 1-48-16,-11-1-82 15,-10-1-135-15,-9 0-346 16</inkml:trace>
  <inkml:trace contextRef="#ctx0" brushRef="#br0" timeOffset="5483.7">9760 5619 1058 0,'0'0'136'0,"0"0"-26"15,0 0 32-15,0 0-71 16,0 0-27-16,0 0-36 15,-5 17-7-15,60-10 30 16,20-1 6-16,15-5-21 16,2 0-11-16,-10-1-4 15,-12 0-1-15,-16 0-5 16,-18 0-26-16,-15 0-47 0,-6 0-127 16,-8 0-184-16</inkml:trace>
  <inkml:trace contextRef="#ctx0" brushRef="#br0" timeOffset="7294.54">12690 4805 1290 0,'0'0'36'0,"0"0"125"15,0 0-59-15,0 0-44 16,0 0-12-16,0 0-34 16,0 0-12-16,-21 65 0 15,17 8 18-15,-1 7 21 16,1-1-27-16,1-4 10 16,0-6 5-16,0-6-22 15,-3-7 12-15,1-4-7 16,-4-8-8-16,2-3 6 15,-3-8-8-15,2-3 2 16,2-6-2-16,0-6 4 16,6-4-5-16,-2-6 2 0,2-6 0 15,0-2-1 1,0 0-1-16,0 0-2 16,0 0-11-16,0 0-23 0,0 0-6 15,0-10-43-15,0-4-68 16,0-4-181-16,0-4-423 15</inkml:trace>
  <inkml:trace contextRef="#ctx0" brushRef="#br0" timeOffset="7605.78">12624 5105 884 0,'0'0'78'16,"-4"-72"63"-16,4 32-30 0,15-3-45 16,15 0-4-16,11 4-19 15,7 6-26-15,1 11 28 16,-1 14 6-16,-2 8-15 16,-5 16-9-16,-4 21-16 15,-6 8 7-15,-10 3-13 16,-13 1-3-16,-8-1-2 15,-12-5 3-15,-23-2 0 16,-11-5 1-16,-3-1-2 0,-3-7-2 16,6-7-9-1,10-7-70-15,13-9-52 0,10-5-78 16,11-5-200-16</inkml:trace>
  <inkml:trace contextRef="#ctx0" brushRef="#br0" timeOffset="8288.82">13779 4641 765 0,'0'0'125'0,"0"0"51"16,0 0-45-16,-87-16-61 16,56 26-18-16,-6 15 1 15,-2 13 7-15,0 9 2 16,2 10-5-16,3 8-19 0,4 5-4 16,4 3 5-16,6 2-20 15,6 1-6-15,4-3-1 16,7-7-7-16,3-7-2 15,0-9-3-15,18-8-1 16,1-5-2-16,7-8 3 16,0-2 6-16,1-6-4 15,-3-5 1-15,-4-4 7 16,-3-3-10-16,-6-2 1 16,2-3 2-16,-4-1 2 15,-4-2 0-15,1-1 1 16,-3 2-4-16,2-2 4 0,0 0-5 15,-2 0 0-15,3 0-1 16,-3 1 3-16,0-1-2 16,-1 1 3-16,-1-1-2 15,-1 2-1-15,2-2-1 16,-2 0 0-16,0 0 1 16,0 0 0-16,0 0-2 15,4 0-11-15,2 0-39 16,3-4-31-16,0-8-101 15,6-3-215-15</inkml:trace>
  <inkml:trace contextRef="#ctx0" brushRef="#br0" timeOffset="9027.11">14204 4960 1051 0,'0'0'107'16,"0"0"-6"-16,0 0 92 15,0 0-122-15,0 0-57 16,0 0-14-16,0 0 0 16,-82 100 20-16,66-36-10 0,4 2-4 15,9-4 1 1,3-5-6-16,0-11 7 0,19-9-8 16,7-12-4-16,4-13 4 15,4-9 5-15,3-3 1 16,5-15 6-16,-2-13-8 15,-2-8 7-15,-6 0 7 16,-9 2-8-16,-8 5 13 16,-7 10 13-16,-6 7-2 15,-2 6-1-15,0 6-11 16,0 0-18-16,0 0-4 16,0 4-21-16,0 11 13 15,1 5 5-15,10 4 3 0,8-1 2 16,5-3-1-16,7-8-2 15,5-4 2-15,3-8-1 16,2 0 2 0,-3-11-1-16,-4-12 6 0,-8-9 2 15,-11-4-5-15,-9-8 10 16,-6 0-9-16,0 5-3 16,-15 6-2-16,-7 11-6 15,-2 6-16-15,3 6-12 16,-2 6-38-16,3 4-46 15,3 0-130-15,7 1-200 16</inkml:trace>
  <inkml:trace contextRef="#ctx0" brushRef="#br0" timeOffset="9308.57">15019 4642 1329 0,'0'0'51'0,"109"36"43"15,-40 25 38-15,-1 20-33 16,-10 6-18-16,-14 5-23 16,-16-2-27-16,-18-1-15 0,-10 2-13 15,-3 0-3 1,-29 3-1-16,-17 2-49 0,-17 4-51 15,-9-4-115 1,-8-9-456-16</inkml:trace>
  <inkml:trace contextRef="#ctx0" brushRef="#br0" timeOffset="10180.17">16912 5213 1051 0,'0'0'18'0,"0"0"0"16,0 0 27 0,0 0-24-16,0 0-14 0,0 0-1 15,0 0-6-15,-13 58 30 16,34-58 9-16,0 0-3 16,-4-1 9-16,-8-8 11 15,-4 4 17-15,-5 2-16 16,0 2-21-16,0 1-32 15,0 0-4-15,0 0-35 16,-3 4-79-16,-5 7-152 16,0-1-392-16</inkml:trace>
  <inkml:trace contextRef="#ctx0" brushRef="#br0" timeOffset="11057.8">18902 5092 1231 0,'0'0'63'0,"0"0"68"16,0 0-24-16,0 0-63 15,0 0-22-15,0 0-17 16,-37 46 3-16,25 14 19 15,0 12 30-15,-4 3-33 16,2 0 6-16,0-3 3 16,2-3-10-16,1-9-2 15,1-4-13-15,-1-10 0 16,4-6-5-16,0-9-2 16,2-9 1-16,2-6-2 0,3-9 1 15,0-3-1-15,0-4 0 16,0 0-3-16,0 0-14 15,0-11-34-15,0-10-11 16,2-9-75-16,8-4-136 16,0-3-242-16</inkml:trace>
  <inkml:trace contextRef="#ctx0" brushRef="#br0" timeOffset="11349.63">18819 5257 903 0,'0'0'163'16,"0"-97"-4"-16,11 56 2 15,15 4-58-15,13 11-49 0,7 6-27 16,9 9-8-16,2 11-11 16,-3 1-3-16,-11 25 6 15,-15 7-3-15,-16 10-6 16,-12 0-2-16,-9 3 0 15,-23-3 9-15,-16-6-9 16,-6-6 0-16,-1-4 0 16,-2-9-14-16,8-4-34 15,12-5-39-15,13-9-116 16,16 0-80-16,8-16-178 16</inkml:trace>
  <inkml:trace contextRef="#ctx0" brushRef="#br0" timeOffset="11503.83">19220 5346 1010 0,'0'0'207'15,"0"0"-144"-15,0 0 18 16,0 0-64-16,0 0-17 16,0 0-37-16,6 14-149 15,6-14-151-15</inkml:trace>
  <inkml:trace contextRef="#ctx0" brushRef="#br0" timeOffset="11892.88">19990 4784 1085 0,'0'0'109'0,"0"0"-45"15,0 0 92-15,0 0-92 16,-103-26-51-16,60 66 6 16,-5 13 0-16,-1 10 15 0,2 11 3 15,5 6-7-15,10 4-4 16,9 0-15-16,12-6-5 15,11-7-6-15,7-8 4 16,26-8-6-16,13-8 2 16,9-8-4-16,7-8 2 15,-3-10 3-15,-5-11-2 16,-8-8-23-16,-5-2-32 16,-1-9-71-16,-3-15-100 15,0-10-395-15</inkml:trace>
  <inkml:trace contextRef="#ctx0" brushRef="#br0" timeOffset="12860.98">21011 4863 755 0,'0'0'329'16,"0"0"-134"0,0 0-8-16,0 0-105 0,0 0-35 15,0 0-33-15,-44 10-3 16,1 27 20-16,-9 13 7 15,-8 6-8-15,2 2-15 16,-2 3-7-16,4-2-4 16,2-4-4-16,8-3-4 0,7-4-12 15,6-5-41 1,8-8-51-16,7-10-92 0,7-12-116 16,5-13-204-1</inkml:trace>
  <inkml:trace contextRef="#ctx0" brushRef="#br0" timeOffset="13103.91">20478 4950 1078 0,'0'0'99'16,"0"0"23"-16,0 0-46 15,0 0-60-15,0 0 38 16,106 111 48-16,-57-47-42 15,5 2-33-15,0-3-8 16,-2-4-14-16,-6-7-3 0,-9-7-4 16,-2-6-33-1,-3-6-69-15,0-8-68 0,1-12-174 16,1-13-432-16</inkml:trace>
  <inkml:trace contextRef="#ctx0" brushRef="#br0" timeOffset="13475.65">21431 4541 1126 0,'0'0'88'0,"0"0"79"16,0 0-4-16,0 0-97 15,0 0-31-15,0 0-35 16,11 26 0-16,-16 48 30 16,-1 10 17-16,2 7-15 15,-1 0-7-15,1 2-8 16,0 1 6-16,1-4-10 16,-1-1 0-16,3-9-7 15,-1-8-1-15,1-8 0 16,-1-8-4-16,-1-9 0 15,2-9-2-15,-2-9-1 16,1-10-2-16,2-6-22 16,0-8-36-16,0-5-32 15,15 0-49-15,14-4-58 0,5-17-249 16</inkml:trace>
  <inkml:trace contextRef="#ctx0" brushRef="#br0" timeOffset="14188.41">21888 4831 932 0,'0'0'138'15,"0"0"35"-15,0 0 15 16,0 0-81-16,0 0-34 16,0 0-64-16,-6-38-9 0,-6 76-1 15,-2 15 1-15,1 3 33 16,7 0-11-16,5 1-9 16,1-6 1-16,1-5-11 15,14-9-1-15,0-11-2 16,0-10 1-16,-3-9-1 15,4-7 3-15,8 0 7 16,8-12 1 0,2-12-5-16,3-3-3 0,-10 2 2 15,-6 3-5-15,-8 10 11 16,-8 3 15-16,-5 8 3 16,0 1-5-16,0 0-24 0,0 0-12 15,0 11-1-15,3 10 3 16,7 6 10-16,6 0 9 15,4-2-8-15,4-5-1 16,0-6 5-16,2-7-5 16,4-6 4-16,-2-1-4 15,2-5 11-15,-2-18-7 16,-3-8 5-16,-6-11 4 16,-8-9-7-16,-7 0 3 15,-4 5-2-15,0 8-7 16,-1 5 0-16,-11 5-5 15,-3 4-25-15,1 3-3 16,-1 5-42-16,-4 8-51 0,-2 3-158 16,1 5-303-16</inkml:trace>
  <inkml:trace contextRef="#ctx0" brushRef="#br0" timeOffset="14520.38">22518 4292 1189 0,'0'0'163'0,"0"0"-94"15,98-14 45-15,-30 57-50 16,9 24 22-16,-4 26-11 16,-12 29-13-16,-18 13-5 15,-23 9-11-15,-20 7-13 16,-5-9-22-16,-38-3-9 16,-23-5-2-16,-23-7-7 15,-28 0-70-15,-16-7-100 16,-13-13-329-16</inkml:trace>
  <inkml:trace contextRef="#ctx0" brushRef="#br0" timeOffset="17119.43">4071 6153 1202 0,'0'0'63'0,"0"0"-55"16,0 0 40-16,0 0-40 0,0 0-3 16,0 0 29-1,0 0 15-15,107 15-5 0,-44-15 5 16,0 0-34-16,-2 0-11 15,-10 0-4-15,-10 0-59 16,-12 0-42-16,-13-2-68 16,-11 1-17-16,-5 1 19 15,-3 0 50-15,-21 0-74 16,-3 0 110-16,-3 0 81 16,5 1 136-16,4 4 28 15,9-1-40-15,2 2 12 16,7 2-75-16,3 7-28 15,0 11 18-15,0 8 22 16,3 6-20-16,7 6-3 16,-1 0-20-16,0 0 3 15,-4-4-9-15,-3-1-5 0,-2-5 1 16,0-3 1-16,-5-5-12 16,-14-4 4-16,-6-3 16 15,-6-5-6-15,-7-4-13 16,-3-4-6-16,-4-7 2 15,3-1-5-15,5-3 5 16,3-14-3-16,7-3-6 16,7-1-4-16,9 5-45 15,6 0-65-15,5 4-102 16,8 4-168-16,15-1-313 16</inkml:trace>
  <inkml:trace contextRef="#ctx0" brushRef="#br0" timeOffset="17442.24">4577 6407 1060 0,'0'0'41'16,"0"0"80"-16,0 0 20 15,0 0-105-15,0 0-36 16,0 0-3-16,-9 47 3 15,9-16 20-15,0-1-5 16,0-6-7-16,15-3-8 0,7-7 3 16,5-4-3-16,5-7 7 15,-1-3-2-15,0 0 4 16,-7-15 0-16,-5-4-4 16,-10-2 36-16,-6-3-3 15,-3 0-11-15,-4 1-20 16,-18 5-7-16,-8 5-11 15,-6 9-10 1,0 4-29-16,3 0-24 0,9 14-74 16,11 2-40-16,11-4-122 15,2-5-247-15</inkml:trace>
  <inkml:trace contextRef="#ctx0" brushRef="#br0" timeOffset="17660.52">4868 6426 678 0,'0'0'444'0,"0"0"-408"0,0 0 96 16,0 0-81-16,0 0-27 15,0 0-6-15,6 23 5 16,0 0 25-16,-2 3-8 16,4-1-16-16,-2-2-6 15,-2-2-17-15,-1-1 1 16,0-5-4-16,-1 0-16 15,-1-4-101-15,2-5-103 0,-3-6-196 16</inkml:trace>
  <inkml:trace contextRef="#ctx0" brushRef="#br0" timeOffset="17854.4">4929 6389 865 0,'0'0'197'0,"0"0"-150"16,0 0 54-16,0 0-79 16,0 0-22-16,0 0-16 15,-3-21-111-15,3 23-127 16,3 3-72-16</inkml:trace>
  <inkml:trace contextRef="#ctx0" brushRef="#br0" timeOffset="18358.64">4929 6389 810 0,'97'28'184'0,"-92"-19"-126"16,3 5-8-16,1 9 40 15,0 2 25-15,-4 3-64 16,2-1-9-16,-7-2-3 16,0-5-15-16,0-4-17 15,0-8-3-15,0-5 0 16,0-3 2-16,0 0-1 15,3-1 10-15,5-18 22 0,2-8-11 16,5-3-21 0,-3-2 0-16,3 7-5 0,-6 8 1 15,-3 9-1 1,-5 8 6-16,-1 0 0 0,0 3-6 16,3 13-32-1,6 7 32-15,0 2 0 0,0-1 10 16,0-3-10-16,1-2-1 15,1-7-13-15,2-6-26 16,1-4 6-16,-2-2-20 16,6-9 40-16,-5-14 14 15,-1-6 1-15,0-6 1 16,-4-1 1-16,-3 4 11 16,-3 8 16-16,-1 8 35 15,-1 9-12-15,0 6 0 16,0 1-26-16,0 0-27 15,0 11-22-15,0 10 17 0,-1 8 5 16,-2 0 0-16,-3 2-2 16,3-1-38-16,0-2-42 15,3-3-60-15,0-3-75 16,5-12-266-16</inkml:trace>
  <inkml:trace contextRef="#ctx0" brushRef="#br0" timeOffset="18546.75">5290 6513 1284 0,'0'0'60'0,"0"0"43"0,0 0-57 16,92-36-2-16,-32 22 0 15,1 0-21-15,-3 4-22 16,-5 1-1-16,2 3-57 15,-3 6-164-15,-5-1-200 16</inkml:trace>
  <inkml:trace contextRef="#ctx0" brushRef="#br0" timeOffset="19119.66">5851 6546 1304 0,'0'0'174'0,"0"0"-58"15,0 0-11-15,0 0-48 16,0 0-19-16,0 0-30 16,-16-1-8-16,14 23 1 15,1 10-1-15,-1 8 22 16,2-1-13-16,0 1 6 0,0-2-2 16,-1-4-10-16,-1-3 7 15,1-7-8-15,1-7 1 16,0-6 0-16,0-6-3 15,0-4-2-15,0-1 1 16,0 0-17-16,0 0 4 16,0 0-18-16,0-7-10 15,1-6-23-15,7-6-39 16,2-1-108-16,2-3-38 16,3-2-135-16,-3-2-45 15</inkml:trace>
  <inkml:trace contextRef="#ctx0" brushRef="#br0" timeOffset="20298.15">5896 6595 560 0,'0'0'134'0,"0"-73"22"16,0 35 24 0,0 0-61-16,0 2-15 0,10 8-8 15,5 6-20-15,3 6-14 16,3 9 3 0,-3 6-31-16,1 1-11 0,-1 14-4 15,0 15-11-15,-3 6 10 16,-3 3-14-16,-6-2 12 15,-5-3-15-15,-1-4 3 16,0-5-4-16,-9-6 0 16,-7-2 1-16,2-5-4 15,0-5-12-15,6-4-17 0,2-2-17 16,5-5 2 0,1-15 6-16,0-7-44 0,0-6 16 15,15-4 46 1,4 2 1-16,3-1 18 0,1 5 3 15,-2 5 2-15,-1 6 27 16,-1 7 46-16,-3 6 2 16,-1 7-10-16,6 0-37 15,-2 9 3-15,1 12 5 16,-1 7-26-16,-7 1-2 16,-2 4-9-16,-1-2 0 15,-4-1 4-15,-4-6-4 0,-1-6-6 16,0-6 0-1,0-7-14-15,2-5 6 0,2 0 10 16,5-12 4 0,3-11 9-16,7-7-7 15,-1 2-1-15,0 3-1 16,-9 8 4-16,-3 8 20 0,-4 6 1 16,-2 3-6-16,0 0-19 15,1 4-6-15,5 12 6 16,1 2 6-1,1 3-4-15,4-2 2 0,1-1 1 16,-1-4-3-16,5-2-2 16,-1-7 2-16,2-2-2 15,-3-3 0-15,0 0 0 16,-6-10 7-16,-3-5-1 0,-6-4-3 16,0-1-6-16,-9 2-3 15,-15 1-15-15,-1 8 10 16,2 1-12-16,5 8 6 15,8 0 8-15,7 0-19 16,3 0 6-16,0 0-18 16,0 0 12-16,16 0 2 15,10 0 10-15,5-4 15 16,3-12-9-16,-2-4 8 16,-4-3 0-16,-4-5-4 15,-6-1 6-15,-3 2 4 16,-6 5-1-16,-3 6 32 15,-2 8 18-15,-4 5-2 16,0 3 0-16,0 0-32 0,0 9-19 16,0 19-16-16,0 11 16 15,-6 7 16-15,3 0-8 16,2-1-6-16,1-4 6 16,0-5-7-16,0-7 6 15,0-9-7-15,0-8 0 16,0-6 2-16,0-6-2 15,3 0 1-15,5-1 6 16,3-16 0-16,7-6 4 16,-2 1-11-16,5 1 5 15,-3 3-6-15,3 6 1 16,0 3 0-16,0 5-1 16,1 1 3-16,2 3 3 15,-2 0 4-15,-2 0 0 0,-4 7 11 16,-1 6-9-16,-2 3-6 15,-5 4 8-15,-2 1-11 16,-3-1 1 0,-3 2-1-16,0-4 2 0,-3-1 2 15,-12-3-1-15,-6-3-5 16,-4-2 10 0,-2-2-7-16,0-4-3 0,3-3-1 15,5 0-30-15,5 0-9 16,1-9-32-16,4-6-49 15,6-3-129-15,3-4-366 16</inkml:trace>
  <inkml:trace contextRef="#ctx0" brushRef="#br0" timeOffset="20693.77">7279 6482 1534 0,'0'0'183'16,"0"0"-139"-16,0 0 32 15,0 0-44-15,0 0-19 0,0 0-13 16,0 0-7-16,3 0-68 16,-3 0-88-1,0 0-404-15</inkml:trace>
  <inkml:trace contextRef="#ctx0" brushRef="#br0" timeOffset="25931.55">13090 6142 843 0,'0'0'192'0,"0"0"-118"15,0 0 50-15,0 0-25 16,0 0-48-16,0 0-14 0,0 0-37 15,-28 43 10-15,17 16 4 16,-1 10 18-16,3 0-12 16,0-2 4-16,-1-4-14 15,2-7-2-15,1-3 11 16,-1-7-15-16,2-5-3 16,-2-6-1-16,2-5 3 15,-2-4-9-15,3-7-5 16,1-5-29-16,0-3-58 0,4-5-41 15,0-6-46 1,0-1-37-16,0-25-12 0</inkml:trace>
  <inkml:trace contextRef="#ctx0" brushRef="#br0" timeOffset="26200.66">12987 6324 848 0,'0'0'57'0,"0"0"57"16,49-96 1-16,-4 70-45 15,3 5-13-15,4 6-8 16,-5 12 1-16,-8 3-9 16,-6 18-20-16,-9 11 4 15,-13 6-16-15,-11 4-9 0,0 0 5 16,-23-1-4-16,-10-3 14 15,-7-1-15-15,-3-4-6 16,4-4-60 0,6-4-78-16,5-7-100 0,10-7-169 15</inkml:trace>
  <inkml:trace contextRef="#ctx0" brushRef="#br0" timeOffset="26895.71">13233 6666 764 0,'0'0'132'0,"0"0"-97"16,0 0 46-16,0 0-24 16,0 0 25-16,108-30-46 15,-59 8-13-15,-1-7-3 16,-2-2 21-16,-7-4-1 15,-10-2 5-15,-6-1 12 16,-5 1-22-16,-5 2-4 16,-5 1-9-16,-4 5-3 15,-2 4 6-15,-2 6-8 0,0 6-8 16,0 6 11-16,0 6-20 16,-3 1 0-16,-8 0 0 15,-7 7-2-15,-3 11 2 16,-3 4 4-16,5 0-4 15,7-2 5-15,7-2-5 16,5-1-1-16,0-1-1 16,8-1-5-16,16-1 7 15,2 2 0-15,5-1 0 16,0 1-2-16,2 1 2 16,-11 2 0-16,-4 1 0 15,-3 2-3-15,-3-4-1 16,-5-2 4-16,-2 1-2 15,-2-2-2-15,0-4 4 16,2-1 0-16,2-4-2 16,2-3-29-16,0-3-1 15,5 0 3-15,3 0 2 0,5-16 20 16,2-5 4-16,-3-5 3 16,0 2 0-16,-6 3 4 15,-8 6 12-15,-2 5 20 16,-4 7 7-16,1 3-1 15,-2 0-23-15,0 0-19 16,0 0-6-16,0 11-13 16,0 3 19-16,1 2 9 15,4-1-8-15,-2-1 3 16,4-3-4-16,-1-1-38 16,0-2-40-16,2-4-41 15,2-4-38-15,1 0-72 0,-1-6-15 16,3-17-82-16</inkml:trace>
  <inkml:trace contextRef="#ctx0" brushRef="#br0" timeOffset="27152.31">14039 6313 186 0,'0'0'486'0,"0"0"-341"16,0 0 27-16,0 0-119 16,0 0-50-16,0 0 32 15,-65 24-1-15,65-13-23 16,0-2-11-16,2-6-6 15,13-3 6-15,4 0 29 0,2-19 10 16,-4-6 7 0,-1-2-10-16,-10 0 6 0,0 2 0 15,-6 5-28-15,0 7-10 16,0 8-4-16,0 5-48 16,-12 0-23-16,-6 17-50 15,2 8-57-15,1 2-83 16,6 1-123-16</inkml:trace>
  <inkml:trace contextRef="#ctx0" brushRef="#br0" timeOffset="27498.31">14173 6391 679 0,'0'0'245'0,"0"0"-69"0,0 0-39 16,0 0-90-1,0 0-9-15,0 0-28 16,0 16 2-16,0 9 23 16,-3 0 2-16,3-3-7 15,0-3-26-15,0-5-2 0,6-3-2 16,10-5 5 0,1-4 0-16,5-2-5 0,2 0 12 15,0-9 4 1,-5-5 15-16,-4-2 8 0,-7 1 0 15,-8-3-15-15,0-1 7 16,0 3-13-16,-12 2-16 0,-3 3-2 16,3 5-6-1,-1 4 5-15,4 2 0 0,-1 0-34 16,2 0-17-16,3 5-44 16,1 8-81-16,4 1-144 15,0-1-91-15</inkml:trace>
  <inkml:trace contextRef="#ctx0" brushRef="#br0" timeOffset="27924.1">14403 6366 804 0,'0'0'201'16,"0"0"-41"-16,0 0-65 0,0 0-41 15,100-45 15-15,-77 45-22 16,0 3-9-16,-1 13 24 15,-2 2-13-15,-2 3-18 16,-2 4-5-16,-1 3-15 16,-2 1 11-16,-4 2-13 15,-6-1 0-15,-3-3-4 16,0-4-5-16,-7-1 0 16,-8-7 9-16,2-2-8 15,-3-6 12-15,3-4-7 16,1-3-1-16,2 0 8 15,4-7-4-15,1-14 6 16,5-8 0-16,0-10-14 0,6-9 0 16,18-3-2-16,3 3 5 15,3 9-8 1,-2 7 4-16,-3 11 0 0,-5 6 0 16,-5 5 2-1,-6 6-2-15,-5 4 0 0,-1 0-32 16,-1 0-58-16,5 17-93 15,-4 2-131-15,-3 1-323 16</inkml:trace>
  <inkml:trace contextRef="#ctx0" brushRef="#br0" timeOffset="35692.99">20066 6565 321 0,'0'0'547'0,"0"0"-506"0,0 0 120 16,0 0-51-16,0 0-38 15,0 0 13-15,0 0-16 16,-19-8-4-16,13 5 2 16,-4 3-17-16,-7 0-21 15,-5 0-9-15,-5 17-17 16,-3 6 4-16,3 7 0 15,1 3-2-15,6 4 10 16,4-2-15-16,8-2 1 16,8-2-1-16,0-6 0 15,15-5-2-15,13-9-8 16,6-7 4-16,8-4 2 0,2-3-3 16,-1-18 6-1,-4-5 0-15,-8-5 2 0,-6-1 7 16,-6 2-7-16,-6 1 4 15,-6 5 4-15,-2 5-7 16,-5 8-2-16,0 5 17 16,0 4-2-16,0 2 2 15,0 0-17-15,0 9-12 16,-5 9 8-16,-2 6 4 16,-1 0 5-16,6-1-2 15,2-1-3-15,0-2 0 16,4-5 1-16,12-2 1 0,9-6-4 15,5-5 5 1,5-2 0-16,1-4-1 0,-5-14 5 16,-7-3-1-16,-10 0 0 15,-6 0-3-15,-8 0 6 16,0 2-7-16,-2 4-2 16,-14 4-7-16,-4 5-5 15,-3 5-12-15,0 1-20 16,1 0-57-16,6 9-72 15,6 5-35-15,6-2-70 16,4-4-61-16</inkml:trace>
  <inkml:trace contextRef="#ctx0" brushRef="#br0" timeOffset="36027.43">20436 6643 478 0,'0'0'260'0,"0"0"-78"0,0 0 16 0,84-18-103 16,-68 24-17-16,-5 15-23 15,-4 4-7-15,-1 3-5 16,-6 2-20-16,0-2-6 16,0-4-16-16,-7-2 8 15,-4-6-4-15,5-6-4 16,3-6 5-16,3-4 5 16,0 0 6-16,0-4 34 15,9-17-10-15,13-7-26 0,8-9-5 16,5 2-8-16,-3 4 0 15,-5 7 1 1,-6 10 8-16,-3 8 6 16,-6 6-8-16,0 0-6 0,-5 8-3 15,0 12 0-15,-1 1-6 16,-2 4 5-16,-1-2-5 16,1 1-12-16,2-1-37 15,3-3-40-15,5-3-73 16,4-6-60-16,7-8-86 15,6-3-39-15</inkml:trace>
  <inkml:trace contextRef="#ctx0" brushRef="#br0" timeOffset="36469.5">21105 6681 796 0,'0'0'125'0,"0"0"66"0,0 0-69 15,0 0-58-15,0 0-4 16,0 0-13-16,-96 14-10 16,72 8 0-16,5 1-6 15,3 3-9-15,3 0 1 16,6-4-9-16,1-5-6 16,6-5-6-16,0-5-1 0,0-4-1 15,15-3 0 1,9 0 10-16,4-14 17 0,6-10-21 15,-1-7 1-15,-1-6 4 16,-7-5-8-16,-7-4 0 16,-3-2 3-16,-8 1 6 15,-4 9 8-15,-3 13-2 16,0 9 8-16,0 10 0 16,0 6-12-16,-3 0-14 15,-6 10-8-15,-2 14 7 16,-2 8 0-16,4-2 2 15,4 3 1-15,3-3-2 16,2-5-3-16,0-1-4 16,2-6-38-16,8-3-9 15,-1-3-42-15,2-5-58 16,5-4-66-16,-1-3-107 16,3-2-83-16</inkml:trace>
  <inkml:trace contextRef="#ctx0" brushRef="#br0" timeOffset="37000.74">21375 6402 467 0,'0'0'136'0,"0"0"6"16,0 0-43-16,0 0-10 15,0 0-19 1,0 0 40-16,7-35-11 0,-7 34-7 16,0 1 27-1,0 0-39-15,0 0-13 0,0 0-34 16,0 6-33-16,-3 10 0 16,-1 6 4-16,-1 4 14 15,2-2-4-15,0 0-11 16,3-6 8-16,0-4-11 15,0-5 3-15,0-5 0 16,0-4 0-16,0 0-3 16,3 0 10-16,9-13-8 15,7-11 14-15,7-9-9 16,-2-3-5-16,-2 4 6 16,-6 8-7-16,-5 10 2 0,-8 8 26 15,-1 6-4-15,-1 0-14 16,1 0-11-16,1 14-22 15,5 6 21-15,1 2 1 16,2-2 8-16,1-4-7 16,-3-6 3-16,-2-3-3 15,-1-4-1-15,1-3-2 16,-1 0-2-16,0 0-10 16,2-3-8-16,1-9-21 15,-5-2-80-15,-1-3-121 16,-1-4-386-16</inkml:trace>
  <inkml:trace contextRef="#ctx0" brushRef="#br0" timeOffset="38690.94">22116 6521 1191 0,'0'0'63'0,"0"0"109"16,0 0-28-16,0 0-75 16,0 0-33-16,0 0-36 0,-36-9 8 15,20 53-8 1,-5 8 34-16,0 6-14 0,2-3 9 16,1-3-18-16,2-5-3 15,3-7 1-15,3-8-9 16,3-10 0-16,2-8 1 15,4-5-1-15,1-7-2 16,0-2-5-16,0 0 3 16,0-5-3-16,0-16 7 15,3-10 0-15,8-12-2 16,1-7-5-16,5-7 7 16,-1-5 0-1,4-1 0-15,5 2-3 0,-2 7 3 16,3 12 0-16,-2 12 1 0,-2 13 1 15,-3 11-2 1,-2 6 0-16,-2 6 0 0,-1 21 0 16,-5 9 0-1,-5 4 0-15,-4 1-3 0,0-3 2 16,0-2-4-16,-10-5-17 16,0-7-21-16,3-6-12 15,3-8-13-15,2-6 19 16,2-4 4-16,0-1 19 15,6-19 26-15,15-11 0 16,4-8 0-16,5-6 7 16,2-1 5-16,-4 6 13 15,-7 11 11-15,-2 11-12 16,-7 11 2-16,0 7-5 16,0 0-18-16,0 15 3 15,0 10-4-15,0 6 7 0,-2 1 0 16,-4-6-7-1,2-2 3-15,-4-8-5 0,2-6 2 16,2-6-2-16,-1-4 1 16,4 0-1-16,5-10 9 15,6-11-7-15,2-4 7 16,2-3-5-16,-4 2-4 16,-5 6 5-16,-4 7 2 15,-7 8 11-15,-5 5 4 16,-1 0-22-16,2 0-3 15,1 7-18-15,3 8 21 16,3 2 2-16,0-1 1 0,3-2-2 16,1-1-1-16,-2-6-2 15,-2-2 2-15,-2-5 1 16,-3 0 0-16,1 0 11 16,-4-1-6-16,1-12-4 15,-2-1 3-15,0-1-5 16,-5-1-13-16,-5 5-12 15,-3 2-3-15,3 6 14 16,6 2-15-16,2 1-7 16,2 0 6-16,0 0-9 15,0 0 3-15,12-3-25 16,11-4 45-16,5-4 13 16,2-3 3-16,-2-5 0 0,-5-2-5 15,-2-1 10-15,-4-2 1 16,-3 1 3-16,-5 3 26 15,-4 8 7-15,-1 3 1 16,-4 5 10-16,0 4-15 16,0 0-17-16,0 0-21 15,0 15-22-15,0 7 21 16,-4 5 1-16,-1 2 3 16,2-2 4-16,2-4-6 15,1-6 1-15,0-5 0 16,0-3-2-16,0-5 5 0,7-3-8 15,6-1 3 1,4 0 0-16,2 0 15 16,2 0-15-16,-1 0 5 15,-1 0-5-15,0 6 0 0,-2 8 12 16,-3 4-12-16,-3 2 4 16,-5 1 1-16,-4-1 1 15,-2-5-10-15,0 0 4 16,-19-4 0-16,-7-2 6 15,-4-4-6-15,3 1-4 16,-1-3-29-16,-1-1-88 16,3-2-125-16,2 0-524 15</inkml:trace>
  <inkml:trace contextRef="#ctx0" brushRef="#br0" timeOffset="40429.51">25309 5149 940 0,'0'0'227'0,"0"0"-131"16,0 0 52-16,0 0-34 15,0 0-51-15,0 0-12 0,-69-7-30 16,72 7-14-16,31 0-2 16,35 12-5-16,44 8 47 15,41 1-8-15,22 1-12 16,6-1-21-16,-13-6-6 15,-22-4 0 1,-20-4 6-16,-24-4-3 16,-18-3-1-16,-19 0 0 0,-15 0 16 15,-16 0 18-15,-6 0-17 16,-10-4 9-16,-2 3-5 16,-8 1-13-16,-5 0 3 15,-2 0-13-15,-2 0-1 0,0 0-5 16,0 0-29-16,0 0-36 15,0 7-23 1,1 10-95-16,6 1-105 0,2-8-464 16</inkml:trace>
  <inkml:trace contextRef="#ctx0" brushRef="#br0" timeOffset="40710.35">27319 5018 195 0,'0'0'1216'16,"0"0"-1114"-16,0 0 43 15,0 0-81-15,0 0-38 16,0 0-17-16,4 30-7 16,-4 27 42-16,0 5-19 0,0 0-9 15,0-2-2-15,0-7-13 16,-1-5 4-16,-4-7-5 15,-3-7 3-15,-3-6-8 16,-1-7-20-16,0-3-32 16,0-6-16-16,3-5-83 15,4-7-84-15,5-7-262 16</inkml:trace>
  <inkml:trace contextRef="#ctx0" brushRef="#br0" timeOffset="41235.86">27483 4723 864 0,'0'0'165'0,"0"0"0"16,-24-74 22-16,10 66-84 15,-2 6-49-15,-13 2-33 16,-9 6-14-16,-4 19 0 15,2 11 6-15,-2 6-9 16,5 6 0-16,1 6 7 16,-2 2-8-16,6 5 4 15,2 1 3-15,3 0-7 0,8-1 11 32,5-6-13-32,10-2 8 0,4-4-9 0,0-5 2 15,13-2 6-15,13-5-8 16,2-1 0-16,8-2 4 15,7-4-3-15,6-2 3 16,8-7 5-16,2-6-4 16,4-9-1-16,1-6 6 15,1 0-4-15,-1-13 3 16,0-11-6-16,-3-10 1 16,-3-8 3-16,-3-15-3 15,-7-9 3-15,-5-11-3 0,-10-8 6 16,-8 0 0-16,-12 14-3 15,-10 12 9-15,-3 17 0 16,-9 8-7 0,-23 3-9-16,-8 3-2 0,-12 7-27 15,-8 5-41-15,-6 10-77 16,-4 5-189-16,-4 1-456 16</inkml:trace>
  <inkml:trace contextRef="#ctx0" brushRef="#br0" timeOffset="43345.07">10254 8075 1070 0,'0'0'77'16,"0"0"-72"-16,0 0 98 16,0 0-19-16,0 0-12 0,0 0-19 15,0 0-42-15,-39 0-4 16,45 0-7-16,9 0 5 15,13-3 6-15,12-1-11 16,8-4 1-16,15-1-3 16,14 0-5-16,6-1-46 15,2 1-40-15,-7 2-57 16,-13 2-98-16,-19-3-139 16</inkml:trace>
  <inkml:trace contextRef="#ctx0" brushRef="#br0" timeOffset="43683.68">10497 8246 1018 0,'0'0'57'0,"0"0"-47"16,0 0 70-16,0 0-46 16,0 0-7-16,0 0-27 15,-15 6 13-15,40-6 15 16,11 1 1-16,9-1-12 0,6 0 5 16,2 0-20-16,-2 0-2 15,-3 0 0-15,-2 0-4 16,-3 0-22-16,-4 0-20 15,-6 0-21-15,-5-4-8 16,-7-7-29-16,0-5-52 16,-6-2-137-16</inkml:trace>
  <inkml:trace contextRef="#ctx0" brushRef="#br0" timeOffset="45278.5">12880 7764 1109 0,'0'0'117'16,"0"0"-81"-16,0 0 148 16,-19-74-78-16,14 70-40 15,3 4-18-15,-1 0-32 16,-1 16-16-16,-5 20 0 0,0 19 2 16,1 15 1-16,2 6 21 15,5 4-10-15,1 3 0 16,-2-1 6-16,1-6-14 15,-2-8-1-15,0-11 3 16,-2-11-7-16,0-9 7 16,0-6-8-16,1-7 0 15,-1-7-1-15,2-6 1 16,0-6 0-16,3-4-3 16,0-1-5-16,0 0-10 0,0 0-14 15,-3-9-17 1,-2-9-80-16,-2-5-133 0,1-5-176 15</inkml:trace>
  <inkml:trace contextRef="#ctx0" brushRef="#br0" timeOffset="45567.69">12789 8023 857 0,'0'0'68'16,"44"-108"15"-16,-5 60 83 15,3 7-75-15,1 15-35 16,-7 14 16-16,-8 12-9 16,-4 8-44-16,-4 26-3 15,-7 13 2-15,-9 6 9 16,-4-1-15-16,-10-1-6 0,-14-6 1 16,-6-3-7-16,-1-8 1 15,-1-1-4-15,1-5 1 16,4-7-34-16,5-5-43 15,4-6-62-15,6-9-54 16,5-1-117-16,5-6-129 16</inkml:trace>
  <inkml:trace contextRef="#ctx0" brushRef="#br0" timeOffset="46068.87">13876 7713 364 0,'0'0'690'0,"0"0"-666"0,0 0 130 16,0 0-57-16,0 0-28 15,0 0-6-15,-100-59-40 16,69 74-4-16,-2 16-4 16,-6 11 13-16,0 11 15 15,-1 8-16-15,4 3 6 16,4 4-12-16,6 1-2 16,8 3-7-16,8-1-10 15,10-5 0-15,0-6-2 16,18-10-1-16,7-11 1 15,5-6 0-15,3-7-4 0,1-7 4 16,3-5-43 0,1-5-18-16,3-8-60 0,3-1-127 15,-4-13-293-15</inkml:trace>
  <inkml:trace contextRef="#ctx0" brushRef="#br0" timeOffset="46384.04">14374 7882 1100 0,'0'0'143'0,"0"0"-67"15,0 0 84-15,0 0-95 16,0 0-49-16,0 0-16 15,0 0-2-15,-67 47 2 16,37-1 19-16,0 2-3 16,2 1-16-16,3 1 10 15,0 1-10-15,4 0-6 16,3-3-23-16,0-7-61 16,1-8-76-16,1-10-98 15,2-11-140-15</inkml:trace>
  <inkml:trace contextRef="#ctx0" brushRef="#br0" timeOffset="46637.22">14001 8011 1101 0,'0'0'144'16,"0"0"-93"-16,0 0 117 15,0 0-130-15,0 0-26 16,0 0 6-1,83 59 40-15,-42-17-18 0,-2 3-17 16,-3 1-10-16,-3-3-13 16,-3-3 0-16,-4-9-6 15,-5-6-59-15,-1-5-45 0,1-10-90 16,-1-10-173-16,0-3-450 16</inkml:trace>
  <inkml:trace contextRef="#ctx0" brushRef="#br0" timeOffset="46872.86">14498 7531 1099 0,'0'0'122'15,"0"0"-99"-15,0 0 60 16,94-14-17-16,-46 55-11 15,7 18 9-15,0 13 17 16,-3 13-38-16,-5 5 2 0,-7 3 0 16,-10 1-12-16,-11 1-9 15,-13-3-12 1,-6-6-7-16,-22-6-5 0,-24-6-8 16,-11-1-40-16,-7-1-91 15,-3-4-159-15,-4-12-523 16</inkml:trace>
  <inkml:trace contextRef="#ctx0" brushRef="#br0" timeOffset="49885.43">16665 7896 884 0,'0'0'632'0,"0"0"-608"0,0 0 29 16,0 0 5-1,0 0-20-15,0 0-24 0,0 0-10 16,-3-47-4-16,3 47-31 16,0 12-16-16,1 4-35 15,20 2-73-15,10-4-104 16,8-8-265-16</inkml:trace>
  <inkml:trace contextRef="#ctx0" brushRef="#br0" timeOffset="50430.24">17594 7608 1166 0,'0'0'73'0,"0"0"54"0,0 0-38 0,-89 56-45 16,69-2 5-16,1 11 5 16,4 6-15-16,3-2-26 15,3-3 8-15,4-5-7 16,1-6-9-16,1-4 10 0,-1-4-10 16,-1-8-2-1,1-5 6-15,1-9-6 0,-2-8-3 16,2-6 0-16,0-5 4 15,3-5-4-15,0-1 1 16,0 0 1-16,0-1-2 16,0-14-8-16,0-11 6 15,0-8 2-15,-3-8-9 16,-1-9 6-16,4-6-1 16,0-6 4-16,0-6-4 15,15 0 4-15,8 0 0 16,7 8 0-16,8 10-4 15,5 13 0-15,8 9 4 16,2 9 0-16,1 8-5 0,-6 10 10 16,-15 2-7-1,-16 7 2-15,-14 15-12 0,-3 10 11 16,-19 2 2-16,-14 5 2 16,-6 0-3-16,-4 0-4 15,4-4-36-15,10-3-50 16,8-5-29-16,15-6-68 15,6-8-124-15,6-10-39 16</inkml:trace>
  <inkml:trace contextRef="#ctx0" brushRef="#br0" timeOffset="50891.8">18149 7436 911 0,'0'0'186'0,"0"0"-69"16,0 0 31-16,0 0-61 15,0 0-66-15,0 0-18 16,-58 100 13-16,25-19 35 16,2 10-16-16,4 7-10 15,6 2 2-15,8-5-27 16,10-5 11-16,3-10-11 15,8-6 2-15,15-9-5 16,4-12 4-16,3-9-1 16,-2-10 3-16,-1-8-1 15,-7-10 3-15,-4-4-5 0,-7-7 0 16,-2-4 3-16,-4 1-2 16,0-2 6-16,0 0 0 15,1 0 5-15,2-3 7 16,1-4-17-16,0 2 3 15,-3 2 5-15,-2-1-8 16,-1 2 1-16,1 1-3 16,-2-1 3-16,0 2-4 15,0 0 1-15,0 0 0 16,0 0 1-16,0 0-1 16,0 0-22-16,0-4-16 15,0-1-67-15,0-8-78 0,0-4-92 16,0-3-403-1</inkml:trace>
  <inkml:trace contextRef="#ctx0" brushRef="#br0" timeOffset="52374.65">18856 7846 884 0,'0'0'153'15,"0"0"-45"-15,0 0 45 16,0-72-53-16,0 69-18 16,0 3-14-16,0 0-54 15,-4 17-13-15,-10 14-1 16,-4 10 9-16,2 6 11 0,3-1-19 15,8-5 5-15,4-7-3 16,1-9-3-16,0-7-3 16,12-8 0-16,7-7 3 15,8-3 8-15,7-9-1 16,2-12 1 0,0-5-2-16,-5-1-2 0,-9 5 6 15,-8 7 0-15,-8 7-1 16,-5 6 16-16,-1 2-15 15,0 0-10-15,0 13-15 16,0 8 9-16,0 4 6 16,0 1 4-16,0-2-3 0,2-3 0 15,11-5 0-15,8-5-1 16,4-10 0-16,7-1 4 16,4-7 0-16,-1-16 3 15,1-5-7-15,-7-5 11 16,-9-9-11-16,-11-4 8 15,-9-4 0-15,0 3-6 16,-19 6-4-16,-4 10-4 16,1 9-23-16,-1 8-18 15,4 8-36-15,3 4-58 16,6 2-87-16,8 0-153 16,2 0-189-16</inkml:trace>
  <inkml:trace contextRef="#ctx0" brushRef="#br0" timeOffset="52620.96">19416 7411 908 0,'0'0'177'15,"0"0"-20"-15,0 0 19 16,0 0-103-16,0 0-39 16,0 0-33-16,10 120 54 15,-8-30 8-15,-2 7-33 16,0 2-7-16,0-7 0 15,0-5-22-15,-7-8 12 16,2-7-13-16,0-8 0 0,4-9 0 16,1-8-19-1,0-11-20-15,10-6-51 0,11-10-81 16,7-16-193 0,7-6-687-16</inkml:trace>
  <inkml:trace contextRef="#ctx0" brushRef="#br0" timeOffset="52938.25">20393 7720 1019 0,'0'0'177'0,"0"0"-70"15,0 0 28-15,0 0-101 16,0 0-19-16,-69 76 10 16,30-23 28-16,-5 3-34 15,2 0-3-15,-1 1-12 16,2-1-1-16,6-4-6 15,3-2-28-15,7-9-35 16,7-11-84-16,2-11-46 0,7-13-119 16,2-6-108-16</inkml:trace>
  <inkml:trace contextRef="#ctx0" brushRef="#br0" timeOffset="53175.53">19992 7833 928 0,'0'0'186'0,"0"0"-13"15,0 0-27-15,0 0-68 16,0 0-71-16,0 0-7 16,65 37 54-16,-33 8-27 15,2 1 0-15,3-2-22 16,0-2-5-16,-4-1 0 16,-3-1-38-16,-5-4-82 15,-6-4-89-15,-8-13-182 0</inkml:trace>
  <inkml:trace contextRef="#ctx0" brushRef="#br0" timeOffset="53426.37">20538 7387 1285 0,'0'0'120'16,"0"0"-114"-16,117 89 101 15,-63-17-19-15,-2 11-33 0,-13 3-7 16,-7-1-25 0,-10-1-2-16,-9 0-15 15,-13 0-3-15,-1 4-6 16,-29 5-53-16,-18-3-81 0,-16-7-162 15,-13-13-748-15</inkml:trace>
  <inkml:trace contextRef="#ctx0" brushRef="#br0" timeOffset="56429">12718 8957 843 0,'0'0'35'0,"0"0"154"16,0 0-24-16,0 0-62 15,48-74-28-15,-47 72-11 16,-1 2-27-16,0 0-9 15,2 0-28-15,4 13-27 0,3 10 24 16,6 2 3-16,1 2 9 16,2-4-4-1,-1-4-2-15,2-5 2 0,6-6-5 16,1-6 0-16,5-2 16 16,3-2-13-16,2-14 3 15,3-2 1-15,-2-2-6 16,-4 1 5-16,-4 3-6 15,-7 8 1-15,-1 3-1 16,-2 5 1-16,2 0-3 16,1 8-3-16,-2 10-7 15,4 2 12-15,-4 3-4 16,-1-2 4-16,-2-3 0 0,-3-1-1 16,1-5 1-16,-3-5 3 15,-2-3-3-15,2-4 0 16,7 0 2-16,4-14 0 15,14-11 8-15,2-4-8 16,3 0-3-16,2 1 1 16,-2 6 0-16,-6 7 0 15,-3 8 0-15,-5 5-2 16,-2 2 0-16,-1 0 1 16,3 11 0-16,3 2 0 15,8 2-2-15,6-2 3 16,6-3 0-16,1-3 3 15,-4-5-3-15,1-2 4 0,-9 0-3 16,-5 0-1 0,-7-10 2-16,-6 1 0 0,-4 1-2 15,-6 0 0 1,0 2 2-16,1 0-1 0,1 2-2 16,-1 1 0-16,-1 3-37 15,2 0-16-15,4 0-70 16,1 0-72-16,-2 0-99 15,-7 1-413-15</inkml:trace>
  <inkml:trace contextRef="#ctx0" brushRef="#br0" timeOffset="58247.93">12874 9486 319 0,'0'0'140'0,"0"0"-11"16,0 0 44-16,0 0-31 15,0 0-18-15,0 0-34 16,0 0-21-16,0 0-28 16,0 0-10-16,0 0-11 15,0 0-8-15,0 0 0 0,0 0-11 16,0 3 2-16,1 0 5 16,8-3-1-16,4 0 15 15,-1 0 4-15,5 0-16 16,-1-6 16-16,0-6-15 15,0-2 14-15,-3-2-12 16,-4-2 8-16,-6-3 9 16,-3-3-6-16,0-1-10 15,-2-1-4-15,-13 2-1 16,-4 4 5-16,-5 8 4 16,-1 6-17-16,-2 6 15 15,0 0-10-15,0 22 0 16,2 14 5-16,3 7-11 15,5 8 16-15,5 1-16 0,9-3 4 16,3-6-5-16,8-5 1 16,13-5 0-16,5-7-8 15,3-3 4-15,2-6-21 16,8-4-23-16,1-8-47 16,3-5-50-16,-2 0-182 15,-5-12-272-15</inkml:trace>
  <inkml:trace contextRef="#ctx0" brushRef="#br0" timeOffset="58593.27">13188 9449 865 0,'0'0'183'0,"0"0"-61"16,0 0 52-1,0 0-85-15,0 0-33 16,0 0-52-16,-1 20 11 15,1 20 32-15,0 1-18 0,0-3-2 16,12-5-24-16,-2-5 1 16,1-7-1-16,2-5-3 15,-2-6 0-15,-1-10-2 16,6 0 9-16,4-15-3 16,1-12 5-16,-2-5-6 15,-5-2 7-15,-6 0-5 16,-5 6-1-16,-3 6-4 15,0 10-11-15,0 6-10 16,0 6-45-16,0 0-102 16,-3 0-81-16,3 10-142 0,0-1-62 15</inkml:trace>
  <inkml:trace contextRef="#ctx0" brushRef="#br0" timeOffset="58756.34">13490 9499 703 0,'0'0'180'0,"0"0"-24"15,0 0-37-15,0 0-49 16,0 0-27-16,0 0 38 16,12 62-32-16,-12-32-12 15,0-3-14-15,0-1-21 0,0 0 1 16,1-3-3-16,3-4-21 16,-1-3-78-1,2-9-127-15,0-7-164 16</inkml:trace>
  <inkml:trace contextRef="#ctx0" brushRef="#br0" timeOffset="58949.49">13570 9398 856 0,'0'0'240'0,"0"0"-217"15,0 0 95-15,0 0-82 16,0 0-36-16,0 0-30 0,-12-16-98 15,14 36-5 1,7 3-159-16,-2-1-372 0</inkml:trace>
  <inkml:trace contextRef="#ctx0" brushRef="#br0" timeOffset="59525.84">13896 9573 64 0,'0'0'760'0,"0"0"-728"0,0 0 146 16,0 0-116-1,0 0 2-15,0 0-12 0,0-47-8 16,0 42 7-16,0 0 21 16,0 0-32-16,-6 2 12 15,-2 0-25-15,-5 3-5 16,1 0 9-16,-6 0-27 16,0 4 3-16,-1 12 9 15,2 1-1-15,1 4 8 16,4 3-14-16,0 0-4 15,9 1 1-15,3 0-4 16,0-2-2-16,0-3 0 0,10-6-8 16,5-6 8-16,3-5 0 15,2-3 1-15,2 0-4 16,0-19 4-16,1-8-5 16,1-10 3-16,-2-11-8 15,-3-10 6-15,-7-7-1 16,-3-1 4-16,-6 13 1 15,-3 16 1-15,0 18 0 16,0 15 18-16,0 4 1 16,0 4-21-16,-7 26-12 15,-5 11 12-15,0 6 4 16,6 0-2-16,6-3-1 16,0-6-1-16,1-4-32 15,19-7-35-15,1-6-41 0,4-8-34 16,3-9-65-16,2-4-131 15,-1-6-144-15</inkml:trace>
  <inkml:trace contextRef="#ctx0" brushRef="#br0" timeOffset="60324.32">14170 9472 555 0,'0'0'208'16,"0"0"-14"-16,0 0 13 16,0 0-117-16,0 0-69 15,0 0-16-15,-9 9 13 16,9 9 25-16,-2 1-20 15,2-2 6-15,0-3-26 0,0-6 7 16,2-4-10-16,10-4 5 16,6 0-5-16,2-4 26 15,3-14-22-15,-2-6 0 16,0-3 0-16,-8-4-2 16,-2-4 2-16,-4-2-1 15,-4 3 1-15,-3 9 22 16,0 9 17-16,-4 13 7 15,-11 3-18-15,-3 12-29 16,-3 19 2-16,-1 11 1 16,3 6-4-16,8 0 6 15,8-3-7-15,3-5-1 16,0-8 0-16,18-6 0 0,3-8-6 16,6-10 2-16,5-6-8 15,7-2 9-15,3-15 2 16,0-11-8-16,-3-7 5 15,-4-2-2 1,-8 4 6-16,-7 7 3 0,-10 11-3 16,-6 7 13-16,-4 6 4 15,0 0-7-15,0 3-10 16,0 14-2-16,2 2 1 16,1-2 2-16,1-2 4 15,4-5-4-15,1-4-1 16,6-5-2-16,3-1-9 15,6 0 11-15,1 0-1 0,0-7 1 16,-7 3 0 0,0 1 0-16,-3 0 2 0,-2-1-1 15,1 0-1-15,4-3 2 16,2 0-3-16,3-3 1 16,4-3 0-16,0-1 1 15,1-2 2 1,0 0-3-16,-1-4 0 0,-2-3 3 15,-3-2-2-15,-5 1-1 16,-6 6 2-16,-5 8 2 16,-6 8 0-16,0 2 14 15,0 0-17-15,-3 6-1 0,-11 11-2 16,-2 9 2 0,4 3 0-16,4 1 0 0,7-3 0 15,1-1 0-15,0-5-3 16,9-6 1-16,5-3-4 15,2-2-22-15,3-2-45 16,1-5-51-16,-1-3-150 16,2-1-245-16</inkml:trace>
  <inkml:trace contextRef="#ctx0" brushRef="#br0" timeOffset="65884.39">19244 8933 639 0,'0'0'142'16,"0"0"-132"-16,0 0 89 15,0 0-11-15,0 0-11 16,0 0 8-16,0 0 14 16,-9 7-57-16,-6 12-18 15,0 8 20-15,-3 6-10 16,6 6 5-16,4 3-28 0,6 0-5 15,2 1 0 1,0-5-1-16,21-6-8 16,4-5 3-16,10-12-9 15,7-8 5-15,7-7 4 0,-1-7 0 16,-2-16 0-16,-11-7 1 16,-8-3-1-16,-12 1 1 15,-4 0 0-15,-5 2 11 16,-6 5-4-16,0 6 7 15,0 9 22-15,0 7-2 16,0 3-9-16,0 2-26 16,0 18-11-16,-3 5 11 15,1 3 0-15,2-1 1 16,0-3 4-16,3-6-5 16,12-5 0-16,7-7-10 15,5-6 5-15,2 0 5 0,-1-10 0 16,-1-9 0-1,-9 0 7-15,-5 1-4 0,-8-1 0 16,-5 2 2-16,0 2 3 16,-7 1-14-16,-12 5 6 15,-6 6-10-15,-3 3-30 16,1 0-19-16,6 13-40 16,6 0-33-16,12-2-149 15,3-7-53-15,12-4-172 16</inkml:trace>
  <inkml:trace contextRef="#ctx0" brushRef="#br0" timeOffset="66372.34">19850 9072 724 0,'0'0'84'16,"0"0"11"-16,0 0-25 0,0 0-12 16,0 0-2-1,0 0-16-15,80 82-13 0,-78-65-10 16,0-3 10-16,-1-7-14 15,1-5 6-15,-1-2-3 16,5 0 19-16,0-5 67 16,3-15-48-16,1-7-38 15,5-2 2-15,0-1 2 16,0 5 17-16,-6 6-11 16,-3 11-9-16,-3 6 11 0,0 2-24 15,1 3-4 1,4 14-4-16,1 4 0 15,1 1 4-15,-1-1-3 0,0-3-1 16,0-1-21-16,3-4-28 16,-2-5 11-16,2-6 13 15,2-2-9-15,1 0 27 16,1-13 11-16,0-3-12 16,-2-1 11-16,-2 0-1 15,-3 2 2-15,-2 1 2 16,-2 3 0-16,-2 1-2 15,-2 1 0-15,-1 3 3 16,0 3 7-16,0 2 0 16,0 1-8-16,0 0-2 15,0 0-12-15,0 0-17 0,0 7-17 16,-1 6-39-16,1-2-93 16,0-1-80-16,3-2 34 15</inkml:trace>
  <inkml:trace contextRef="#ctx0" brushRef="#br0" timeOffset="66744.99">20385 9022 695 0,'0'0'191'16,"0"0"-93"-16,0 0 53 16,0 0-99-16,0 0-32 15,0 0-19-15,-28 18 2 0,24 2 22 16,1-1 3-1,3-2-20-15,0-3 8 16,0-6-10-16,0-4-5 0,0-1-2 16,0-3 3-16,0 0 2 15,1 0 48-15,7-10 23 16,1-5-43-16,2-5-27 16,-2-2 2-16,-1 2 9 15,-2 1-15-15,0 6 12 16,-3 0 20-16,0 3-23 15,-2 1 15-15,1 1-23 16,-1 2 1-16,1 2-5 16,-1 1 9-16,-1 2-14 0,0 1 7 15,0 0-54-15,5 0-78 16,-2 1-129-16,5 8-67 16,-1-1-355-16</inkml:trace>
  <inkml:trace contextRef="#ctx0" brushRef="#br0" timeOffset="67502.39">20515 9073 214 0,'0'0'402'0,"0"0"-216"16,0 0-15-16,0 0-23 15,0 0-34-15,0 0-45 16,-15-74-10-16,8 72 5 16,0 2-25-16,-4 0-7 15,-5 9-23-15,-2 10 8 16,-2 8 18-16,4 1-26 0,2 2 7 16,8-2-15-1,5-2 2-15,1-5-5 0,0-5 2 16,11-4-3-1,8-10 2-15,3-2 1 16,2-2 1-16,5-21 1 0,-1-5 2 16,-4-9-4-1,-2-5-1-15,-5-6 1 0,-7-4 8 16,-6 0-8-16,-2 5 0 16,-2 10 7-16,0 15-1 15,0 11 17-15,0 11 2 16,-3 0-13-16,-4 17-12 15,-3 16-6-15,3 11 6 16,2 2 0-16,2 1 3 16,3-5-1-16,0-5-2 15,0-3-26-15,3-6-30 16,9-6-62-16,5-8-51 0,2-10-118 16,5-4-125-16</inkml:trace>
  <inkml:trace contextRef="#ctx0" brushRef="#br0" timeOffset="67791.78">20779 8822 750 0,'0'0'168'0,"0"0"-17"0,0 0-3 16,0 0-110 0,0 0-32-16,0 0 30 0,0 0 0 15,0 81-5 1,0-65-5-16,0-6-17 0,0-6-5 15,6-4-3-15,6-2-1 16,5-18 35-16,1-4-25 16,2-3-4-16,-3 5 7 15,-2 5-7-15,-6 7 6 16,-2 10 13-16,-4 0-24 16,2 3-1-16,-1 15-12 15,2 4 9-15,2 5-15 16,-1 0-70-16,0 1-44 15,1-4-187-15,8-5-212 16</inkml:trace>
  <inkml:trace contextRef="#ctx0" brushRef="#br0" timeOffset="69015.25">21436 8949 263 0,'0'0'914'0,"0"0"-865"15,0 0 125-15,0 0-78 16,0 0-84-16,0 0-6 16,-8 43 9-16,4-2 7 15,-3 8-2-15,1 0-8 16,-1-2-9-16,1-4 2 16,0-4-2-16,-1-10-3 15,3-9 4-15,1-8-2 16,1-7-2-16,2-5 1 0,0 0 1 15,0-7 8-15,-1-16 6 16,1-10-16-16,0-10 2 16,0-8 1-16,3-8 7 15,11-9 0-15,5-2-8 16,4 8 4-16,-2 12-6 16,-1 22 3-16,-1 15-1 15,-2 12 4-15,6 1-4 16,0 10-1-16,-3 12 1 15,-5 5 1-15,-10 4-3 16,-5 0-1-16,0 0 1 16,-8 0-7-16,-7-3-23 15,-2-5-36-15,4-6-51 16,6-7-48-16,6-10-93 0,1 0 5 16,3-14 29-1,13-15-40-15,3-3 264 0,-1 0 110 16,2 2 85-16,-4 6-40 15,1 6-31-15,-5 6 9 16,1 7-33-16,-3 5-59 16,3 0-11-16,3 7 15 15,-3 10-18-15,2 4 2 16,-4 1-10-16,-4 1-13 16,2-2 1-16,1-4-6 0,1-6 3 15,5-7 3 1,-1-4-4-16,6 0 9 0,1-13-5 15,5-7 14-15,-3-1 30 16,-1 1-8-16,-4 3 1 16,-7 4-5-16,-4 8-7 15,-4 3 7-15,-4 2-31 16,3 0-8-16,1 9-8 16,4 6 5-16,1 3 3 15,1-1 0-15,-1-2 3 16,3-4-5-16,0-5 2 15,-3-4 0-15,0-2 2 16,-2 0 0-16,-4-7 4 0,-3-7-6 16,0-4 0-1,-1 2 0-15,-14 2-17 0,3 6 8 16,2 5 6 0,5 3-20-16,4 0-2 0,1 0-16 15,0 3-6 1,17 4-7-16,16-6 17 0,11-1 7 15,9 0 17-15,4-18-36 16,-2-5-26-16,-4-5-29 16,-9-3-40-16,-11-1 73 15,-11-1 71-15,-7-1 24 16,-7 2 121-16,-5-1-7 0,-1 7-22 16,0 6-12-16,0 7-21 15,0 9-3 1,0 4-43-16,0 4-37 15,-3 22-6-15,-4 10 6 0,-6 7 7 16,2 1-5-16,3 0-2 16,0-3 4-16,5-4-2 15,1-9-1-15,2-5-1 16,0-9-1-16,0-7 0 16,5-7 1-16,12 0 0 15,10-5 10-15,6-11-7 16,3-3 0-16,0 5-2 15,-3 6 1-15,-3 6-3 16,-4 2 1-16,-2 9 0 16,-6 8 1-16,-6 2 15 0,-9-2-13 15,-3 2 4 1,-8-3-6-16,-21-2 8 0,-10-3-3 16,-7-2-5-1,-3 0-2-15,4-2-44 0,3-3-68 16,3-4-163-16,8 0-363 15</inkml:trace>
  <inkml:trace contextRef="#ctx0" brushRef="#br0" timeOffset="77023.06">24502 8022 819 0,'0'0'110'0,"0"0"26"15,0 0 7-15,-90-13-52 16,81 13 2-16,5 0-37 16,4 0-22-16,0 0-12 15,0 0 0-15,0 0 4 16,13 0-9-16,24 9 16 16,26-1 24-16,28 2-30 0,25 0 12 15,22 0-24 1,13 2-10-16,5 0 2 0,2-1-5 15,-1-1 2-15,-14-3 5 16,-24-5-9-16,-25-2 6 16,-31 0-6-16,-25-6 1 15,-15-4 4-15,-11-2 19 16,-1 2-6-16,-4 2 1 0,-1 1-17 16,-3 3-1-1,2 1-2-15,5 3-61 0,10 0-48 16,18 0-108-16,16 0-231 15,10 0-245-15</inkml:trace>
  <inkml:trace contextRef="#ctx0" brushRef="#br0" timeOffset="77562.44">27146 8006 1227 0,'0'0'72'0,"0"0"61"0,0 0-17 0,0 0-54 16,0 0-17-1,0 0-33-15,35-17 7 0,4 17 2 16,4 0 3-16,2 0 7 15,-11 9-15-15,-8 1 6 16,-10-2-4-16,-8 2-17 16,-7-1 10-16,-1 2-10 15,0 4 1-15,-18 6 8 16,-15 4-6-16,-10 0 7 16,-6-1 0-1,1-2-11-15,6-2 6 0,13-4-6 16,9-4 0-16,11-5-3 0,8-4 3 15,1-1-2 1,0-2-1-16,1 1-8 0,15-1 9 16,12 1 2-16,9-1 6 15,6 0-5-15,1 0 3 16,-3 0-3-16,-5 0-1 16,-8-2 2-16,-10-3-3 15,-5 0 1-15,-8 1-3 16,-3 2-3-16,-2 1-35 15,1 1-18-15,4-1-37 16,5-4-103-16,3-3-81 16,7-5-223-16</inkml:trace>
  <inkml:trace contextRef="#ctx0" brushRef="#br0" timeOffset="78231.82">27621 7703 819 0,'0'0'54'0,"0"0"80"0,0 0 19 0,-75-76-79 15,49 64 8-15,-7 4-7 0,-6 4-31 16,-4 4-9-1,-8 0 7-15,0 1-16 0,-7 12 4 16,-1 2-10-16,-3 5-3 16,0 3 14-16,1 2-28 15,2 3 16-15,6 4-7 16,9 4-11-16,9 4 11 16,6 3-9-16,7 1-3 15,1 3 11-15,6 5-10 16,0 4 1-16,3 5-2 15,3 0 4-15,2-2-2 16,7-4-2-16,0-3-6 16,3-4 3-16,16-1 2 0,7-4 1 15,5-1 2 1,5-6 3-16,11-5-5 0,6-4 3 16,11-4 1-16,6-7 4 15,3-6-6-15,8-7 5 16,-1-3 7-1,5-4-13-15,0-16 13 0,-2-5-10 16,-3-9 6-16,-4-5 6 16,-4-10 0-16,-10-5 11 15,-7-6-9-15,-13-5-5 0,-12 0 15 16,-11 5-9 0,-9 4-12-16,-9 12 10 15,-1 8-13-15,0 5 9 16,-9 3-10-16,-12 0-3 0,-4 1-2 15,-3 2-5 1,-1 2 0-16,-2 3-17 0,0 4-21 16,-2 5-12-16,1 6-22 15,0 5 0-15,0 0-25 16,-2 5-59-16,-2 11-89 16,-1-4-141-16</inkml:trace>
  <inkml:trace contextRef="#ctx0" brushRef="#br0" timeOffset="79581">8623 11314 1131 0,'0'0'73'0,"0"0"-21"16,0 0 99-16,0 0-118 15,0 0-15-15,0 0-8 16,-42 15-5-16,42 1 6 16,0-3-11-16,11-2 0 15,9-7-6-15,6-4 13 16,1 0-3-16,4-9 10 15,-5-13-8-15,-4-1 10 16,-12-2-6-16,-5 3 3 16,-5-1 12-16,-6 4-16 0,-19 6 3 31,-8 7-8-31,-5 6 3 0,-4 0-4 0,-2 19-3 16,5 11 0-16,6 7-4 15,5 4 10-15,7 0-6 16,9 0 0-16,12-4-1 15,0-4-1-15,24-3-8 16,15-6-39-16,14-7-16 16,10-7-95-16,12-9 27 15,1-1-70-15,-2-8-75 16,-6-16-92-16</inkml:trace>
  <inkml:trace contextRef="#ctx0" brushRef="#br0" timeOffset="80059.08">9105 11318 32 0,'0'0'798'0,"0"0"-674"0,0 0 99 16,0 0-106-16,0 0-29 16,0 0-25-16,-104-40-34 15,77 66-9-15,1 4 14 16,8-2-19-16,8-4-5 16,7-9 2-16,3-6-12 15,0-5-3-15,16-4 1 16,10 0 2-16,5-13 20 15,3-10-16-15,-2-6 0 16,-9 4 1-16,-6 4-2 0,-7 10 9 16,-7 5 22-1,-3 6-11-15,0 0 2 16,0 25-25-16,0 18 0 0,0 16 10 16,-7 11-10-16,-2 8 13 15,3 1-4-15,3-3-1 16,3-10 5-16,0-12-13 15,0-10 1-15,0-13 1 16,8-12-2-16,-1-9 0 16,5-10-2-16,3 0 2 15,13-26 7-15,4-14-7 16,5-13 3-16,-2-7 2 16,-3-2 2-16,-8 7-7 15,-3 10 0-15,-7 11 1 0,-3 10-9 16,-2 7 2-1,3 6-36-15,1 4-28 0,10 2-123 16,0 4-73-16,3 1-202 16</inkml:trace>
  <inkml:trace contextRef="#ctx0" brushRef="#br0" timeOffset="80441.05">10573 11269 1195 0,'0'0'144'0,"0"0"-62"16,0 0 85-16,0 0-115 16,0 0-32-16,0 0-19 15,-12 52 6-15,6-5 30 16,3 2-22-16,-3 2-1 16,6-3-6-16,-1-2-5 0,1-3-4 15,0-6 1-15,0-7-15 16,0-7-32-16,0-6-69 15,0-11-96-15,1-6-128 16,11-16-273-16</inkml:trace>
  <inkml:trace contextRef="#ctx0" brushRef="#br0" timeOffset="80877.16">10536 11015 859 0,'0'0'72'0,"0"0"-20"0,-85-41 133 0,47 41-108 16,-4 0-6-1,-10 23 2-15,-3 8-33 16,-3 6 14-16,-3 9-6 16,8 6-18-16,4 7-6 0,9 8-7 15,12 3 1-15,7 5-1 16,12 2-16-16,9 2 4 15,0 0-5-15,10-6-1 16,20-8-1-16,8-11-1 16,8-5-1-16,9-10 2 15,4-12-20-15,6-12 21 16,3-15-10-16,7 0 11 0,4-29 0 16,4-15 4-1,-2-14-1-15,-5-12-3 16,-13-15 5-16,-18-7-3 0,-18-8 9 15,-21-2-7-15,-6 5 22 16,-29 8-8-16,-11 20-4 16,-8 18-10-16,-10 21-1 15,-2 13-4-15,2 10 1 16,4 7-43-16,12 0-30 16,10 17-104-16,2 2-235 15</inkml:trace>
  <inkml:trace contextRef="#ctx0" brushRef="#br0" timeOffset="81831.24">13416 11312 971 0,'0'0'113'15,"0"0"8"-15,0 0 81 16,-26-73-91-16,26 73-41 16,-3 11-60-16,-6 25 0 15,4 13 5-15,-2 8 10 16,1 2-15-16,3 0 2 15,0-1-11-15,-1-3 4 16,-1-4-5-16,2-7-3 0,0-11-31 16,2-7-93-16,1-9-101 15,0-11-151-15,0-6-301 16</inkml:trace>
  <inkml:trace contextRef="#ctx0" brushRef="#br0" timeOffset="82254.05">13093 11558 406 0,'0'0'524'0,"0"0"-461"16,0 0 132-16,0 0-139 16,0 0-42-16,0 0-6 15,74-59 7-15,-32 50 30 16,-4 4-12-16,-4 0-9 0,-3 3-5 15,1-1-4 1,2 3-11-16,1 0 2 0,1 0-1 16,-3 1-4-16,-3 9 3 15,-3 3-4-15,-3-1 2 16,1 1-1 0,1 0 7-16,2-4-9 0,2-5 4 15,-2-4-3-15,3 0 7 16,-7-9 5-16,-7-8 12 15,-6-1 26-15,-9-3-6 0,-2-2 7 16,-13 1-29 0,-17 2-22-16,-4 3 0 0,-7 6-3 15,1 5 0 1,6 6 0-16,1 0-48 16,16 17-35-16,10 7-78 15,7 4-28-15,10 0-181 0</inkml:trace>
  <inkml:trace contextRef="#ctx0" brushRef="#br0" timeOffset="82988.31">15016 11404 678 0,'0'0'539'0,"0"0"-523"16,0 0 28-16,0 0-24 0,0 0-12 16,0 0 19-16,18 17-9 15,-10-11-10-15,-1-3 10 16,-1-2 1-16,1-1-12 15,2 0 24-15,4 0 22 0,4-7-23 16,2-6 1 0,-3 0-22-16,-2 0 4 0,-3-1-3 15,-3-2-4-15,-5 0 13 16,0 2-12-16,-3 0-5 16,0 4 4-16,0 2-3 15,0 0 11-15,-1 2-6 16,-9 0-7-16,-2 2 6 15,-4 0-7-15,-6 1 0 16,-1 3 5-16,-4 0 1 16,-2 0-3-16,3 0 0 15,1 13 0-15,2 2 4 16,2 5-6-16,6 1 0 16,3-3-1-16,6 1 2 15,5-4-3-15,1-2 1 16,0-4-8-16,13-1 8 15,12-7-4-15,5-1 4 0,5 0-2 16,-2-4-6-16,-7-10 1 16,-5-3-2-16,-6-3-1 15,-3-2 8-15,-5-1 2 16,-5 6 0 0,-2 5 4-16,0 5-1 0,0 7 0 15,-2 0 0-15,-11 0 6 16,-5 15-9-16,-3 4 0 15,6 4 0-15,5 0 0 0,2-1 0 16,8 1 0-16,0-2-3 16,5-1-46-1,17-2-59-15,11-5-64 16,7-5-33-16,2-5-62 16,0-3-61-16</inkml:trace>
  <inkml:trace contextRef="#ctx0" brushRef="#br0" timeOffset="83522.78">15480 11249 712 0,'0'0'165'16,"0"0"95"-16,0 0-78 15,0 0-39-15,0 0-76 16,0 0-32-16,-72 1-24 16,48 38 22-16,2 0-10 15,4 1-8-15,8-5 6 0,2-4-12 16,7-7-8-1,1-6 2-15,0-8-3 0,0-4-1 16,6-6 0-16,7 0 2 16,6-20 11-16,5-5 2 15,1-9-12-15,-3-6 4 16,-3 1-4 0,-8 3 3-16,-4 10 24 0,-4 12-4 15,-3 8 22-15,0 6-13 16,0 0-13-16,0 8-21 15,0 22-6-15,-7 14 6 16,-4 11 7-16,-5 7-2 16,4 0 11-16,1 3-11 15,1-3-4-15,4-8 2 0,1-12 0 16,2-14-3 0,2-11 0-16,1-10 4 0,0-5-4 15,0-2 0 1,0-3 7-16,7-19 11 0,14-11-16 15,9-15-2-15,6-13 0 16,4-8-4-16,3-5 4 16,-4 11-7-16,-6 14-1 15,-8 13 6-15,-10 15-9 16,-1 7-3-16,-1 4-31 16,5 5-32-16,5 5-44 15,8 0-115-15,7 0-194 16</inkml:trace>
  <inkml:trace contextRef="#ctx0" brushRef="#br0" timeOffset="83934.63">16505 11140 981 0,'0'0'157'16,"0"0"-124"-16,0 0 56 0,89-1-38 15,-66 14 25 1,-8 1-25-16,-6 0-18 0,-5 2 27 16,-4 0-23-16,0 4 4 15,-9 4 5-15,-19 0-10 16,-11 1 2-16,-3-2-14 15,2-2-20-15,10-2 10 16,14-4-13-16,8-2 0 16,8-2-1-16,0-3 0 15,5 0 0-15,20-4 5 16,12-4 1-16,8 0 2 16,6 0-8-16,-3-7 4 15,-2-6-8-15,-6-2-1 0,-2 1-27 16,-10-2-34-1,-6 3-41-15,-7 3-91 0,-8 0-129 16,-5 0-333 0</inkml:trace>
  <inkml:trace contextRef="#ctx0" brushRef="#br0" timeOffset="86789.82">8644 12776 455 0,'0'0'621'0,"0"0"-581"16,0 0 88-16,0 0-18 16,0 0-41-16,0 0-14 0,0 0-22 15,0-62 5-15,0 67-30 16,-3 18-6-16,-4 15 2 16,-1 10 13-16,-1 6 19 15,-1 1-18-15,1 0-8 16,1-1 6-16,1-2-13 15,-2-4-3 1,3-5 8-16,1-7-7 0,2-6 5 16,2-7-6-16,1-6 0 15,-2-5-2-15,2-8 3 16,0-1-1-16,0-3 1 16,0 0 3-16,0 0 0 15,0-3-2-15,0-13-2 0,0-4 5 16,0-5-1-1,0-4-4-15,0-5 0 16,-1-6 7-16,1-4-6 0,0-4-1 16,0-4 0-16,4 0-1 15,14 1 3-15,6 2-2 16,8 6 0-16,6 7 3 16,4 7 1-16,-2 11-1 15,-4 12 2-15,-7 6 11 16,-10 4-16-16,-10 21 5 15,-6 6-5-15,-3 4 2 16,-11 0-3-16,-14 0 1 16,-6-2 0-16,-5-2-2 0,0-4-14 15,0-3-18 1,8-6-21-16,4-5-52 0,13-6-58 16,4-7-64-16,7 0-138 15,0-3-353-15</inkml:trace>
  <inkml:trace contextRef="#ctx0" brushRef="#br0" timeOffset="87071.17">9126 12662 834 0,'0'0'143'0,"0"0"80"15,0 0-50-15,0 0-25 0,0 0-89 16,0 0-49-16,-24 28 16 16,3 17 4-16,2 9 13 15,5 6-4-15,1 4-18 16,7-1 8-16,4 2-10 16,2-3-12-16,0-3 9 15,5-5-16-15,11-7 0 16,1-7 0-1,-1-7-3-15,1-5-6 0,0-3-40 16,6-10-33-16,5-8-54 16,8-7-127-16,7-7-226 0</inkml:trace>
  <inkml:trace contextRef="#ctx0" brushRef="#br0" timeOffset="87543.23">9597 12957 994 0,'0'0'184'0,"0"0"-134"0,0 0 118 16,0 0-108-16,0 0-28 15,-89 79 17-15,75-29-4 16,10 1-20-16,4-3-16 16,6-7-9-16,16-13-2 15,5-8 2-15,-2-11-3 0,2-9 7 16,1 0-4-1,0-18 3-15,3-10-1 0,-3-4 16 16,-7-2-4-16,-3 6 17 16,-11 8 6-16,-4 10-7 15,-3 7 20-15,0 3-18 16,0 0-27-16,0 9-5 16,0 13-8-16,0 5 8 15,0 3 3-15,0-2 2 16,9-7-3-16,11-4-2 15,2-7 0-15,8-7 1 0,3-3 3 16,2-3-1 0,1-18 3-16,-4-4-6 15,-9-6 11-15,-6-7-9 16,-7-1 0-16,-8 4 3 0,-2 4-3 16,0 9-2-1,-13 7 0-15,-7 8-23 0,-5 4-12 16,-2 3-42-16,0 0-35 15,3 0-59-15,5 6-202 16,2-3-416-16</inkml:trace>
  <inkml:trace contextRef="#ctx0" brushRef="#br0" timeOffset="87812.81">10089 12619 1230 0,'0'0'45'16,"0"0"55"-16,94 2 17 0,-47 29-30 15,-1 17-26 1,-3 10 13-16,-4 6-36 0,-4 5-3 16,-7-3 0-16,-4-3-24 15,-10-1 20-15,-9-4-18 16,-5-4-11-16,-6-7-4 15,-16-4-1-15,-5-5 1 16,2-8-26-16,8-6-51 16,7-10-55-16,10-13-136 15,0-1-219-15</inkml:trace>
  <inkml:trace contextRef="#ctx0" brushRef="#br0" timeOffset="88385.48">11056 12966 1470 0,'0'0'83'0,"0"0"39"16,0 0-43-16,0 0-52 15,0 0 13-15,0 0-7 16,-40 51-27-16,37-38 8 16,3-2-14-16,0 1-13 15,0-4-47-15,6-3-82 0,11-5-200 16,-1-2-516-16</inkml:trace>
  <inkml:trace contextRef="#ctx0" brushRef="#br0" timeOffset="89238.03">11729 12729 839 0,'0'0'414'16,"0"0"-372"0,0 0 137-16,0 0-103 0,0 0-48 15,0 0-18-15,-27 60-1 16,21-5 31-16,2 2-14 15,1 3-15-15,-1 1 14 16,2-5-17-16,1-2 1 0,-2-8-5 16,1-8 7-16,-1-7-11 15,0-10 0-15,3-8 0 16,0-9 0-16,0-2 6 16,0-2-6-16,0-4 9 15,0-19 2-15,0-12 3 16,0-12-13-16,0-9 1 15,0-9 11-15,8-10-11 16,6-10 7-16,9 0-9 16,8 8 11-16,14 18-11 15,3 19 0-15,2 20 0 16,-2 13 6-16,-8 7-1 16,-10 5 1-16,-8 17-6 15,-14 6 0-15,-8 6 0 0,0 4 1 16,-28 1 0-1,-13 0 2-15,-9-2-3 0,-5-4-1 16,5-1-39 0,7-5-47-16,13-9-14 0,18-6-119 15,12-9-71 1,3-3-136-16</inkml:trace>
  <inkml:trace contextRef="#ctx0" brushRef="#br0" timeOffset="89478.87">12386 12607 1085 0,'0'0'88'0,"0"0"-4"0,-90-3-4 0,65 32-32 16,5 18-12-16,7 12 11 15,9 5-4 1,4 1 9-16,0-5-18 0,3-4-18 15,14-3-2-15,4-7-5 16,5-3-6-16,4-8-6 16,1-7-2-16,9-3-23 15,2-9-68-15,5-7-52 16,6-9-41-16,11-2-150 16,4-23-367-16</inkml:trace>
  <inkml:trace contextRef="#ctx0" brushRef="#br0" timeOffset="89672.49">13085 12815 942 0,'0'0'162'0,"0"0"49"15,0 0-43-15,0 0-133 16,0 0-4-16,-89 68-15 16,50-23 1-16,5 3-16 15,4 0-1-15,3 1 0 16,5 1-28-16,-1-5-54 15,4-6-98-15,3-13-157 16,2-12-88-16</inkml:trace>
  <inkml:trace contextRef="#ctx0" brushRef="#br0" timeOffset="89896.47">12714 12923 18 0,'0'0'1063'0,"0"0"-945"16,0 0 62-16,0 0-101 15,0 0-67-15,0 0 72 16,88 45-13-16,-49-6-29 16,-2 2 6-16,-3-1-34 15,1-3 2-15,-5-5-16 16,-5-2-2-16,-1-6-16 16,-1-3-59-16,3-9-108 15,-4-8-123-15,2-4-291 16</inkml:trace>
  <inkml:trace contextRef="#ctx0" brushRef="#br0" timeOffset="90174.24">13399 12657 338 0,'0'0'874'0,"0"0"-769"15,0 0 87-15,0 0-130 16,0 0-39-16,0 72 48 16,0-12-18-16,-3 5-9 15,-5-1-12-15,-2 2-10 0,7 1 4 16,-2-5-15-16,1-1-1 16,-4-9-8-16,0-5-2 15,0-9-1-15,4-10-33 16,1-8-42-16,3-9-12 15,0-8-127-15,12-3-165 16,10-9-223-16</inkml:trace>
  <inkml:trace contextRef="#ctx0" brushRef="#br0" timeOffset="90645.02">13678 12957 1074 0,'0'0'179'0,"0"0"-39"16,0 0 17-16,0 0-123 16,0 0-23-16,0 0 31 0,-15 67-12 15,9-34-9-15,6-4-20 16,0-2 1 0,0-7 0-16,12-6-1 0,4-8-1 15,5-6 3-15,4 0-2 16,1-10 7-16,-4-7-6 15,-2 0-1-15,-10 3 7 16,-3 4-5-16,-5 4 19 16,-2 6 7-16,0 0-13 0,0 0-16 15,0 10-5-15,-3 11 5 16,-1 5 3-16,4-1-2 16,0-4-1-16,0-4 0 15,13-4 3-15,9-7-2 16,8-6 0-16,6 0 2 15,3-16 5-15,0-8-4 16,-8-7 0-16,-9-6 12 16,-8-4-7-16,-7-4 2 15,-7 3-11-15,0 8 1 16,-10 10-2-16,-7 10-31 16,-2 8-19-16,1 6-25 15,2 0-71-15,-2 0-129 16,6 6-209-16</inkml:trace>
  <inkml:trace contextRef="#ctx0" brushRef="#br0" timeOffset="90884.72">14064 12618 872 0,'0'0'249'15,"0"0"-140"-15,0 0 26 16,105 18-51-16,-58 32 24 15,3 13-44-15,-1 13-11 16,-4 2-10-16,-5-3 5 0,-15-3-21 16,-10-9-17-1,-15-5-8-15,0-11 0 0,-6-8-2 16,-9-8-4 0,2-5-43-16,-1-6-48 0,5-5-99 15,3-11-251-15</inkml:trace>
  <inkml:trace contextRef="#ctx0" brushRef="#br0" timeOffset="91129.45">15043 12941 1163 0,'0'0'213'0,"0"0"-191"16,86 0 93-16,-41 3-61 0,0 1-17 15,-2 2-27-15,-4-3-4 16,-5 1-6-16,-4-3-17 16,-6-1-52-16,-3 0-112 15,-6 0-154-15,-9 0-254 16</inkml:trace>
  <inkml:trace contextRef="#ctx0" brushRef="#br0" timeOffset="91303.98">15026 13122 890 0,'0'0'323'0,"0"0"-315"15,0 0 112-15,0 0-64 16,114 26-31-16,-74-24-15 15,-1-1-10-15,-6 2-63 16,0-3-124-16,-5 0-231 16</inkml:trace>
  <inkml:trace contextRef="#ctx0" brushRef="#br0" timeOffset="92449.33">17655 12987 1173 0,'0'0'104'16,"0"0"-13"-16,0 0 37 15,0 0-88-15,0 0-30 16,0 0 13-16,-12 79 10 0,-1-26 7 16,1 2-17-16,3 1-10 15,3-3-1-15,2-6 8 16,1-7-10-16,0-10 7 15,0-9-15-15,0-10 4 16,1-5-4-16,2-5 1 16,0-1 6-16,0 0-1 15,0 0-4-15,0-17 5 16,0-8-3-16,0-10-6 16,0-11 4-16,0-7-2 15,0-11-2-15,0-6 0 16,-1-6 5-16,-2-2-5 0,3-3 0 15,0 2 1 1,18 6-5-16,9 11 8 0,4 18-4 16,7 20 0-16,1 19 0 15,5 5-5-15,3 19 5 16,-2 19 0-16,-9 10 1 16,-14 2 2-16,-17-4-6 15,-5-6 2-15,-27-6 1 16,-15-3-1-16,-10-3 1 15,-2-5-21-15,5-5-21 16,8-4-51-16,15-4-57 16,10-9-81-16,9-1-66 0,7-4-57 15</inkml:trace>
  <inkml:trace contextRef="#ctx0" brushRef="#br0" timeOffset="92869.32">18379 12522 919 0,'0'0'180'0,"0"0"-18"0,0 0-67 16,-87-18-38-16,38 51-13 15,-2 21 11-15,2 17-6 16,6 10-14-16,10 8-18 0,9 0-6 16,11-6 4-1,13-6-14-15,0-12-1 0,12-10 0 16,14-13 0-16,6-8 0 16,7-8 1-16,-1-10 2 15,0-7 21 1,-10-7-8-16,-7-2 2 0,-9 0 3 15,-2 0-1-15,-4-5 4 16,-1-2-19-16,-4 1-1 16,1 2-1-16,-2 3-3 15,1-1 0-15,1 2-1 16,-1-1-18-16,1 1-15 16,-2-1-29-16,4 1-65 15,-1-2-79-15,2-2-123 0,5 0-612 16</inkml:trace>
  <inkml:trace contextRef="#ctx0" brushRef="#br0" timeOffset="93905.42">18974 12718 1052 0,'0'0'112'16,"0"0"41"-16,0 0 10 15,24-79-88-15,-23 72-16 16,-1 5-26-16,0 2-1 0,0 0-19 15,0 3-13 1,-1 21-5-16,-15 10 5 0,-6 10 6 16,-6 4 4-16,-3-3-6 15,-2 0-2-15,-1-1 1 16,-3-3-1-16,4 0-2 16,2-3-2-16,2-2-28 15,5-3-38-15,2-6-71 16,2-7-48-16,8-11-111 15,5-9-119-15</inkml:trace>
  <inkml:trace contextRef="#ctx0" brushRef="#br0" timeOffset="94116.38">18698 12842 1054 0,'0'0'81'0,"0"0"76"16,0 0-83-16,0 0-66 15,0 0 36-15,77 74 6 16,-38-37-7-16,2-3-14 16,3 2-28-16,-3-4 9 15,-4-4-10-15,-7-3-72 16,-5-7-85-16,-4-10-141 16,-4-8-313-16</inkml:trace>
  <inkml:trace contextRef="#ctx0" brushRef="#br0" timeOffset="94340.44">19213 12525 754 0,'0'0'451'0,"0"0"-408"16,0 0-25-16,62 108 98 15,-15-30 1-15,0 7-36 16,-5-1-27-16,-10-3 1 15,-9-6-28-15,-6-8 1 16,-13-6-25-16,-4-7-1 16,0-8-2-16,-21-3-12 15,-7-7-60-15,0-9-94 16,4-14-232-16</inkml:trace>
  <inkml:trace contextRef="#ctx0" brushRef="#br0" timeOffset="94530.33">19840 13057 1239 0,'0'0'210'0,"0"0"-123"16,0 0-19-16,0 0-45 0,0 0-23 15,0 0-19 1,0 0-137-16,29-4-164 0</inkml:trace>
  <inkml:trace contextRef="#ctx0" brushRef="#br0" timeOffset="95430.07">20702 12556 1264 0,'0'0'51'0,"0"0"130"16,0 0-70-16,0 0-81 15,0 0-29-15,0 0 11 16,0 0 3-16,1 103 21 15,-4-44-19-15,2-4-7 16,1-7 8-16,-2-11-15 0,-1-11 3 16,-1-7-5-16,1-11 4 15,1-3-4-15,1-5-1 16,1 0 1-16,0 0 13 16,0-12-10-16,0-12 1 15,-3-14-3-15,-1-17 2 16,1-13-4-16,0-11 0 15,3-8 4-15,0-4-2 16,13 5-2-16,11 12 0 16,6 15-5-16,4 17 5 15,8 21-1-15,1 14-1 16,5 7 0-16,-2 17-2 16,-5 14 4-16,-11 3 0 0,-18-2-6 15,-12-2 3 1,-10 0 0-16,-23-4 1 0,-7-1 2 15,0-4-21-15,2-4-48 16,10-6-61-16,12-5-71 16,11-6-144-16,5-7-115 15</inkml:trace>
  <inkml:trace contextRef="#ctx0" brushRef="#br0" timeOffset="95684.38">21398 12134 1059 0,'0'0'71'0,"0"0"73"15,0 0-97-15,-108 66 9 0,66-9 31 16,4 9-26 0,7 3-9-16,6 1-6 0,9 0-33 15,11-4-10-15,5-5-1 16,0-8-1-16,18-7-2 15,5-13-46-15,6-10-90 16,8-12-30-16,10-11-58 16,9-4-203-16</inkml:trace>
  <inkml:trace contextRef="#ctx0" brushRef="#br0" timeOffset="96163.62">21782 12320 1065 0,'0'0'75'0,"0"0"63"16,0 0-59-16,0 0-12 16,0 0-10-16,-91 109-7 15,80-64-13-15,7-1-28 16,4-4-5-16,0-4-3 16,14-9-1-16,6-11-3 15,6-8 1-15,3-8 4 16,7-8 3-16,3-15-1 15,0-5-1-15,-2-2 0 16,-9 2 1-16,-11 8-1 16,-9 9 4-16,-8 6 19 0,0 5 23 15,0 0-49 1,-3 3 2-16,-8 14-4 16,-4 4 4-16,8 2 0 0,7-3-2 15,0-3 0 1,19-5-4-16,11-8 7 0,4-4-3 15,5 0 3-15,0-18 3 16,-2-9-2-16,-10-8 0 16,-8-12-1-16,-10-3 3 15,-9-1-6-15,0 5 3 16,-10 13-8-16,-12 11-27 16,2 13-26-16,1 9-47 0,7 0-59 15,3 4-181-15,7 7-253 16</inkml:trace>
  <inkml:trace contextRef="#ctx0" brushRef="#br0" timeOffset="96439.79">22598 11861 1136 0,'0'0'133'0,"0"0"74"0,0 0-131 16,0 0-58-16,0 91 28 16,-10-9 30-16,1 9-41 15,0 5-5-15,1 0-6 16,2-2-15-16,3-5 14 0,0-2-19 16,2-5-3-1,-2-8 7-15,1-9-6 0,-2-12-1 16,1-13-1-1,-2-8-4-15,2-11-8 0,1-9-41 16,2-6-30-16,0-6-71 16,20-4-90-16,13-20-126 15</inkml:trace>
  <inkml:trace contextRef="#ctx0" brushRef="#br0" timeOffset="96768.74">23326 12255 1298 0,'0'0'54'0,"0"0"133"0,0 0-112 15,0 0-62-15,0 0-8 16,-42 72 1-16,13-24 28 15,-4 3-26-15,-2-2-6 16,1-1-4-16,1-4-1 16,6-3-12-16,5-4-34 15,5-8-74-15,6-7-46 0,5-11-99 16,6-11-84-16,0-4-142 16</inkml:trace>
  <inkml:trace contextRef="#ctx0" brushRef="#br0" timeOffset="96952.07">23065 12388 877 0,'0'0'202'16,"0"0"15"-16,0 0-76 15,0 0-30-15,0 0-57 16,0 0-50-16,36-6 6 16,0 35 0-16,8 3 17 15,3-4-23-15,-4-2-3 16,-9-7 6-16,-9-3-7 15,-5-5-39-15,-2-3-74 0,-3-5-141 16,1-3-278-16</inkml:trace>
  <inkml:trace contextRef="#ctx0" brushRef="#br0" timeOffset="97171.02">23481 11982 1197 0,'0'0'136'15,"0"0"-77"-15,27 72-18 0,6-1 80 16,2 15-52-16,-6 8-12 16,-8-1-16-16,-9 0-27 15,-12-1 3-15,-4-9-17 16,-26-6 0-1,-11-6-16-15,-7-10-73 0,-5-8-136 16,-4-8-288 0</inkml:trace>
  <inkml:trace contextRef="#ctx0" brushRef="#br0" timeOffset="130959.47">14415 14495 67 0,'-9'-12'18'0,"-5"2"-18"0,1 1 0 0,-6-1-7 0</inkml:trace>
  <inkml:trace contextRef="#ctx0" brushRef="#br0" timeOffset="156538.43">15746 10875 623 0,'0'0'124'0,"0"0"-90"16,0 0 90-16,0 0-46 0,0 0-24 15,-100-58 2-15,73 50-5 16,-5 2 7-16,-5 5-7 16,-6 1-24-16,-5 0 29 15,-4 1-6-15,-5 8-28 16,2-1 6-16,-2 4-15 16,2 2 11-16,1 4 1 15,6 3-14-15,-1 6 6 16,6 3-7-16,0 2-5 0,4 8 0 15,0 3-4 1,3 5 4-16,5 4-5 16,3 1 3-16,2 3-1 0,4-1 3 15,5 0-5-15,4-3 3 16,4 0-3-16,6 1 0 16,3 0 0-16,0-2-1 15,2-3-2-15,16-4 0 16,10-3-4-16,7-3 6 15,7 1 1-15,5 0 3 16,5-2 0-16,3 2-2 16,0-4-2-16,1-6 0 15,2-1 1-15,0-9 2 16,2-3 2-16,1-8-4 16,3-4 1-16,3-4 3 0,6 0-3 15,-3 0 1-15,1-1-2 16,-9-6 0-16,-2-3 0 15,-3-1 0-15,1 0 0 16,4-2 1 0,3 0 0-16,0-1-1 0,0 0 1 15,0 0 0-15,0 0-1 16,-2 0 0-16,-5 1 1 16,-4 0 0-16,-3 2-1 15,-8-2 2-15,-4 1-2 0,-5-2 2 16,-4-5-2-1,0-2 0-15,-2-3 0 0,-1-4 1 16,-1-4-1-16,-4-3 2 16,-4-4 1-1,-5-6 3-15,-5-6-6 0,-2 2 0 16,-1-3 4-16,-3 3-1 16,-1 0 4-16,-1-2-1 15,0 0 3-15,0 2-1 16,-13 0 7-16,-8 2 1 15,-7-1 6-15,-7 1-12 16,-1 0-2-16,-3 2 4 16,-3 5-9-16,-3 6 0 15,-1 3-3-15,-3 6-1 16,2 2 1-16,0 4 0 16,6 5 0-16,4 5-11 0,1 2-52 15,8 5-35-15,1 2-123 16,1 0-161-16,4 4-377 15</inkml:trace>
  <inkml:trace contextRef="#ctx0" brushRef="#br0" timeOffset="164252.47">5241 7837 797 0,'0'0'123'15,"0"0"-38"-15,0 0 63 16,0 0-30-16,-17-85-27 16,16 75-23-16,-1 5-6 15,-2 2 2-15,3 3-24 0,-4 0-17 16,2 3-21-1,-3 24-2-15,3 15 2 0,1 19 8 16,1 9 6-16,1 6-11 16,0 1 11-1,0-1-12-15,0-2 3 0,0-3-2 16,0-7 5-16,-5-9-7 16,0-7 4-16,-1-6-6 15,3-4 4-15,-2-6-4 16,1-6 2-16,2-8-3 15,-1-6 0-15,3-7 3 16,0-3-3-16,0-2 2 16,0 0 5-16,0-2 2 15,-3-16 0-15,-1-6-5 0,-4-6 2 16,2-2-6 0,0-1-5-16,0-2 5 0,-1-2 0 15,4-5 3 1,0-6-3-16,3-8 0 0,0-9-1 15,0-2 1-15,5 0 0 16,11-1 1-16,2 3-1 16,10 1 0-16,5 5 1 15,0 8-1-15,7 8 0 16,2 9 1-16,-6 11 1 0,-8 11-2 16,-7 10-2-1,-11 2-5-15,-5 7-9 0,2 13 5 16,-7 7 10-1,0 5-4-15,-10 2 4 16,-11 1-4-16,-5-2 10 0,0-4-10 16,0-3 6-16,6-5-2 15,3-7 0-15,9-5-37 16,3-4-25 0,5-3-53-16,0-2-38 0,0 0 41 15,0-3-67-15,16-12-143 16,8-8-204-16</inkml:trace>
  <inkml:trace contextRef="#ctx0" brushRef="#br0" timeOffset="164599.1">5784 7436 846 0,'0'0'55'0,"0"0"85"0,0 0 3 16,0 0-89-16,0 0-34 16,0 0-7-16,-84 82 44 15,62-28 14-15,2 3-13 16,1 6-12-16,4-1-6 16,3-2-13-1,3 3-3-15,6-4-17 0,3-6 0 16,0-4-2-16,11-9-5 15,8-6-1-15,3-4 0 0,-2-6-1 16,1-3 2-16,-3-5 0 16,1-5-1-16,0-5-40 15,4-6-63-15,7 0-60 16,7-9 4-16,3-18-118 16,2-12-306-16</inkml:trace>
  <inkml:trace contextRef="#ctx0" brushRef="#br0" timeOffset="164835.62">6307 7655 902 0,'0'0'187'16,"0"0"-128"-16,0 0 94 0,0 0-59 16,0 0-68-16,0 0-10 15,0 0-5 1,-37 76 23-16,19-29-3 0,1 2-20 15,-3-2-5-15,4-1-4 16,-1-3-2-16,2-5-3 16,2-6-54-16,1-5-85 15,3-9 1-15,0-6-95 16,0-12-39-16,-3 0-147 16</inkml:trace>
  <inkml:trace contextRef="#ctx0" brushRef="#br0" timeOffset="165054.99">5991 7751 777 0,'0'0'179'0,"0"0"-74"16,0 0 63-16,0 0-58 15,0 0-51-15,0 0-35 16,12-43-19-16,15 70 16 16,7 10 2-16,2 5 4 15,-3 4-12-15,1 1-7 16,-7-1-6-16,-3-4-2 15,-3-4-3-15,-2-6-87 16,4-5-66-16,0-7-42 16,4-11-90-16,-1-9-205 15</inkml:trace>
  <inkml:trace contextRef="#ctx0" brushRef="#br0" timeOffset="165251.5">6591 7829 857 0,'0'0'248'15,"0"0"-150"-15,0 0 29 0,0 0-35 16,0 0-69-16,0 0-20 16,0 43 44-16,0-3 9 15,0 1-42-15,0 1-14 16,0-1 3-16,0 1-3 16,0-3-23-16,3-5-67 15,5 1-103-15,3-14-84 16,4-10-118-16</inkml:trace>
  <inkml:trace contextRef="#ctx0" brushRef="#br0" timeOffset="165771.03">7091 7803 1066 0,'0'0'72'0,"0"0"87"15,0 0 9-15,0 0-133 16,0 0-32-16,-55 94 24 0,46-35 4 16,6-2-15-1,3-5-13-15,6-9-3 0,16-9-2 16,9-13 0 0,7-13-4-16,3-8 6 0,1-7 0 15,0-18 10-15,-6-9-10 16,-2-3 1-1,-10-3-1-15,-6-3 10 0,-8 4-9 16,-8 5 10-16,-2 11-7 16,0 11 4-16,0 9 26 15,0 3 0-15,0 1-27 16,0 20-3-16,-8 9-4 16,2 8 10-16,5-1-5 15,1 0-2-15,0-8-1 0,15-5-1 16,10-5-1-1,5-9-1-15,9-10 1 0,5 0 5 16,1-16 0-16,1-11 2 16,-8-5-2-16,-10-5 6 15,-11-3 6-15,-10-2-2 16,-7 2-5-16,0 8-10 16,-15 7 5-16,-7 6-10 15,4 8 0-15,-3 4-30 16,3 4-33-16,3 3-70 15,3 0-163-15,2 0-274 16</inkml:trace>
  <inkml:trace contextRef="#ctx0" brushRef="#br0" timeOffset="166063.88">7780 7306 1173 0,'0'0'133'16,"0"0"-121"-16,79 0 104 15,-28 36-23-15,8 16-17 16,4 13-10-16,-2 11-16 16,-7 7-4-16,-15 2-8 15,-17 0-13-15,-11-3 0 16,-11-7-20-16,-3-5-3 15,-26-3-4-15,-8 0-8 16,-14 1-71-16,-7 0-73 0,-3-7-230 16,-5-11-710-16</inkml:trace>
  <inkml:trace contextRef="#ctx0" brushRef="#br0" timeOffset="174473.91">19073 13994 845 0,'-11'-17'100'0,"5"1"-38"0,3 5 112 0,3 2-89 0,0 4-30 0,0 3 5 0,0 2-10 0,-2 0 1 0,1 0-21 0,-3 9-17 16,-2 18-11-16,0 11 25 0,0 10 15 0,0 5-21 0,0 4-12 0,5-2 3 0,1-3-4 0,0-5 4 0,0-8-3 0,0-4-7 0,0-6 1 0,0-5-2 15,0-5 1-15,0-3-2 0,0-5 3 0,0-2-4 0,0-6 2 0,0-2 2 0,1-1-3 0,-1 0 3 0,3 0-1 0,-3 0 7 0,0 0-4 0,0-9 0 0,0-2-5 0,1-5 0 0,-1-2-1 0,2-1-2 0,1-4-6 0,-2 2 2 0,1-3-4 16,-1 1-4-16,-1 1 3 0,0-1 1 0,0 2 11 0,0 0-5 0,0 1 4 0,0 0 1 0,0 2 0 0,0-2-1 0,0 0 1 16,0 2 0-16,0 0 1 0,0 1-1 0,0 0 1 0,0 0-2 0,0 3 1 0,0 2 0 0,0 0 1 0,0 3 1 0,0 1-2 0,0 1 0 0,0 0-6 0,0-2 6 0,6 1-3 15,5-2 2-15,2-2-4 0,5 1 5 0,1-1 3 0,1 0-2 0,-5 4 0 0,-4 1 1 0,-3 4-1 0,-5 2-1 0,2-1 1 0,-4 2-1 0,4-1 0 0,3 0 0 0,1-1 0 0,4 2 0 0,1 0 0 16,0 0 0-16,2 0-2 0,-2 0 2 16,-1 0 0-16,-3 0 4 0,1 3-10 15,1 6 3-15,1 3 3 16,2 5-1-16,-1 4 1 0,-5 2 0 0,-1-2 1 15,-6-2 1-15,-2 0-4 0,0-4 3 16,-7 1-3-16,-5-2-4 0,-6 2 4 16,0-2-1-16,-3 0-53 0,-1 0-124 15,2-1-76-15,-2-6-219 0</inkml:trace>
  <inkml:trace contextRef="#ctx0" brushRef="#br0" timeOffset="176806.2">18940 14157 225 0,'-45'8'201'0,"8"-4"-124"0,13-4 115 0,9 0-48 0,9 0 18 0,4-2-10 0,2-8-57 0,-3 2-37 0,2 2-4 0,-5 5 15 0,0 1-5 0,-4 0-25 0,-10 18-28 0,-6 9-7 16,-2 5-1-16,3 2-2 0,6-5 6 0,7-7-6 0,7-5-1 0,5-7-1 16,0-7-7-16,11-3-1 15,9-2 9-15,3-20 3 16,-1-8 17-16,-2-4-1 16,-11 3-8-16,-8 7 5 15,-1 9-2-15,0 6 7 0,-15 9-8 16,-6 0 0-16,-4 17-4 15,-2 15-7-15,2 7-2 16,8 1 1-16,7 3 0 16,10-5-2-1,0-4 0 1,9-6 0-16,15-7-1 0,8-10-1 16,7-11-1-16,5 0 4 0,-1-16 2 15,-6-12 6-15,-8-5-7 16,-13-2 10-16,-7 4 2 15,-9 4 1 1,0 7-3-16,0 10-7 0,-13 8 4 16,-4 2-5-1,-4 9-3 1,1 19-1-16,3 7 0 0,5 2 1 0,11-1-3 16,1-4 1-16,13-7-5 0,15-6 4 15,7-11 0 1,5-8-3-16,4 0 5 0,-2-21 1 15,-6-8 6-15,-7-4-2 16,-17 3 0-16,-8 10 4 16,-4 6-4-16,0 8 0 31,0 6-2-31,-12 0-4 0,2 18-4 0,-4 9 4 16,5 0 2-16,8-2-5 15,1-4 5-15,1-7-6 16,20-8 4-1,4-6-4-15,3-3 6 0,1-19 0 0,-3-9 4 16,-7-4 0 0,-8 2 5-16,-10 3-4 0,-1 6-3 15,0 9 1 1,-9 5-2 0,-3 6-1-16,0 4-10 0,0 0 9 15,0 4-24-15,5 10-24 0,5 3-24 16,2 1-47-16,8 1-42 15,19-2 13-15,10-5-94 16,11-6-165 15</inkml:trace>
  <inkml:trace contextRef="#ctx0" brushRef="#br0" timeOffset="179069.9">25114 9947 884 0,'0'0'31'16,"0"0"76"-16,0 0-15 15,0 0-14-15,-17-73 4 16,15 71 24-16,-1 2-42 16,3 0-38-16,0 18-20 15,-1 16 11-15,-2 16 42 16,-4 10-21-16,1 13-10 16,0 9 3-16,1 10-2 15,4 14-3-15,-1 8-2 0,2 7-9 16,0 7 4-1,0-2-5-15,0 6 6 0,5-4-11 16,5-1 11 0,3-4-7-16,-4 2 1 0,1 0 7 15,-4-4-2 1,-1 1-4-16,-2-8-8 0,0-3 4 16,0-1-1-16,-1-4 0 15,-1-3-3-15,2-4-5 16,0-3 9-16,-1 0-1 15,1-2 1-15,-2-2-4 16,4-5 2-16,-1-5 1 16,-1-3-7-16,2-2 4 15,-1-2-6-15,1-2 7 16,-4 0-2-16,-1 0-3 0,0 1 4 16,0-2-7-1,0-1 0-15,0-4 0 0,-3-1 0 16,2 1 0-1,-2 1 0-15,1-2 0 0,-1-3 0 16,-1 2 0-16,-1 2 0 16,-2-1 0-16,1-1 0 15,-2-2 0-15,4-2 0 16,-2-2 0-16,0 1 0 16,0 0 0-1,2 1 0-15,-1-5 0 0,2-5 0 16,1-9 0-16,2-8 0 15,0-1 0-15,0-2 0 16,0 0 0 0,0 1 0-16,0 1 0 15,0-2 0-15,0-2-20 0,-1-3-1 16,-1-8-19-16,2-6-29 0,0-12-23 31,0 0-18-31,8-37-62 0,11-21-97 16,1-28-365-16</inkml:trace>
  <inkml:trace contextRef="#ctx0" brushRef="#br0" timeOffset="180175.75">25327 10109 883 0,'0'0'25'0,"0"0"7"16,0 0 37 0,0 0 3-16,0 0 21 0,0 0-28 15,0 0-35-15,-34-30-18 16,34 30-2-16,20 0-5 16,18 0 16-16,18-5 31 15,21-7-5-15,18-4 5 16,11-3-4-16,12 1-7 15,7-1-17-15,9 4 7 16,13 2-2-16,8 3-4 16,4 6-9-16,7 3-8 15,4 1 1-15,4 0 2 0,4 0-7 16,-6 1-4-16,-2 6 0 16,-11-2 3-16,-4 0-1 15,-4-1 5-15,-9 1 2 16,-3-3 16-16,-8-2-15 15,-3 0-4-15,3 0 2 16,1 0 0-16,4-2-8 16,2-3 3-16,10 4 2 15,6 1 1-15,-2 0 8 16,2 3-9-16,-7 5 5 16,-3 2-3-16,-4 0-4 0,-4-2 1 15,-8 1-2 1,-1-1 7-16,0 1-8 15,-5-2 2-15,2 0-2 0,-3 2-1 16,-8-3 0-16,0 1 0 16,-2 2 1-16,-4-4 8 15,-5 1 0-15,-1-2-7 16,3 0 7-16,2 1-1 16,5-1-7-16,1 0 2 15,4 3-3-15,0-1-2 16,2 1 0-16,-3 0 2 15,-4 0 2-15,-7 2-2 0,-1-1 2 16,-3 0 4-16,0 1-2 16,4-4 8-16,1 0-4 15,-7-4-1 1,-7-1-3-16,-15 0 2 0,-16 0-4 16,-14 0 2-16,-14-4-1 15,-16 1-1-15,-12 0 0 16,-4-2 0-16,-44-2-2 15,-52-3-51-15,-59-1-81 16,-54 2-48-16,-46 2-241 16,-43 3-744-16</inkml:trace>
  <inkml:trace contextRef="#ctx0" brushRef="#br0" timeOffset="182493.09">23554 12994 606 0,'0'0'257'0,"0"0"-174"0,0 0 36 16,0 0-7-16,0 0-34 16,0 0-2-16,-36 0-6 0,35 0-13 15,-1 0-4 1,0 3-15-16,0 12-20 0,2 3-2 16,0 6 5-16,0 1-5 15,6 1-6-15,9 2 2 16,4-2-4-16,4 4-3 15,4-1 3 1,3-1 3-16,1-3-7 0,2-2 2 16,4-5 1-16,0-4-2 15,2-4 3-15,1-2-1 16,2-3-3-16,-2-1 4 16,1-1-2-16,0-3-3 15,1 0-2-15,4 0 3 16,2 0 0-16,6-3-4 0,2-8 4 15,-3-1-4-15,-1-2 1 16,-4-1-1-16,-7-1-3 16,0-2 3-16,0-1 1 15,1 0 3-15,0-1-2 16,4-1 1-16,1 0 1 16,-3 0 5-16,-2 1-4 15,-3 0-2-15,-2 0 1 16,-4 0 3-16,-3-3 1 15,-2-3 1-15,-2-2-2 16,-1-2-1-16,-1 1-2 0,0-1-2 16,-2-2 3-16,-2-4-2 15,0 1 0-15,-2-4 1 16,3 0 3 0,-3 0-2-16,-1-2 0 0,0-1-1 15,-2-4-1 1,2 3 0-16,-5-3-3 0,1 5 2 15,-4-1 1-15,-3 3-2 16,0 4 2-16,-3 1-3 16,1 0 3-16,2 0-3 15,-1-3 6-15,-1-2-4 16,1-2 2-16,-1-3-2 16,1 3-2-16,2 5 0 0,-1 1 1 15,2 5-1 1,-1 1 0-16,2-1 0 0,-2 3 1 15,0-5-1-15,0-4 0 16,2-5-2-16,-2-4 2 16,1 0 0-16,-1 1 1 15,2 6 0-15,-3 5-1 16,0 4-4-16,0 2 3 16,3-2 0-16,-3 3-1 15,3-1 4-15,-1 0-2 16,-2-1 1-16,1-1 0 15,-3-3 0-15,2 0-1 0,-3-2 0 16,-1 1-2-16,-1 1 0 16,-1 2 2-16,0 6 3 15,0 5-3 1,0 3-4-16,0 2 4 0,0 1 4 16,-3 1-4-1,0 0-4-15,2 1 4 0,1 1-1 16,-2 3 2-16,1 2-1 15,-1-1 0-15,1 3-1 16,-1 2 1-16,2-1-2 16,-3 1 1-16,2 0 0 0,-1-1-1 15,-2 1 2 1,3-1 2-16,-1 1-2 16,1 1 2-16,1-2-2 15,0 1 0-15,0 1-1 0,0 0-1 16,0 0-2-16,0 0-1 15,0 0-1-15,3 0 1 16,16 0 3-16,6 0 2 16,8 7 1-16,4 0 1 15,1 0-2-15,2-3 0 16,-3-2-2-16,-1-2 2 16,-6 0 0-16,-5 0 1 15,-8 0 1-15,-6 0-2 16,-3 0 0-16,-3 0 2 15,-4 0-2-15,1 0 2 0,-1 0 3 16,-1 0-5-16,0 0-3 16,0 0 3-16,0 0 6 15,2 0-6-15,5 0 1 16,3-4-1-16,4-1 0 16,5-2-1-1,-2 2 1-15,1 2-6 0,-2-1 6 16,-4-1 2-16,-3 2 2 15,-3 1-3-15,0-1-1 16,-5 3 0-16,-1-2 2 16,0 2-1-16,0 0 2 15,0 0-1-15,0 0 0 16,0 0 3-16,0-1-4 16,0 0 2-16,0-4 4 15,0 0-7-15,-12-5-2 16,-3-2-1-16,-4-3 1 0,-3-2 2 15,-2-3 2 1,-5 2-2-16,1-1 0 16,-2 3 0-16,2 0 2 0,4 4 0 15,4 2-2-15,6 2 0 16,5 4 0-16,4 1 2 16,4 2-2-16,1 1-1 15,-2 0 1-15,2 0 0 0,0 0-4 16,0 0 1-1,0 0-5-15,0 7-1 0,0 3 8 16,0 0 1 0,0 1-3-16,14 1 1 0,6-1 0 15,5 1 1-15,1 1 0 16,0 1 1-16,-1 0 1 16,-3 2-1-16,-1-1 0 15,2 1-2-15,-3 1 2 16,-3 1 1-16,-2 2 2 15,-9 4 5-15,-3 3-5 16,-3 1 5-16,0 2-7 16,0 0 2-16,-15 5-3 15,-3 4 0-15,-3 5 0 16,0 5-44-16,3 9-65 16,5 3-51-16,1-4-263 15,6-4-731-15</inkml:trace>
  <inkml:trace contextRef="#ctx0" brushRef="#br0" timeOffset="206750.62">26434 10824 744 0,'0'0'28'0,"0"0"-15"16,0 0 12-16,0 0 56 15,0 0 11-15,0 0-18 0,0 0-32 16,-37-42 1-16,37 40-1 16,0 0 1-16,0 0-5 15,0 2 2-15,0 0 23 16,0 0-20-16,0 0-18 16,-2 0-4-16,1 0-12 15,-1 0-4-15,0 0 4 16,-1 2-7-16,0 16-2 15,2 13 7-15,-1 14 3 16,2 12 9-16,0 8 2 16,0 1 0-16,0 0-10 15,0-5 10-15,0-8-15 16,0-6 6-16,0-10 0 0,-1-6-9 16,-3-7 3-1,-1-7 1-15,1-5-2 16,1-5 1-16,1-4-5 0,2-3 2 15,0 0 6-15,0 0 0 16,0 0-6-16,0-5 7 16,0-12 10-16,0-6-14 15,0-4-5-15,0-1 1 16,0-1-2-16,0-2 1 16,0 1 0-16,-3-1-1 15,0-2 0-15,0 1 0 16,3-2-2-16,0-3 0 0,0 0 4 15,0-5 1 1,17 2-3-16,10-4-2 0,5 1 2 16,10 4 0-16,1 8 0 15,1 10 0 1,-6 12 1-16,-3 9-2 0,-6 3 0 16,-4 18 1-16,-3 6 0 15,-7 3-4-15,-11 2-2 16,-4-1 5-16,-7 0 1 15,-19-4-3-15,-5-3 2 16,-3-4 1-16,1-6-1 16,4-3 1-16,7-4-15 15,9-5-28-15,7-2-20 16,6 0-40-16,0 0-28 0,5-5-13 16,15 0-173-16,2 1 84 15,4 1-45-15</inkml:trace>
  <inkml:trace contextRef="#ctx0" brushRef="#br0" timeOffset="207193.13">27183 10618 460 0,'0'0'142'16,"0"0"-12"-16,0 0 20 0,0 0-12 16,0 0-5-16,0 0-64 15,-21-53-40-15,-15 81-14 16,-10 11 33-16,-4 12 12 15,1 10 3-15,4 8-13 16,4 9-13-16,10 3-13 16,8 2-4-16,10 4 0 15,13-3-3-15,0 0-9 16,16-4-7-16,17-2 4 0,6-5-4 16,7-8 1-1,5-10-2-15,-5-12-7 0,-4-11 6 16,-8-10 1-16,-3-6 0 15,-2-8-2-15,1-6-35 16,1-2-35-16,3-6-75 16,2-17-52-16,0-10-286 15</inkml:trace>
  <inkml:trace contextRef="#ctx0" brushRef="#br0" timeOffset="207800.28">28136 10895 817 0,'0'0'79'0,"0"0"86"16,0 0-17-16,-10-73-66 15,18 61-1-15,0 6-21 16,-3 6 10-16,1 0-34 16,0 19-30-16,5 23 14 15,4 16 18-15,2 11 3 16,-2 7-14-16,-1 5-4 0,-1-4-2 15,-3-2-3 1,-1-5-8-16,-3-7-3 0,0-7 0 16,-2-2-5-1,1-9 6-15,-3-8-6 0,0-9-2 16,-2-10 1-16,0-6-1 16,0-7 0-16,2-3 0 15,-1-2 0-15,2 0-3 16,2-6-13-16,4-12-22 15,4-6-57-15,2 1-62 16,4 1-96-16,-1 3-183 16</inkml:trace>
  <inkml:trace contextRef="#ctx0" brushRef="#br0" timeOffset="208282.84">29016 11017 783 0,'0'0'160'0,"0"0"32"15,0 0-32-15,0 0-46 16,0 0-40-16,0 0-67 15,-16-15-5-15,-13 53 19 16,-5 10 5-16,-1 6 6 0,3 1-16 16,5-2-3-1,2-2 0-15,1-4-10 0,3-6-2 16,5-3-1-16,-1-5-1 16,4-4-40-1,1-7-84-15,3-6-81 16,1-13-58-16,2-3-127 15</inkml:trace>
  <inkml:trace contextRef="#ctx0" brushRef="#br0" timeOffset="208515.83">28697 11054 1008 0,'0'0'139'0,"0"0"-4"0,0 0-78 0,0 0-44 15,88 64 108-15,-35-18-39 0,2 2-32 16,-3-1-8-16,-6-5-14 16,-4-5-9-16,-13-10-13 15,-9-3-4-15,-5-8 0 16,-8-4-2-16,-1-4-5 16,-2-3 0-16,-4-2-20 15,0-3-78-15,0 0-94 16,-10 0-103-16,-13-15-651 15</inkml:trace>
  <inkml:trace contextRef="#ctx0" brushRef="#br0" timeOffset="209717.4">27220 11152 758 0,'0'0'95'0,"0"0"77"16,0 0-39-16,3-92-47 15,5 76-4-15,-4 5-2 16,-4 7 10-16,0 4-11 16,0 0-45-16,-1 10-34 0,-13 21 7 15,-2 13-7 1,-1 8 21-16,2 0-1 0,9-1-4 15,5-5-14-15,1-6 4 16,0-8-2-16,7-8 0 16,7-8-2-16,-2-8 0 15,2-8-1-15,2 0 5 16,4-8 3-16,7-18 2 16,1-2-5-16,-2-3-4 15,-2 6 3-15,-8 8-5 0,-7 7 2 16,-6 7 7-16,-1 3-9 15,-2 0 0 1,3 6-12-16,3 12 2 0,4 3 9 16,1 2 2-16,2-5-1 15,0-4 0-15,3-4 5 16,1-6-4-16,7-4 2 16,3 0 3-16,4-15 3 15,2-13-9-15,-6-8 9 16,-11-7-6-16,-8-6 9 15,-8 1 6-15,0 3-9 16,-15 12-8-16,-3 9-2 16,5 8-3-16,-2 7-8 15,6 7-30-15,1 2-52 0,7 7-167 16,1 11-103 0,0 1-129-16</inkml:trace>
  <inkml:trace contextRef="#ctx0" brushRef="#br0" timeOffset="210872.61">29130 10514 792 0,'0'0'89'15,"0"0"51"-15,0 0 17 16,0 0-71-16,26-72-1 15,-12 69-4-15,-1 3-16 0,1 6-33 16,8 25-10-16,2 17 16 16,3 18-5-16,-3 16 5 15,-5 11 6-15,-2 6-14 16,-9 4-6-16,-3-3 7 16,-5-1-14-16,0-3 3 15,-3-6-2-15,-10 1 7 16,-2-7-15-16,-2-5 0 15,1-10 3-15,-2-11-9 16,1-11 3-16,0-9-5 16,-2-3-1-16,0-5-1 15,-1-5 0-15,1-3 0 16,3-6-13-16,7-7-37 0,8-7-30 16,1-2-24-1,3-12-24-15,15-15-140 0,6-7-288 16</inkml:trace>
  <inkml:trace contextRef="#ctx0" brushRef="#br0" timeOffset="211243.48">29738 11259 1005 0,'0'0'173'0,"0"0"-80"16,0 0-3-16,0 0-61 15,0 0-9-15,0 0 26 16,94-13-18-16,-65 10 3 16,-5 0-16-16,-3-1-15 15,-2 0 2-15,-1 0-2 16,1 1-93-16,-1 0-115 0,-3 3-133 16,-9 0-164-16</inkml:trace>
  <inkml:trace contextRef="#ctx0" brushRef="#br0" timeOffset="211482.52">29688 11372 907 0,'0'0'173'0,"0"0"-98"16,0 0 6-16,0 0-40 15,0 0-23-15,0 0 50 0,31 26-52 16,3-26-4-1,4 0-12-15,0 0-18 0,-6 0-118 16,-8 0-115 0,-5-4-159-16</inkml:trace>
  <inkml:trace contextRef="#ctx0" brushRef="#br0" timeOffset="213302.04">30285 10918 865 0,'0'0'115'0,"0"0"50"0,0 0-53 16,0 0 4-16,0 0-36 16,0 0-5-16,-17-65-54 15,17 70-14-15,0 22-6 16,0 16 2-16,-5 11 38 0,-2 11-12 15,-3 5-6-15,-1-3-13 16,0-2 13 0,4-7-16-16,1-7 9 15,2-11-10-15,1-5-2 0,0-8 2 16,0-9-6-16,0-6 3 16,3-6-3-16,0-5 4 15,0-1-1-15,0 0 4 16,0 0 2-16,0-7-3 15,0-12 5-15,0-7-9 16,9-5-2-16,-5-3-1 16,1-4 0-16,-4-4 1 15,2-6 0-15,-1-3-1 16,-1-3-2-16,3-3 3 0,3-5 1 16,0-4-1-16,7 3 0 15,2 7 0-15,1 12 1 16,3 13-1-16,6 13-3 15,0 9 1-15,6 9 2 16,-2 0-2-16,-2 23 2 16,-8 10-4-16,-10 9-1 15,-10 1-1-15,-2 0 5 16,-23-3 0-16,-6-3 1 16,-5-3-6-16,-3-6 2 15,8-2-57-15,8-5-46 16,10-4-90-16,12-6-17 0,1-6-129 15,3-5-256 1</inkml:trace>
  <inkml:trace contextRef="#ctx0" brushRef="#br0" timeOffset="213550.09">30626 10767 985 0,'0'0'186'16,"0"0"-10"-16,0 0-53 16,0 0-91-16,0 0-14 15,-48 84 54-15,28-29-17 0,3 3-15 16,1 2-16 0,5-6-3-16,5-2-12 0,1-3-3 15,2-6-5-15,-1-5-2 16,4-4 1-16,0-4-7 15,0-5-57-15,18-6-51 16,7-9-120-16,10-10-124 16,4-7-384-16</inkml:trace>
  <inkml:trace contextRef="#ctx0" brushRef="#br0" timeOffset="213964.6">30784 11087 644 0,'0'0'403'0,"0"0"-262"0,0 0-16 0,0 0-61 15,0 0-17-15,-86 67 24 16,71-32-24-16,6-2-20 16,7-2-16-16,2-2 2 15,0-7-13-15,14-5 0 16,7-7 1-16,4-6-1 16,2-4 7-16,1-7-4 15,3-17 5-15,-4-4 11 16,-6 2-6-16,-6 5-3 15,-10 11 8-15,-4 6 4 16,-1 4-4-16,0 0-12 16,0 0-6-16,-3 11-4 15,-4 6 4-15,1 3 0 16,5-1 0-16,1-7-1 0,0-3-1 16,0-5 2-1,1-4-2-15,11 0 2 0,4 0 5 16,5-11 6-16,0-10-4 15,-5-6-6-15,-4-3 5 16,-7 1-6-16,-5 0 0 16,0 2-33-16,-13 6-39 15,-7 3-62-15,-2 2-114 16,1 1-324-16</inkml:trace>
  <inkml:trace contextRef="#ctx0" brushRef="#br0" timeOffset="214212.24">30878 10720 986 0,'0'0'170'0,"0"0"-85"16,0 0-14-16,109 24 16 16,-63 21-8-16,-1 13-6 15,-12 10-16-15,-9 6-20 16,-13 0-8-16,-11-5-7 15,0-4-1-15,-5-7-8 16,-13-8 0-16,-4-6-6 16,-2-7-7-16,0-8 2 15,3-4-6-15,2-4-45 16,5-6-73-16,5-5-145 16,9-10-200-16</inkml:trace>
  <inkml:trace contextRef="#ctx0" brushRef="#br0" timeOffset="214459.51">31378 11256 1300 0,'0'0'186'0,"0"0"-79"15,0 0-32-15,0 0-46 16,0 0-9-16,0 0-20 0,-1-1-5 15,1 1-55-15,0 0-111 16,0 0-214 0,0 0-577-16</inkml:trace>
  <inkml:trace contextRef="#ctx0" brushRef="#br0" timeOffset="-213777.61">31672 10928 784 0,'0'0'172'0,"0"0"14"16,0 0-56-16,0 0-7 0,0 0-16 15,0 0-19 1,0-43-27-16,-1 43-31 16,-4 21-21-16,-4 15-2 0,-2 16 41 15,-2 9-11 1,4 5 1-16,3 2-24 0,3-5 4 15,3-4-6-15,-1-8-7 16,-2-8 2 0,2-10-5-16,-2-9 1 0,1-10-2 15,0-7 2-15,2-5-1 16,0-2-1-16,0 0-1 16,0-6 17-16,0-18 0 0,0-14-16 15,11-14-1 1,-2-10 0-16,1-3-1 0,3-4 1 15,0 1 0 1,0 0 2-16,6 6-2 0,4 9 0 16,2 7 0-1,1 14-1-15,2 11 1 0,2 8-5 16,1 10 3-16,4 3 2 16,-4 0-6-16,-3 19 2 15,-9 6-1-15,-11 4-10 16,-8 3 14-16,-9 2-2 15,-19-2 2-15,-10 1 1 16,-5-4-20-16,3-1-42 16,4-1-34-16,6-4-70 15,11-2-91-15,7-6-105 16,10-9-191-16</inkml:trace>
  <inkml:trace contextRef="#ctx0" brushRef="#br0" timeOffset="-213286.37">32162 10700 615 0,'0'0'354'15,"0"0"-175"-15,0 0-66 16,0 0-84-16,0 0-28 0,0 0 76 15,-75 113 2-15,49-50-19 16,3 8-11-16,6 1-24 16,4 0 5-16,5-4-12 15,7-4-2-15,1-4-5 16,0-5-2-16,3-8-4 16,4-9 4-1,3-8-9-15,-3-10 0 0,-3-3 0 16,-1-8 5-16,-1-5-2 15,-1-3-3-15,1-1 4 16,-1 0 4-16,1 0 18 16,-1 0 0-16,2 0-10 15,-3 0 11-15,1 0-14 16,-1 0 3-16,0 0-4 16,0 0 0-16,2 0-5 0,-2 0 0 15,0 0-3-15,0 0-1 16,0 0-3-16,0 0 3 15,0 0-4-15,0 0 3 16,0 0-2-16,0 0 0 16,0 0 0-16,0 0-20 15,0 0-21-15,1 0-38 16,1 0-49-16,-1-4-159 16,-1 1-238-16</inkml:trace>
  <inkml:trace contextRef="#ctx0" brushRef="#br0" timeOffset="-210808.07">32772 10824 730 0,'0'0'145'0,"0"0"22"0,0 0-10 16,0 0 0-16,0 0-62 16,0 0-17-16,23-62-42 15,-23 62-21-15,0 0-5 0,0 0 3 16,0 0-13-16,0 17 0 15,0 20 1-15,0 19 7 16,-4 14 23 0,-5 3-8-16,-1 2-5 0,1-5-9 15,-2-5 0-15,2-7 2 16,0-7-8-16,3-9 3 16,-1-5 3-16,3-9-8 15,1-4 10-15,1-4-11 16,0-6 8-16,2-2-8 15,0-4 2-15,0-4 3 16,0-1-4-16,0-3 1 16,0 0-2-16,0 0 2 15,0 0 3-15,0 0-3 16,0 0 3-16,0 0-3 0,0 0-1 16,0 0 1-1,0 0-2-15,0 0-1 0,0 0 1 16,0 0-1-16,0 0 1 15,0 0 1-15,0 0 0 16,0 0 2-16,0 0-1 16,0 0 1-16,0 0 0 15,0 0-3-15,0 0 4 16,0 0-4-16,0 0 1 16,0 0 0-16,0 0-1 0,0 0 0 15,2 0 2-15,0-2-2 16,1 1 0-1,-2-1 1-15,1 1-2 0,-1 0 1 16,2-1 0-16,-2 2 0 16,-1-1 2-16,0-1-1 15,0 2-1-15,2-3 0 16,1 2-3-16,0 0 0 16,0-1-6-16,1-1 2 15,1 0-4-15,-1 1-10 16,3-1-16-16,3 0-14 15,-3 0-28-15,2 2-63 16,-2-2-69-16,-5 0-144 16,-2 0-334-16</inkml:trace>
  <inkml:trace contextRef="#ctx0" brushRef="#br0" timeOffset="-210283.07">32449 11075 680 0,'0'0'439'0,"0"0"-310"16,0 0 14-16,0 0-3 15,0 0-77-15,0 0-44 16,5-22-19-16,-23 50 0 0,-2 9 15 16,-5 4 5-16,-2-2-12 15,0 1-3-15,-2-3 4 16,2-5-18-16,2-1-5 15,3-5-59-15,5-7-68 16,3-2-71-16,1-9-98 16,5-8-193-16</inkml:trace>
  <inkml:trace contextRef="#ctx0" brushRef="#br0" timeOffset="-210031.86">32194 11058 969 0,'0'0'185'0,"0"0"-61"16,0 0-65-16,0 0-41 16,0 0 9-1,52 79 69-15,-14-34-26 0,6-1-37 16,0-1-4-16,-4-5-21 16,-3-4-5-16,-6-6-3 15,-2-5 0-15,-3-7-51 16,0-3-92-16,1-7-65 15,1-5-154-15</inkml:trace>
  <inkml:trace contextRef="#ctx0" brushRef="#br0" timeOffset="-209506.19">33034 11147 980 0,'0'0'169'0,"0"0"-21"0,0 0 5 16,0 0-53-16,0 0-44 15,0 0-23-15,1-14-33 16,-11 41-3-16,0 10 3 16,-1 6 30-16,1 2-13 15,7-6-8-15,3-5-5 16,0-5-1-16,2-11-2 16,11-5 3-16,3-8-2 15,10-5 0-15,2-2 12 16,6-16-7-16,2-7-3 15,-3-5-3-15,-3 0-1 16,-8 4 0-16,-10 7 0 16,-6 9 6-16,-6 9-6 15,0 1 0-15,0 0-3 16,-3 4-12-16,-3 13 7 0,2 3 8 16,2 2 2-16,2-1-2 15,0-5-1-15,8-2 1 16,14-7-1-16,8-7 2 15,3 0 5-15,0-3-1 16,-4-16 4-16,-3-7-5 16,-7-4 0-16,-10-2-4 15,-8-2-31-15,-1 3-30 16,-10-1-116-16,-12-1-228 16,-1 2-553-16</inkml:trace>
  <inkml:trace contextRef="#ctx0" brushRef="#br0" timeOffset="-209279.93">33418 10641 1071 0,'0'0'157'16,"0"0"-74"-16,133 95 41 15,-80-18-2-15,-10 15-37 16,-17 5-27-16,-14 2-12 15,-12-3-15-15,0-6-12 16,-17-6-12-16,-9-10-3 16,-6-5-4-16,-7-7-16 15,-4-5-32-15,-9-8-48 16,-9-13-139-16,-7-12-160 16,0-16-622-16</inkml:trace>
  <inkml:trace contextRef="#ctx0" brushRef="#br0" timeOffset="-208460.06">30086 11886 639 0,'0'0'130'0,"0"0"-74"0,130-5 93 15,-56 0-4-15,12-2-36 16,16 2-19-16,21 2-2 16,16 1-14-16,25 2-12 15,19 0-18-15,20 0-16 16,16 0 2-16,15 0-19 15,4 2 3-15,-5 4-7 16,-11 0-7-16,-24-2 0 16,-24-1 0-16,-21-3 4 15,-13 0 3-15,-14-4 12 0,-17-8 0 16,-17-1-5 0,-20 3 3-16,-26 4-6 0,-18 1-4 15,-15 3-2 1,-13 2-5-16,0 0 0 0,-32 0-43 15,-30 0-52-15,-37 0-122 16,-25 0-183-16</inkml:trace>
  <inkml:trace contextRef="#ctx0" brushRef="#br0" timeOffset="-207845.37">31309 12262 1182 0,'0'0'151'15,"0"0"-46"-15,0 0 4 16,0 0-50-16,0 0-40 16,0 0-6-16,20 45 20 15,-15-2-1-15,-4 3-5 16,-1 2-16-16,0 0 7 0,0-3-10 16,0-4-5-16,-4-5 9 15,-1-10-10-15,2-4 1 16,3-11-3-16,0-4 2 15,0-5-2-15,0-2 2 16,0 0 7-16,0 0-5 16,0-12 6-16,1-12-2 15,13-10-6-15,-1-8-2 16,2-9 0-16,3-6-2 16,-2-2 2-16,4-4 2 15,7-1-2-15,4-1 0 16,10 2 3-16,3 8-2 0,1 11-1 15,0 19-2 1,-7 13-1-16,-3 12 2 0,-5 0-3 16,-10 16-2-16,-11 7-1 15,-9 1 6-15,-1 4-5 16,-26-1 6-16,-10-2 0 16,-11-1-1-16,-1-3-9 15,0 0-47-15,5 1-41 16,11-5-69-16,10-4-122 15,10-7-171-15</inkml:trace>
  <inkml:trace contextRef="#ctx0" brushRef="#br0" timeOffset="-207564.95">32087 12052 675 0,'0'0'447'0,"0"0"-337"0,0 0 20 16,0 0-63-16,0 0-44 15,-112 48-3-15,61 3 11 16,6 7 7-16,13 1 2 16,9 2-7-16,13-4-15 15,7-3-2-15,3-6-2 0,3-7-7 16,17-6 1-16,9-8-4 15,-1-9-4 1,-1-5-27-16,3-7-79 16,6-6-107-16,4 0-142 0</inkml:trace>
  <inkml:trace contextRef="#ctx0" brushRef="#br0" timeOffset="-207339.23">32463 12279 833 0,'0'0'281'16,"0"0"-164"-16,0 0 0 16,0 0-29-16,0 0-37 15,0 0 14-15,-61 107-31 16,29-67-21-16,-1-4-7 0,-2 0-6 16,-3-6-1-16,4-4-49 15,0-6-97-15,7-7-82 16,3-9-101-16,5-4-160 15</inkml:trace>
  <inkml:trace contextRef="#ctx0" brushRef="#br0" timeOffset="-207147.23">32090 12336 833 0,'0'0'256'16,"0"0"-141"-16,0 0-2 15,0 0-15-15,0 0-31 16,106 46-5-16,-65-12-18 15,-3 1-19-15,1-2-21 0,-6-5-4 16,-5-5 0-16,-4-8-79 16,-5-7-142-16,-6-8-230 15</inkml:trace>
  <inkml:trace contextRef="#ctx0" brushRef="#br0" timeOffset="-206898.31">32654 12058 1120 0,'0'0'151'0,"67"73"-19"15,-19-7 26-15,-2 10-42 0,-9 4-28 16,-10-4-7 0,-11-8-32-16,-9-11-17 0,-7-6-18 15,-8-9-10-15,-20-2-4 16,-17-1-55-16,-13 3-59 31,-13-5-167-31,-11-1-1214 0</inkml:trace>
  <inkml:trace contextRef="#ctx0" brushRef="#br1" timeOffset="147301.57">13897 5905 113 0,'0'0'82'0,"0"0"-42"16,0 0-21-16,0 0-17 15,0 0 4-15,0 0-6 16,0 0-8-16,0 0-71 16</inkml:trace>
  <inkml:trace contextRef="#ctx0" brushRef="#br1" timeOffset="148282.28">13266 6931 466 0,'0'0'171'0,"0"0"-142"15,0 0 9-15,0 0 41 16,0 0 17-16,0 0-30 0,-30-10-24 16,28 10 30-16,1 0-32 15,-1 0 0-15,2 0-11 16,0 0-16-16,0 0 16 15,0 0-14-15,0 0-5 16,2-1 17-16,25-1-26 16,18-5 34-16,25-2 9 15,19-3-16-15,7 2 20 16,-2 5-33-16,-8 5-13 16,-8 0 4-16,-8 4 8 15,-3 10-14-15,-6 2 0 16,-7-1 7-16,0-1 2 15,-3-5-7-15,7-2 2 16,6-6 30-16,2-1-5 0,-2 0 21 16,-11-6-15-1,-11-4-19-15,-16 2 27 0,-10 4-24 16,-9-1 3-16,-4 4 17 16,-3 1-29-16,0 0 13 15,0 0-4-15,0 0-18 16,0 0 22-16,0 0-19 15,0 0-2-15,0 0 2 16,0 0-3-16,0 0-2 16,0 0 1-16,0 0-53 0,0 0-13 15,0 0-76 1,-4-3-120-16,-2-4-148 0</inkml:trace>
  <inkml:trace contextRef="#ctx0" brushRef="#br1" timeOffset="151546.41">20412 6938 462 0,'0'0'97'15,"0"0"-54"-15,0 0 37 16,0 0 11-16,0 0-30 16,0 0-38-16,-4-3 16 15,4 3 0-15,0 0 8 16,0 0 5-16,0 0-33 15,0 0 1-15,0 0-2 0,0 0-9 16,0 0 9-16,0-1-13 16,0 1 6-16,10-2 21 15,5 2-16-15,3 0 4 16,3 0-6-16,0 0-8 16,3 0 18-16,3 0-12 15,1 0-4-15,5 0 9 16,1 0-8-16,2 0 8 15,-3 0-8-15,-3 0-6 16,-3 0 12-16,-4 0-15 16,3 0 1-16,-1 0 10 15,2 0-7-15,-2 0 0 16,4-1 2-16,-3-2-5 16,4 2 15-16,0-2-9 0,0 1-2 15,3 0 7-15,1-1-12 16,1 1 11-16,-3 0-5 15,0 2-4 1,-1-2 7-16,0 2-1 0,2 0 0 16,-2 0 7-16,0 0-11 15,4 0 7-15,1 0-1 16,0 0-5-16,3 0 12 16,0 0-9-16,3 0 6 15,-1 0 12-15,3 0-15 16,0 0 7-16,3 0-4 0,1 0-11 15,4 0 12 1,5 0-11-16,-3 0-3 0,6 0 9 16,-2 0-7-1,-1 0 3-15,-1 0-6 0,-2 0 1 16,-3 0 3-16,-2 0-4 16,1-2 1-16,0 0 14 15,2-1-11-15,0 2 12 16,-4 1-5-16,-2 0-10 15,-4 0 17-15,-3 0-13 16,-5 6 2-16,-2-2 9 16,-4 0-16-16,-4 0 6 0,-5-1-2 15,-2 1 1 1,-3-1 3-16,-3 0-7 0,-2-2 2 16,-2 2 13-1,-2-3-11-15,-1 1 6 0,-1 1 1 16,0-2-12-16,-1 0 16 15,-2 0-12-15,0 0 3 16,0 0 9-16,0 0-10 16,0 0 0-16,0 0-5 15,0 0 7-15,0 0-6 16,0 0-2-16,0 0 0 16,0 0-1-16,0 0 7 15,0 0-6-15,-3 0 0 16,-3-2-4-16,-5-2-3 15,-5-2 2-15,-2 1-2 16,-3 2-16-16,-3 0-39 0,2 3-16 16,-2 0-77-16,0 0-147 15,-3-8-229-15</inkml:trace>
  <inkml:trace contextRef="#ctx0" brushRef="#br1" timeOffset="153976.61">13127 10061 1073 0,'0'0'116'0,"0"0"-65"0,0 0 27 16,0 0 60-16,-79 0-62 16,79 0-24-16,0 0-30 15,0 0-17-15,6 0-6 16,25 6 1-16,13 6 0 15,17-1 24-15,19-1-13 0,17-4 3 16,23-6 22-16,16 0-23 16,16 0 13-16,6-11 2 15,9 1-17-15,0 0 13 16,-10 3-8-16,-14 0-13 16,-25 2 11-16,-29 0-14 15,-25 1 20-15,-20 0-5 16,-14 1-13-16,-11 1 25 15,-6 2-18-15,-2 0 0 16,-5 0 10-16,0 0-18 16,-2 0 8-16,-1 0-9 15,-1 0 5-15,-1 0-4 16,-1-1-1-16,0 1 0 16,0-3-2-16,0-4-46 0,0-4 8 15,0-9-69-15,0-7-113 16,0-4-237-16</inkml:trace>
  <inkml:trace contextRef="#ctx0" brushRef="#br1" timeOffset="155864.85">19702 9389 192 0,'0'0'653'16,"0"0"-568"-16,0 0 2 15,0 0 63-15,0 0-51 16,0 0-50-16,-43 0-11 0,43 0-7 16,0 0-6-16,0 3 32 15,6 4-36-15,7 3 1 16,8-1 28-16,10 1-27 15,8-3 6-15,13-2-4 16,9 1-22 0,8-3 19-16,6 1-17 0,5-3-2 15,4 1 19-15,0-2-20 16,-5 0 14-16,-8 0-6 16,-5 0-4-16,-5 0 16 15,0 0-20-15,1 0-1 16,-4 0 14-16,0 0-10 15,-3 0 2-15,-2 0-4 16,3 0 2-16,2 0-1 0,-3 0-4 16,-1-3 0-1,-6 1-3-15,-5 2 8 0,-6 0-5 16,-7 0 0 0,-2 0 8-16,-5 0-6 0,-4 0-2 15,1 0 0 1,-4-1 19-16,-3 1-14 0,0-1 2 15,-3 1-2-15,-4 0 2 16,-2 0 0-16,-4 0-7 16,0 0 0-16,0 0 9 0,0 0 1 15,0 0-9-15,0 0-1 16,0 0 10-16,0 0-13 16,0 0 3-1,0 0-5-15,0 0-1 0,0 0-30 16,-9-5 5-16,-12 0-19 15,-10-4-97-15,-8-1-8 16,-1-1-65-16,1-5-198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2:36:57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2991 7476 1157 0,'0'0'35'0,"0"0"30"16,0 0 73-16,0 0-91 16,0 0-47-16,0 0 0 15,-31 109 14-15,31-22 6 16,0 6 19-16,0 5-27 15,0-4-12-15,0-2 0 16,0-10-33-16,10-13-74 16,11-14-127-16,3-25-152 0,-2-26-365 15</inkml:trace>
  <inkml:trace contextRef="#ctx0" brushRef="#br0" timeOffset="466.33">3219 7900 763 0,'0'0'158'0,"0"0"-111"16,0 0-1-16,0 0-1 0,0 0-37 15,0 0-8 1,0-4 0-16,0 3 3 0,0-4 20 16,0 0 6-16,0-1 0 15,3-2 34-15,0 1-45 16,-3 1 14-16,0 4 7 15,0 2-22-15,0 0 31 16,-3 7-48-16,-15 13-8 16,-1 10 1-16,1 10 12 15,2-1-5-15,8 1 0 16,8-5 9-16,0-4-24 16,8-4 15-16,14-9-5 15,6-7-7-15,5-9 18 16,0-2-6-16,1-20 0 15,1-14 10-15,-7-11-20 0,-1-9 8 16,-11-3 2 0,-2-1-14-16,-8 9 23 0,-3 12-9 15,-2 17 15-15,-1 13 13 16,0 7 44-16,0 2-72 16,0 23-27-16,0 10 22 15,-3 10 10-15,2 3 0 16,1 1-5-16,0 1-36 15,0 1-90-15,11-5-106 16,3-8-246-16</inkml:trace>
  <inkml:trace contextRef="#ctx0" brushRef="#br0" timeOffset="610.39">3455 8060 1035 0,'0'0'12'0,"0"0"23"16,0 0-35-16,125-78-72 16,-52 53-238-16</inkml:trace>
  <inkml:trace contextRef="#ctx0" brushRef="#br0" timeOffset="802.23">4198 7634 1111 0,'0'0'79'0,"0"0"29"15,0 0-35-15,0 0-72 16,110-35 5-16,-62 28-6 16,-6 2-3-16,-11 4-37 15,-13 0-179-15,-12-4-282 16</inkml:trace>
  <inkml:trace contextRef="#ctx0" brushRef="#br0" timeOffset="997.67">4210 7651 427 0,'0'0'492'16,"0"0"-402"-16,-84 91 43 0,68-50-14 16,10 7-39-1,3 3-11-15,3 2-27 0,0 0 3 16,3-2-43-16,12-5-1 15,3-5-1-15,6-6-21 16,1-8-40-16,8-11-107 16,0-14-97-16,-5-2-86 15</inkml:trace>
  <inkml:trace contextRef="#ctx0" brushRef="#br0" timeOffset="1152.5">4155 7979 861 0,'0'0'116'0,"0"0"-32"0,0 0 30 16,0 0-90-16,0 0-9 16,109-59-30-16,-48 45-28 15,-1 0-83-15,-4-3-107 16,-7-2-82-16,-10-8-145 16</inkml:trace>
  <inkml:trace contextRef="#ctx0" brushRef="#br0" timeOffset="1398.68">4626 7693 715 0,'0'0'169'0,"0"0"35"16,0 0-49-16,0 0-123 0,0 0-20 16,0 0 1-1,-7 97 73-15,7-48-26 0,4 0-43 16,11-2 14-16,0-7-31 16,7-7 5-16,-5-10-17 15,2-12 15-15,-4-8-3 16,0-3 7-16,9-14-6 15,-3-18 28-15,7-9-29 16,-7-5 5-16,-3-5-12 16,-8 3 5-16,-2 7-19 15,-2 7-44-15,4 7-90 16,1 5-88-16,-1 1-494 16</inkml:trace>
  <inkml:trace contextRef="#ctx0" brushRef="#br0" timeOffset="1543.93">5083 7697 916 0,'0'0'33'0,"0"0"14"16,0 0-4-16,89-7-42 16,-45 2-1-16,-6 1-143 15,-5 2-148-15</inkml:trace>
  <inkml:trace contextRef="#ctx0" brushRef="#br0" timeOffset="1700.7">5129 7929 843 0,'0'0'139'0,"0"0"-24"0,0 0-56 16,0 0-44-16,97 4 12 15,-39-12-27-15,-4 0-28 16,-8 0-296-16,-12-6-378 15</inkml:trace>
  <inkml:trace contextRef="#ctx0" brushRef="#br0" timeOffset="3037.07">6184 7058 706 0,'0'0'163'0,"0"0"-76"16,0 0-8-16,0 0-40 15,0 0-39-15,0 0 16 16,64-8-7-16,-9-4 31 16,3-2-16-16,5-3 20 0,-9 3-41 15,-11 3 0-15,-10 3-3 16,-11 1-20-16,-10 1-72 16,-6-1-199-16,-6 1-137 15</inkml:trace>
  <inkml:trace contextRef="#ctx0" brushRef="#br0" timeOffset="3514.8">6306 7025 653 0,'0'0'147'16,"0"0"-70"-16,0 0 64 15,0 0-56-15,0 0-26 16,0 0-23-16,-12 0-15 15,9 0 5-15,2 5-26 16,-4 16 0-16,2 14 13 16,0 15-1-16,3 9 35 15,0 9 4-15,0 12-45 16,14 15 41-16,5 17-6 16,0 20-18-16,1 15 31 15,2 12-34-15,2 3 16 16,3-8-3-16,-3-11-28 15,1-19 19-15,-1-20-24 0,-6-14 3 16,-3-13-4-16,-6-18 11 16,-2-14-10-16,-4-18 0 15,0-13 6-15,-1-8-14 16,-2-5 8-16,1-1-4 16,1 0-3-16,2 0-8 15,4-12 15-15,5-4-1 16,4 0-5-16,6-1-3 15,7-1 9-15,6-3-15 16,7-3 15-16,5 0-52 16,3-3-11-16,-6 0-85 15,2-1-66-15,-8-1-179 0,-8-1-269 16</inkml:trace>
  <inkml:trace contextRef="#ctx0" brushRef="#br0" timeOffset="4126.72">5257 7156 827 0,'0'0'453'16,"0"0"-431"-16,0 0 94 16,0 0-40-16,0 0-76 15,0 0-11-15,-16 52 11 0,29-2 6 16,-2 4-6-1,1 2 13-15,1 0-15 0,-1-3 2 16,6-3-78-16,-3-10-26 16,1-8-125-16,-4-17-124 15,-6-15-295-15</inkml:trace>
  <inkml:trace contextRef="#ctx0" brushRef="#br0" timeOffset="4389.34">5353 7424 836 0,'0'0'66'0,"0"0"-38"0,0 0-11 16,0 0 20-1,0 0-28-15,73-82 3 0,-60 59-3 16,-5-1 28-16,-5-1-26 16,0 2 46-16,-3 5-19 15,0 7 29-15,0 8-13 16,0 3-18-16,0 13-36 15,0 20-21-15,6 15 21 16,10 14 8-16,4 6-8 16,5 4-31-16,5 4-37 15,4-1-151-15,-1-3-16 16,2-7-237-16</inkml:trace>
  <inkml:trace contextRef="#ctx0" brushRef="#br0" timeOffset="4998.22">5748 8389 903 0,'0'0'196'16,"0"0"-130"-16,0 0 91 15,0 0-55-15,0 0-102 16,0 0 0-16,-18 31 11 16,18 4-6-16,0 2 21 15,8-3-26-15,3-3 0 16,-3-9-5-16,3-6 10 16,-3-9-5-16,-3-6 0 15,1-1 2-15,6-14 3 0,9-14 4 16,4-9-7-1,2 2 4-15,-9 8 5 0,-2 10-11 16,-8 10 0-16,-4 7 6 16,1 0-19-16,5 13 6 15,2 8 7-15,6 4 10 16,0-1-2-16,3-5-4 16,-1-3-4-16,-3-9 4 15,4-6 3-15,-3-1-7 16,4-13 0-16,-4-11 31 15,-3-7-30-15,-6-3 21 16,-5-4-22-16,-4-5-5 16,0-3-37-16,-1 1-136 15,-11 4-201-15</inkml:trace>
  <inkml:trace contextRef="#ctx0" brushRef="#br0" timeOffset="8633.48">7097 6776 337 0,'0'0'526'16,"0"0"-448"-16,0 0 22 16,0 0 15-16,0 0-47 15,0 0-67-15,-14-16 16 16,19 16-11-16,19-1 0 16,16-2 15-16,14 0 2 15,13-3-4-15,2 1 12 16,2-2-28-16,-13-1 6 15,-10-1-9-15,-12 2 5 16,-11 1 0-16,-7 1-5 0,-9-1 0 16,-1 3 9-1,-5 0-1-15,-2 3 11 0,-1 0 1 16,0 0-20-16,0 0 14 16,2 0-14-16,-2 0 0 15,0 0 0-15,0 0 4 16,2 2-12-16,3 15 4 15,5 11 4-15,4 13 21 16,4 7-11-16,2 6 10 16,2 6-3-16,1 9-10 0,1 9 12 15,-2 7-10 1,1 5-4-16,1 2 17 0,-2-2-16 16,0-1 14-16,1-7-1 15,-1-7-13-15,1-9 11 16,-1-6-15-16,-4-3-1 15,-2-3 10-15,-2-4-3 16,-5-3-8-16,3-8 14 16,-5-5-4-16,1-4-4 15,0-6-3-15,-3-6 1 16,-2-4 4-16,3-4-1 16,-6-4-7-16,0-3 0 15,0 1 7-15,0 2-7 0,-12 4 2 16,-22 5 3-1,-5 2 18-15,-12 1-19 16,2-2-8-16,-3 1 0 0,1 1-89 16,-4 0-24-16,1-4-183 15,-1-6-851-15</inkml:trace>
  <inkml:trace contextRef="#ctx0" brushRef="#br0" timeOffset="10200.48">5848 10357 742 0,'0'0'34'16,"0"0"16"-16,27-103 121 15,-18 77-92-15,0 4 2 16,-2 7-5-16,-4 6-28 16,0 6 31-16,-3 3-34 15,0 3-37-15,0 24 1 16,0 14-4-16,2 14 52 16,1 8-12-16,3 8-38 15,0 2 31-15,4 0-17 16,-4-3-19-16,3 2 31 0,-1 1-26 15,-3 1 6-15,0 1 7 16,-2-2-8-16,0-1 0 16,-2 3-8-16,1 4 0 15,-2-2 6-15,0 3 0 16,0-2-10-16,0-1 1 16,0-1 13-16,0-4-6 15,0-3-8-15,4-5 0 16,1 2 7-16,2-4 2 15,-1 3-9-15,2-1 0 16,-1-1 10-16,1-4-12 16,-1-3 2-16,-4-3 0 15,3-4-3-15,-3-2 3 16,3-2 0-16,-1-3-1 16,0 0 16-16,1 2-16 0,-3-2 1 15,0 2 0-15,2 4 0 16,-2 0 7-16,3 0-7 15,1-1 0-15,-1-5 11 16,0-1-17-16,0-5 6 16,-1-1 0-16,0-2-1 15,0 0 7-15,-2 0-6 16,0 0 0-16,3 4 7 16,-3 4-15-16,-1 1 8 15,-1 0 0-15,1 2 0 0,-1-7 5 16,2-2-5-1,0-5 0-15,0-9 7 0,0-4-11 16,0-2 4-16,0-1 0 16,0 2-11-16,0 4 7 15,-2 2 4-15,1 5 0 16,-2 3-25-16,0-4 19 16,0-3-36-16,0-6 5 15,0-5-22-15,3-5-35 16,7-7-38-16,-1 0-95 15,0-16-221-15</inkml:trace>
  <inkml:trace contextRef="#ctx0" brushRef="#br0" timeOffset="12515.45">6157 13829 539 0,'0'0'88'0,"0"0"22"0,0 0 27 16,0 0-41-16,0 0-49 16,0 0-29-16,-2-2 28 15,11 1-37-15,11-3 16 16,11-2 17-16,8-2-24 16,7 0 29-16,6 3-27 15,2 2-17-15,7 1 10 16,3 2-4-16,7 0-9 15,6-2 2-15,14-3 12 16,3 0-10-16,6-1-4 16,6-1 0-16,-3 3-4 15,-3 0 8-15,-3 1-4 16,-6 1 0-16,-6 1 9 0,-2-2-11 16,-3 2 2-16,0-2 0 15,-1 2-6-15,6-3 13 16,2-2-7-16,4 0 0 15,0-2 3-15,-3-2-8 16,-2 0 5-16,-4-2 0 16,2 2-7-16,-8 1 14 15,-3-1-7-15,-4 4 0 16,-4-1 8-16,0 3-13 16,-3 0 5-16,-2 0 0 15,3-1-4-15,-1 1 12 16,4 0-8-16,5-1 0 15,4-2 4-15,2 2-7 16,-2-4 3-16,4 1 0 0,2-1-7 16,4 0 12-16,3-1-5 15,0-2 0-15,-5 1 5 16,-2 0-10-16,-4-2 5 16,-5 2 0-16,-5 0-3 15,-2-1 12-15,-3 0-9 16,1 2 0-16,5 1 8 15,-1 1-7-15,4-1-1 16,-3 2 0-16,-6-1 2 16,-3 1 11-16,-1-2-13 0,-1 2 14 15,7-1 1 1,-1 2 24-16,1 1-33 0,-1 0 4 16,-2 4 6-1,-6-1-9-15,3 2 4 0,0 0-11 16,-1 0 6-16,0 0-5 15,0 0-1-15,-5 0 0 16,-2 0 0-16,0 0 15 16,-3 0-15-16,0 0 0 15,-6 0 6-15,-6 0 10 16,-6 0-7-16,-6 0-6 16,-4 0 7-16,1 0-2 15,-4 0 13-15,3-2-11 16,0-1-8-16,9 0 16 15,6-1-14-15,5 1-4 0,-3-2 0 16,-8 3 18-16,-10-3-18 16,-5 1 0-16,-1 0 0 15,-4 1 9-15,-2 2-5 16,-3-1-4-16,-2 1 0 16,4 0 12-16,4-1-13 15,5 1 1-15,2-1 0 16,4 1-6-16,-3 0 10 15,2 1-4-15,6-2 0 16,5 2 2-16,2 0-8 16,-1 0 6-16,-6 0 0 15,-5 0-2-15,1 0 7 0,-1 0-5 16,2 0 0-16,-3-1 12 16,-4-1-12-16,6 0 0 15,-1-1 0-15,2 0 6 16,-3 2-1-16,-10 1-5 15,-6-2 0-15,0 2 9 16,0 0-13-16,1 0 4 16,4-1 0-16,-1 1-1 15,5-2 10-15,-1 1-9 16,1 0 0-16,-1-1 17 16,1-1-24-16,11 2 7 15,8 1 0-15,8 0-8 16,0 0 7-16,-8 3 1 0,-9 1-1 15,-5-1 5 1,1 1-8-16,-2-2 4 0,-1 0 0 16,-3-2-8-16,-6 0 19 15,-3 0-11-15,-3 0 0 16,0 0 6-16,0 0-11 16,1 2 5-16,1-2 0 15,4 0-5-15,3 0 12 16,1 0-7-16,1 0 0 15,2 0 8-15,1 0-16 16,3 0 8-16,0 0 0 16,-1 0-8-16,-8 0 8 0,-7 0 0 15,-1 0 0 1,0 0-19-16,0 0 19 0,-12 0-24 16,-15 0 12-16,-7-3 9 15,-6 0-23-15,7 0 22 16,5 0 4-16,5-1-3 15,2 0-2-15,5 0 5 16,3-2 0-16,0-1 0 16,-1-2 8-16,0-1-8 15,1 0 0-15,1-1 6 16,3 2-9-16,0-1 3 16,2 1 0-16,2 1-1 15,0 1 9-15,2 1-8 0,3 0 0 16,-1 2 8-1,1 1 2-15,0 2-10 0,0-1 1 16,0 2 8-16,0 0 1 16,0 0-10-16,0 0 0 15,0 0 8-15,4 0-16 16,10 9 8-16,10 14 0 16,3 6 4-16,-2 5 6 15,-5 3-8-15,-6-2-2 16,-8-4 6-16,-6-3-8 15,0-5 2-15,-13-5 0 16,-23-2-6-16,-12-2-1 16,-17 3-11-16,-19 5-49 15,-14-1-146-15,-19-1-188 0</inkml:trace>
  <inkml:trace contextRef="#ctx0" brushRef="#br0" timeOffset="13647.44">5862 10246 795 0,'0'0'9'0,"0"0"141"16,0 0 16-16,0 0-49 16,0 0-23-16,0 0-87 15,-90-14 12-15,66 50-18 16,-1 6 4-16,4-3 19 15,3-4-20-15,3-5-1 16,6-11 5-16,6-5 1 0,1-9-8 16,2-5-1-16,0 0 3 15,0-9 39-15,0-20-19 16,14-14-12-16,8-9-11 16,2-3 14-16,0 6-14 15,0 9 10-15,-3 14-6 16,-8 12 30-16,-1 11-31 15,6 3-1-15,9 5-2 16,9 20 0-16,5 9 0 16,-2 7 0-16,-6 6-14 0,-3 6-6 15,-3 8-81 1,1 6-87-16,-1-3-234 0</inkml:trace>
  <inkml:trace contextRef="#ctx0" brushRef="#br0" timeOffset="18132.46">10364 10033 1387 0,'0'0'39'0,"0"0"-7"16,0 0 81-16,0 0-100 15,0 0-5-15,0 0-3 0,-79 121 2 16,60-57 7-1,-1-1-14-15,2-1 1 0,3-1-10 16,2-6-38-16,1-7-92 16,6-9-19-16,-6-14-135 15,-1-16-126-15</inkml:trace>
  <inkml:trace contextRef="#ctx0" brushRef="#br0" timeOffset="18308.39">10031 10250 1014 0,'0'0'128'0,"0"0"-75"16,0 0 65-16,0 0-99 15,0 0-2-15,0 0 17 0,121 42-31 16,-70-9 8-16,6 5-11 16,1 10-69-16,3 4-64 15,0-5-209-15,0-9-196 16</inkml:trace>
  <inkml:trace contextRef="#ctx0" brushRef="#br0" timeOffset="18503.43">11059 10172 1196 0,'0'0'85'0,"0"0"65"16,0 0-97-16,0 0-40 0,-40 82 32 15,24-36-37 1,1 1-1-16,3 3-14 0,3 5-23 16,-2-3-82-16,0-5-108 15,-6-12-273-15</inkml:trace>
  <inkml:trace contextRef="#ctx0" brushRef="#br0" timeOffset="18681.73">10840 10333 1022 0,'0'0'50'15,"0"0"-47"-15,0 0 91 0,115 18-12 16,-59-2-58-16,-2 3-21 16,2 3-3-16,-4 3-112 15,-6 1-138-15,-10-2-367 16</inkml:trace>
  <inkml:trace contextRef="#ctx0" brushRef="#br0" timeOffset="18914.18">11731 10233 1314 0,'0'0'47'15,"0"0"43"-15,0 0-39 0,0 0-18 16,-3 93 48-16,0-48-57 16,0 3-15-16,-6 3-13 15,3 0 4-15,-2-3-59 16,-2-3-29-16,-3-5-117 16,-7-12-114-16,1-13-353 15</inkml:trace>
  <inkml:trace contextRef="#ctx0" brushRef="#br0" timeOffset="19069.79">11611 10447 948 0,'0'0'135'0,"0"0"-118"16,0 0 45 0,81 45 48-16,-29-25-52 0,5 1-31 15,-2 1-22-15,-10 1-5 16,-14-2-141-16,-13-5-212 15</inkml:trace>
  <inkml:trace contextRef="#ctx0" brushRef="#br0" timeOffset="19445.78">11135 11212 1371 0,'0'0'67'16,"0"0"12"-16,0 0 82 16,0 0-134-16,0 0-13 15,0 0-4-15,-53 93 1 0,36-40 1 16,4-3-12 0,1 0-24-16,2-2 2 0,-1 1-80 15,1-4-8 1,-4-6-66-16,-1-16-204 0,-3-20-370 15</inkml:trace>
  <inkml:trace contextRef="#ctx0" brushRef="#br0" timeOffset="19612.84">10915 11314 360 0,'0'0'782'0,"0"0"-734"15,0 0 46-15,0 0-42 16,115 15 36-16,-50 10-5 15,1 0-64-15,-6 1-19 0,-7 4 0 16,-5 0-62-16,-8-5-147 16,-7-2-312-16</inkml:trace>
  <inkml:trace contextRef="#ctx0" brushRef="#br0" timeOffset="19828.04">11816 11298 945 0,'0'0'433'0,"0"0"-420"16,0 0 73-16,0 0-17 0,0 0-42 16,-21 99-1-16,7-56-26 15,-5 0-3-15,1 4-17 16,0 1-111-16,-1-4-110 15,-3-11-201-15</inkml:trace>
  <inkml:trace contextRef="#ctx0" brushRef="#br0" timeOffset="20003.04">11613 11490 1060 0,'0'0'96'16,"0"0"-67"-16,0 0 86 15,116 19 5-15,-58-1-96 16,-1 1 57-16,-11 0-81 0,-13 1-6 16,-12-2-59-16,-13-2-129 15,-8-5-262-15</inkml:trace>
  <inkml:trace contextRef="#ctx0" brushRef="#br0" timeOffset="20415.49">10230 11058 1248 0,'0'0'69'0,"0"0"36"15,0 0 1-15,0 0-92 0,0 0-11 16,-30 102 36-16,15-52-32 16,-1 0-1-16,4 0-6 15,0-2-31-15,4-5-30 16,-1-3-87-16,-4-10-163 16,-5-15-286-16</inkml:trace>
  <inkml:trace contextRef="#ctx0" brushRef="#br0" timeOffset="20594.09">10073 11164 1175 0,'0'0'16'0,"0"0"-5"0,99 12 116 16,-44 2-23-16,-2 0-60 15,-3 3-21-15,-4 4-12 16,-4 5-22-16,5 3-14 15,0 5-95-15,-3 1-72 16,-8-3-332-16</inkml:trace>
  <inkml:trace contextRef="#ctx0" brushRef="#br0" timeOffset="20942.18">10721 11808 1370 0,'0'0'27'16,"0"0"71"-16,0 0-21 15,0 0-57-15,-51 107 0 0,31-53 4 16,0 1-16-16,5-1-16 16,3-4-14-16,3-2-82 15,1-8-53-15,-5-9-129 16,-4-14-192-16</inkml:trace>
  <inkml:trace contextRef="#ctx0" brushRef="#br0" timeOffset="21125.43">10406 11990 1054 0,'0'0'85'0,"0"0"27"15,0 0-22-15,0 0-53 0,88 38 59 16,-39-10-24-1,2 2-70-15,-2 1 4 0,-1 0-6 16,1-4-31-16,-1-3-42 16,4-5-125-16,-1-6-132 15,-3-8-384-15</inkml:trace>
  <inkml:trace contextRef="#ctx0" brushRef="#br0" timeOffset="21332.62">11413 12012 1101 0,'0'0'227'15,"0"0"-148"-15,0 0 20 0,0 0-12 16,-2 82-29-16,-8-38-41 16,-2-2 5-16,-1 2-22 15,1-3-5-15,-2-1-36 16,1-5-75-16,-1-6-63 15,0-10-196-15,-2-15-490 16</inkml:trace>
  <inkml:trace contextRef="#ctx0" brushRef="#br0" timeOffset="21517.6">11252 12176 964 0,'0'0'180'0,"0"0"-118"16,0 0 4-16,0 0 23 0,0 0 10 15,89 41-59 1,-59-21-14-16,0 0-15 0,-2-2-22 16,2-1 4-16,-3-4-104 15,4-6-31-15,-2-6-110 16,-1-1-273-16</inkml:trace>
  <inkml:trace contextRef="#ctx0" brushRef="#br0" timeOffset="21724.2">11911 12056 1040 0,'0'0'126'15,"0"0"52"-15,0 0-45 0,0 0-85 16,0 0 50 0,-30 95-58-16,13-56-2 0,-2-1-36 15,-1-4 10-15,-3-1-24 16,0-3-16-16,3-7-56 15,2-6 10-15,6-7-131 16,6-10-89-16,-1 0-123 16</inkml:trace>
  <inkml:trace contextRef="#ctx0" brushRef="#br0" timeOffset="21871.45">11762 12217 606 0,'0'0'214'15,"0"0"-125"-15,0 0 32 16,0 0-45-16,106 17-6 15,-76-7-18-15,1-1-44 0,-4-2 7 16,-5-3-15-16,-4-2-78 16,-6-2-144-16,-3 0-268 15</inkml:trace>
  <inkml:trace contextRef="#ctx0" brushRef="#br0" timeOffset="23232.59">6980 10846 908 0,'0'0'78'0,"0"0"2"15,0 0 83-15,0 0-85 16,0 0-17-16,0 0 0 16,6-19-46-16,-6 19 37 15,0 0-33-15,0 0-13 0,0 0 28 16,0 0-29-16,0 7-3 16,0 14-2-16,-6 12 4 15,-5 8 23-15,-5 2-6 16,-4 2-13-16,-4-5 14 15,0-2-10-15,-3-1-10 16,-1-2 5-16,-4 1 0 16,4-4 4-16,3-2-11 15,4-6 0-15,7-6-1 16,5-7 9-16,5-5-8 16,4-5 0-16,0-1 5 15,0 0-11-15,0 0 6 16,10 0 0-16,23 0-6 0,17 0 18 15,18-6-12 1,8-5 0-16,6 0 8 0,-1-1-10 16,-7 0 2-16,-14 1 0 15,-17 4-7-15,-17 1 12 16,-14 2-5-16,-5 4 0 16,-7 0 13-16,0 0-7 15,0 0-6-15,0-2 2 16,0-2 17-16,-9-3-13 15,-9-4-2-15,-7-5-4 16,-5-5 10-16,-4-7-3 16,-2-6-7-16,0-7 0 0,-1-1 1 15,6-2 13-15,4 6-14 16,4 7 0 0,2 7 11-16,6 8-9 0,2 6-2 15,7 5-14 1,6 5 13-16,0 0-69 0,0 10-34 15,0 19-79-15,0 15-9 16,0 4-97-16,0 0-194 16</inkml:trace>
  <inkml:trace contextRef="#ctx0" brushRef="#br0" timeOffset="23914.52">7255 11942 394 0,'0'0'621'0,"0"0"-530"15,0 0 87-15,0 0-57 16,0 0-58-16,0 0 9 0,24-53-44 16,-24 53 0-1,0 8-3-15,0 14-21 0,-5 8 41 16,-11 8-21-16,-8 4-20 15,-4 1 27-15,-2-3-31 16,-3 0 12-16,5-5 1 16,2-4-5-16,3-2 6 15,3-5-14-15,7-8 3 16,4-4-5-16,4-5 4 16,4-4-2-16,1-2 0 15,0-1-1-15,0 0-4 16,0 0 5-16,6 0 0 15,16 0-8-15,14 0 9 16,13-13-1-16,3-2 0 0,5-3 10 16,-2 1-12-16,-8 0 2 15,-9 4 0-15,-5 2-4 16,-9 1 8-16,-2 0-4 16,-2 2 0-16,-8 1 8 15,-2 1-11-15,-7 1 3 16,-3 0 0-16,0-2 4 15,0-4 8-15,0-5-12 16,-12-5 0-16,-9-6 6 16,-1-1-9-16,-8-1 3 15,3 3 0-15,2 2-8 16,4 3-30-16,3 5-21 16,9 5-37-16,0 5-137 0,3 4-407 15</inkml:trace>
  <inkml:trace contextRef="#ctx0" brushRef="#br0" timeOffset="24847.96">7540 12689 345 0,'0'0'397'16,"0"0"-286"-16,0 0 118 0,0 0-73 15,0 0-24 1,0 0-48-16,18-47-35 0,-18 47-1 16,0 10-43-16,0 12 48 15,0 11 12-15,-12 5-46 16,-7 6 23-16,-6-1-36 16,-1-2-4-16,-1-4 2 15,3-6 6-15,7-6-10 16,3-5 0-16,5-4 7 15,4-5-17-15,5-1 10 16,0-4 0-16,0-1-9 16,12 0 6-16,10-4 3 15,10-1 0-15,7 0 3 16,7 0 2-16,3 0-5 0,3-6 0 16,-4 1-6-16,-5-2 15 15,-5 1-10-15,-13 0 1 16,-8 3-5-16,-9 0-12 15,-6-1 21-15,-2-3-4 16,-2-7 7-16,-14-6 6 16,-6-5-13-16,-4-3 0 15,-1-5 3-15,-1-2-10 16,3 0 9-16,2 3-2 16,8 2 0-16,4 7-3 15,6 9 0-15,2 7-24 0,3 6-63 16,0 1 8-1,15 2-148-15,6 16-92 0,10 7-148 16</inkml:trace>
  <inkml:trace contextRef="#ctx0" brushRef="#br0" timeOffset="25399.82">8411 12921 956 0,'0'0'50'16,"0"0"99"-16,0 0-22 15,0 0-83-15,0 0 7 16,0 0-14-16,42-11 6 15,-35 15 5-15,-1 10-25 16,-3 6 30-16,-3 4-23 16,0 4-3-16,0 2 19 15,-17 1-41-15,-8 1 20 16,-1 1 0-16,-1-4-23 16,0-3 22-16,3-5-16 15,6-5-4-15,5-6 1 16,5-5 3-16,5-4-8 0,3-1 0 15,0 0 4 1,0 0-8-16,2 0 4 0,20-1 0 16,17-11-14-16,13-4 20 15,11-1-6-15,4-3 0 16,-1 0 6-16,-5 2-11 16,-11 1 5-16,-14 4 0 15,-16 5-13-15,-5 1 18 16,-14 3-5-16,-1-1 0 15,0 0 13-15,-19-2-11 16,-8 0-2-16,-7 0 0 16,-5-2-13-16,0 2 13 0,3-3-23 15,5 0-31 1,1-1-65-16,-3-3-67 0,-2-6-269 16</inkml:trace>
  <inkml:trace contextRef="#ctx0" brushRef="#br0" timeOffset="25955.09">7892 11829 828 0,'0'0'134'16,"0"0"73"-16,0 0-4 15,0 0-118-15,0 0-23 16,0 0-55-16,-25 7 1 16,17 23 47-16,-5 5-35 15,-4 0 11-15,-1 4-9 16,-4-3-17-16,0 1 23 15,2-2-28-15,4-6 0 16,5-3 3-16,7-9 7 16,4-6-11-16,0-5 1 15,1-2-4-15,17-2-6 0,12-2 10 16,6 0 0-16,9 0 1 16,6 0 7-16,5 0-8 15,7 0 0-15,0-3 6 16,-8-4-12-16,-11 1 6 15,-21 2 0-15,-7 0-4 16,-14-3 16-16,-2-2-10 16,-2-5 2-16,-19-6 8 15,-5-1-9-15,-6-3-3 16,-1 0 0-16,4-3-4 16,0 1 0-16,4 1 4 15,5 3-38-15,6 6-52 16,0 5 1-16,3 3-132 0,-2 1-131 15,-2-2-374 1</inkml:trace>
  <inkml:trace contextRef="#ctx0" brushRef="#br0" timeOffset="26440.91">7858 11117 726 0,'0'0'427'15,"0"0"-332"-15,0 0 22 0,0 0-65 16,0 0-46-16,0 0-6 16,-11 36 31-16,-5-5-12 15,-2 0 10-15,-6 3-25 16,-4 0 2-16,-2-3-1 15,3-4 15-15,6-6-18 16,11-5-2-16,7-7 0 16,3 0-11-16,0-2 11 15,4-2 0-15,14 2-5 16,7-4 10-16,5-1-1 16,3-2-4-16,3 0 2 15,1 0-1-15,1-10 8 16,-1-3-9-16,-3 2 0 15,-7-2 10-15,-6 1-8 0,-9-3-2 16,-5-3 2-16,-7-5 31 16,0-4-25-16,0-5 14 15,-7-2-13-15,-8-1 6 16,1 2-15-16,-2 6 0 16,7 10-6-16,3 8-2 15,2 8-51-15,4 1-30 16,0 0-163-16,0 10-435 15</inkml:trace>
  <inkml:trace contextRef="#ctx0" brushRef="#br0" timeOffset="28854.02">13837 13092 818 0,'0'0'61'0,"0"0"154"15,0 0-89-15,0 0-31 16,12-76-26-16,-6 67-26 16,0 2 21-16,-3 4-39 15,-1 3 15-15,-2 0-7 16,0 3-27-16,0 20-6 15,0 11 22-15,0 7-8 16,0 5 27-16,0-1-40 16,0-2 7-16,0-5-8 15,3-5 13-15,1-8-13 16,2-6 0-16,-3-6 0 16,0-6-7-16,0-4 8 15,0-3-1-15,0 0 1 16,3 0 13-16,9-7-9 15,0-13-5-15,9-4 7 0,-2-1-6 16,-4 2 4-16,-3 5-5 16,-6 4 0-16,-3 4 12 15,-3 6 5-15,0 2-7 16,-3 2-5-16,0 0-10 16,0 0 3-16,3 5 1 15,4 7-6-15,5 5 11 16,1 0-5-16,3-3 1 15,0-1 0-15,0-3-4 16,4-6 8-16,0-4-4 16,3 0 1-16,1-1 14 15,-2-16-12-15,-2-6-3 16,-7-7 4-16,-4-7 26 16,-7-6-22-16,-2-2 7 0,0 7-15 15,-11 7 17-15,-2 7-24 16,1 7 7-16,0 4-29 15,3 7-12-15,1 6-80 16,2 0-75-16,2 14-332 16</inkml:trace>
  <inkml:trace contextRef="#ctx0" brushRef="#br0" timeOffset="31232.88">4626 9580 975 0,'0'0'53'0,"0"0"51"16,-9-78 58-16,9 62-40 15,0 8-75-15,0 2 43 0,0 5-49 16,0 1-1-16,0 0-7 16,0 0-28-16,-1 14-9 15,-1 16 4-15,2 12 0 16,0 15 35-16,0 5-34 15,3-3 14-15,6-1-5 16,-3-5 0-16,4-3-2 16,-5-5-8-16,-2-5 5 15,0-7-11-15,0-3 6 16,-3-6-1-16,0-3-7 16,3-7-29-16,0-5-8 15,0-5-40-15,0-4-51 16,-2 0-1-16,4-4 7 15,-1-16-47-15,-2-7-125 16,-2 0 41-16,0 2-122 0</inkml:trace>
  <inkml:trace contextRef="#ctx0" brushRef="#br0" timeOffset="31497.69">4644 9965 170 0,'0'0'289'0,"0"0"-102"16,0 0-16-16,0 0-37 16,0 0-53-16,0 0-26 15,0-54-22-15,24 39 21 16,3-3-22-16,13-8 18 15,-1-2 4-15,-3-3-48 16,-5-5 17-16,-7 1-12 16,-9-3-8-16,-5-3 15 0,-8-5-12 15,-2-2-6 1,0 3 23-16,-2 10-19 0,-4 16 61 16,2 11-31-16,4 8 14 15,-3 1-41-15,3 28-7 16,0 18-8-16,3 15-1 15,10 7 18-15,1 6-18 16,2 4-22-16,5 7-102 16,-5 5-25-16,-1-1-154 15,-6 1-328-15</inkml:trace>
  <inkml:trace contextRef="#ctx0" brushRef="#br0" timeOffset="49180.25">10280 10354 492 0,'0'0'225'0,"0"0"-133"15,0 0 8-15,0 0-88 16,0 0-7-16,0 0 1 16,0 0-6-16,0 0 0 15,-13 23 16-15,13-20-15 16,2-3 3-16,-1 0-4 15,-1 0 54-15,0 0-21 16,0-3 26-16,0-7-8 0,0-1-46 16,-6 1 46-16,-4 1-35 15,-5 5-16-15,0 3 21 16,-1 1-20-16,-1 0-1 16,-2 8 0-16,2 6 23 15,4 0-25-15,4-1 2 16,6 0 0-16,3-4-12 15,0-2 11-15,0-3 1 16,0-1 0-16,10-3 18 16,4 0-18-16,-1-6 3 15,2-8-2-15,-3-2 12 16,-4 1-5-16,-4-2-8 16,-4 1 8-16,0 4 9 0,0 1-9 15,-7 2 10 1,-4 6-14-16,-2 3 1 0,-1 0-5 15,-2 3 0-15,-1 11-4 16,1 3 14-16,4 2-14 16,6 0 4-16,3-1 0 15,3-1-18-15,0-4 21 16,0-2-3-16,6-4 0 16,3-4 0-16,0-3-7 15,1 0 7-15,1-3 0 16,-2-11-1-16,3-3 14 15,-6 0-13-15,-3-1 0 16,-3 4-4-16,0 4-1 16,0 3 5-16,0 7 0 0,0 0-13 15,0 0-7-15,-9 10-2 16,1 7 6-16,1 3 22 16,5-2-7-16,2-3 1 15,0-4-17-15,0-2 12 16,9-3-3-16,5-6 8 15,2 0 0-15,-1-2 8 16,1-13 5-16,-5-5-13 16,-4-2 0-16,-4 0 15 15,-3 1-6-15,0 3-9 0,-4 5 0 16,-7 6-9 0,-2 7-25-16,1 0-93 0,3 14-157 15,0 3-67-15</inkml:trace>
  <inkml:trace contextRef="#ctx0" brushRef="#br0" timeOffset="49999.64">11067 10401 377 0,'0'0'206'16,"0"0"-67"-16,0 0 13 15,0 0-58-15,0 0-11 16,0 0-48-16,-28-25-18 16,25 25-9-16,1 0-2 15,-2 0-6-15,-1 8 15 16,5 1-11-16,0-2 9 15,0-2-13-15,0 0 0 0,0-4-9 16,0-1 21 0,0 0-12-16,0 0 0 0,0 0 2 15,0-6 17-15,0-3-11 16,0-3-2-16,-3 1 13 16,-5 1-18-16,0 4 22 15,-1 3-17-15,0 3 1 16,-3 0-10-16,1 2 8 15,2 9-5-15,-2 5 0 16,5-2 12-16,4 1-17 16,2-3 5-16,0-3 0 15,0-3-14-15,6-5 12 16,10-1 2-16,5-1 4 16,3-16 3-16,2-7 7 15,-6-1-14-15,-6-2 2 0,-11 0 10 16,-3 2-7-1,0-1-5-15,-5 8 0 0,-11 7 0 16,-5 8-3-16,3 3-62 16,3 10-69-16,5 9-128 15,4 1-222-15</inkml:trace>
  <inkml:trace contextRef="#ctx0" brushRef="#br0" timeOffset="50734.5">11668 10411 395 0,'0'0'181'15,"0"0"34"-15,0 0-69 16,0 0-32-16,0 0-42 16,0 0-50-16,-15-18-19 15,12 22 24-15,2 7-27 16,1 3 9-16,0-3 10 15,0-1-24-15,1-1 5 0,11-5 0 16,3-3-2 0,1-1 14-16,2 0-12 0,2-10 3 15,-5-4 14-15,-2-2 0 16,-2-1-11-16,-8 0-5 16,-3 1 38-16,0 2-38 15,0 5 33-15,-3 4-3 16,-8 5-25-16,3 0-12 15,-5 0 6-15,0 11 0 16,-2 6-8-16,6 0 15 16,4-1-7-16,5-4 0 15,0 0-18-15,0-6 13 16,5-3-8-16,7-3 13 0,3 0-3 16,0 0 14-1,-2-7-11-15,-4-4 0 0,-3 0 19 16,-6 0-22-16,0 2 3 15,0 3-21-15,-6 6 3 16,-6 0-109-16,-6 6-209 16,-4 11-39-16</inkml:trace>
  <inkml:trace contextRef="#ctx0" brushRef="#br0" timeOffset="51680.76">11137 11385 395 0,'0'0'194'0,"0"0"-37"16,0 0-12-16,0 0-46 15,0 0-34-15,0 0-11 16,-37-23-9-16,32 23-33 15,-2 2-8-15,1 5 4 16,1 0-2-16,2 0 4 16,-1-2-10-16,4-3 0 15,0-2-4-15,0 0 9 0,0 0-5 16,0 0 0 0,0 0 3-16,4-10 16 0,1-3-19 15,-2-1 15 1,-3-2 16-16,0 1-30 0,0 1 37 15,0 4-18-15,-6 6-9 16,-3 4 48-16,0 0-53 16,-2 0-4-16,-2 11-2 15,1 3 6-15,7-1-6 16,2-2 0-16,3-2 2 16,0-4-19-16,0-2 11 15,0-3 6-15,8 0-5 16,7 0 14-16,1-8-7 15,1-7-2-15,-4 0 2 16,-4-2 5-16,-4 2 1 0,-5 5-8 16,0 3 12-16,0 4 1 15,0 3-6-15,-11 0-7 16,2 4-37-16,-4 9-3 16,4 3-98-16,3 0-25 15,0-2-161-15,0-3-170 16</inkml:trace>
  <inkml:trace contextRef="#ctx0" brushRef="#br0" timeOffset="52332.41">10194 11318 299 0,'0'0'170'16,"0"0"-59"-16,0 0 36 15,0 0-38-15,0 0-16 0,0 0-41 16,-45-43-19 0,36 55-27-16,3 5 0 15,2 1 22-15,2-2-28 0,2-2 4 16,0-2-7-16,0-5 6 15,3-2-3-15,5-5 0 16,2 0 10-16,1 0-2 16,-4-5 10-16,-1-10 23 15,0 0 22-15,-6-4-40 16,0 1-3-16,0 0-8 16,-3 1 2-16,-6 6-8 15,2 3-6-15,-4 8-15 16,4 0-23-16,4 10-141 15,-2 12-135-15,4 1-80 16</inkml:trace>
  <inkml:trace contextRef="#ctx0" brushRef="#br0" timeOffset="53023.01">10624 12096 638 0,'0'0'83'16,"0"0"20"-16,0 0 98 15,0 0-196-15,0 0 39 16,0 0-25-16,-57 25-17 15,51-14 38-15,6-2-40 16,0-3 3-16,0-3-8 16,0-2 8-16,0 0-3 15,0-1 0-15,3 0 4 16,3 0 8-16,-1-8 1 16,2-8 24-16,-4-1 8 0,-3 0-38 15,0 1 29-15,0 3-20 16,0 3-5-16,-3 6 28 15,-1 2-35-15,1 2-1 16,1 0-3-16,2 0-25 16,0 2-52-16,0 11-34 15,0 2-23-15,13 2-61 16,10-3-97-16,4-3-168 16</inkml:trace>
  <inkml:trace contextRef="#ctx0" brushRef="#br0" timeOffset="53569.12">11240 12204 609 0,'0'0'49'16,"0"0"114"-16,0 0-51 15,0 0-26-15,0 0-52 16,0 0 4-16,-3 0 16 0,3 0-42 16,0 0 27-16,-3 6-29 15,0 2-6-15,0 2 24 16,-1-1-19-16,4-2-9 15,0-1 0-15,0-1-1 16,0 0 1-16,5-4 0 16,9-1 0-16,4 0-15 15,0 0 15-15,-1-6 0 16,-4-2 1-16,-7-1 14 16,-2 1-6-16,-4 2-2 15,0 3 23-15,0 0 41 16,0 3-51-16,-9 0 2 15,0 0-22-15,1 0 4 16,0 2-7-16,3 2 3 16,2-1 0-16,3-3-14 0,0 0 14 15,0 0-1-15,0 0-4 16,0 0-23-16,0 0 21 16,0 0-22-16,0 0-53 15,0 4-9-15,0 2-180 16,3 0 20-16,7-2-65 15</inkml:trace>
  <inkml:trace contextRef="#ctx0" brushRef="#br0" timeOffset="53958.97">11716 12173 634 0,'0'0'119'0,"0"0"-87"16,0 0 75-16,0 0-47 15,0 0-55-15,0 0 18 16,4 40 3-16,2-40-13 0,0 0 34 15,2 0-26 1,-1 0-7-16,2-3 38 0,-3-3-51 16,2 1 19-16,-5 0 17 15,-2 4-34-15,-1 1 44 16,0 0-18-16,0 0-21 16,0 0-3-16,0 0-5 15,0 0-8-15,-3 1-35 16,-1 4-65-16,2-3-10 15,-1-2-164-15,3 0-268 16</inkml:trace>
  <inkml:trace contextRef="#ctx0" brushRef="#br0" timeOffset="54432.49">11683 11438 565 0,'0'0'79'0,"0"0"6"16,0 0 5-16,0 0-8 15,0 0-42-15,0 0 2 16,-9 23-22-16,9-22-13 15,0-1 1-15,0 0 6 16,5 0 8-16,-1-5 45 16,2-5-24-16,-3 1 37 15,-2 2-45-15,-1 3-14 0,0 2 4 16,0 2-15 0,0 0-20-16,0 0-35 0,0 6-133 15,-11 6-122-15,-3-1-229 16</inkml:trace>
  <inkml:trace contextRef="#ctx0" brushRef="#br0" timeOffset="56399.35">6972 11190 199 0,'0'0'248'0,"0"0"-189"16,0 0 88-16,0 0-68 15,0 0-3-15,0 0 31 16,0-43-52-16,0 40 14 15,0 2 3-15,0 1-34 16,-2 0 39-16,2 0-31 16,0 0-16-16,0 0 37 15,-1 0-42-15,1 0 25 0,-2 0-19 16,2 0-30 0,0 0 28-16,0 0-29 0,0 0 0 15,0 0-1-15,0 0 13 16,0 0-12-16,0 0 0 15,0-1 12-15,0 1 8 16,0-2-13-16,0 1 19 16,0 1 27-16,0 0-50 15,0-2 25-15,0 2-18 16,0 0 0-16,0 0 10 16,0 0-15-16,0 0-5 15,0 0 2-15,0 0 12 16,0 0-14-16,-3 0 0 0,3 0 7 15,0 0-15 1,0 0 8-16,0 0 0 16,0 0 0-16,0 0 11 0,0 0-11 15,0 0 0-15,0 0 7 16,0 0 32-16,0 0-32 16,0 0 11-16,0 0 19 15,0 0-34-15,0 0 27 16,0 0-19-16,0 0-5 15,0 0 17-15,0 0-13 16,0 0-9-16,0 0-1 16,0 0 18-16,-3 0-20 15,3 0 2-15,0 0 0 16,0 0-20-16,0 0 18 0,0 0-28 16,0 5-16-16,0 2-53 15,11 1 65-15,0 1-34 16,-2-3-21-16,-1-1 26 15,-5 0-25-15,1-3 16 16,-4 0 21-16,0-1-10 16,0-1 57-16,0 0 4 15,0 0-19-15,0 0-24 16,-7-4-156-16,-2-7-311 16</inkml:trace>
  <inkml:trace contextRef="#ctx0" brushRef="#br0" timeOffset="57216.55">7872 11270 762 0,'0'0'102'0,"0"0"93"16,0 0-122-16,0 0-59 16,0 0 2-16,0 0-9 15,-10-5-7-15,10 5 0 16,0 0 9-16,0-2-16 0,0-1 7 16,0-1 0-16,0-3 11 15,3 0-3-15,0 0 9 16,-3 2 28-16,0 3-27 15,0 2 49-15,0 0-48 16,0 0-15-16,0 0-8 16,0 5-27-16,0 5 31 15,0-1-3-15,0-1 21 16,0-2-31-16,0-3 13 16,0-3-6-16,0 0-12 15,0 0 15-15,0 0 3 16,3 0 0-16,-2 0-44 15,2-1-21-15,-1-1-108 16,-2 2-145-16</inkml:trace>
  <inkml:trace contextRef="#ctx0" brushRef="#br0" timeOffset="57969.85">7349 12193 536 0,'0'0'78'0,"0"0"42"15,0 0-90-15,0 0-22 16,0 0 31-16,0 0-17 16,-9 24-13-16,9-23-16 15,0-1 7-15,0 0 0 16,2 0 19-16,3-4-4 0,0-9 65 16,-1-3-38-16,-4-1-24 15,0 0 17-15,0 1-35 16,0 6 11-16,-4 3 10 15,-2 7-17-15,-1 0 5 16,-1 0-9-16,2 10 0 16,1 2 11-16,2-2-11 15,3-3 0-15,0-3-2 16,0-1-12-16,0-3 0 16,0 0 9-16,0 0 5 15,0 0-8-15,0 0 10 16,0 0-4-16,3 0 1 15,2-4-86-15,1 1-16 0,-3 3-77 16,5 0-50 0</inkml:trace>
  <inkml:trace contextRef="#ctx0" brushRef="#br0" timeOffset="58392.04">7923 12056 518 0,'0'0'83'0,"0"0"-39"16,0 0 50-16,0 0-83 16,0 0 31-16,0 0 2 15,0 0-41-15,2 0 29 16,-2 0-6-16,0 0 10 16,0-5 48-16,0-4-37 15,0 1-4-15,0-4-27 16,0 4-6-16,-2 2 15 15,-2 3 12-15,1 3-24 16,0 0-9-16,0 0-4 0,-3 0-26 16,0 7 16-16,3 2-95 15,3 2-64-15,0-1-125 16,0 2-200-16</inkml:trace>
  <inkml:trace contextRef="#ctx0" brushRef="#br0" timeOffset="58940.04">7604 12868 320 0,'0'0'63'15,"0"0"41"-15,0 0 2 16,0 0-53-16,0 0 18 15,0 0-48-15,-3 18 38 16,3-18 47-16,0 0-36 16,0 0 15-16,0-3-28 15,0-1-25-15,-5 0-4 16,2 1-25-16,-1 3 5 16,3 0-10-16,-1 0-37 0,1 0-18 15,-2 6-128-15,3 3-97 16,0 1-315-16</inkml:trace>
  <inkml:trace contextRef="#ctx0" brushRef="#br0" timeOffset="59472.21">8535 13041 314 0,'0'0'548'16,"0"0"-540"-16,0 0 129 16,0 0-38-16,0 0-68 15,0 0 31-15,12 0 2 16,-11 0-17-16,-1 0 15 16,0 0-38-16,0 0 1 15,0 0-2-15,0 0-14 16,0 0-16-16,0 0 7 15,0 0-87-15,0-2-58 16,0-13-148-16,-10-3-222 16</inkml:trace>
  <inkml:trace contextRef="#ctx0" brushRef="#br0" timeOffset="60681.7">2797 5121 679 0,'0'0'342'0,"0"0"-261"16,-28-86 70-16,28 77-17 16,0 9-99-16,0 0-8 15,0 0-27-15,0 10-16 16,0 10 16-16,7 2 0 16,8 1 1-16,3-5 18 15,6-5-8-15,6-7-11 16,7-6 6-16,9-3 5 15,5-20 4-15,0-10-15 16,-8-3 0-16,-13-2 9 0,-6 1 0 16,-11 5-9-16,-6 5 0 15,-5 9 14-15,1 7-22 16,0 8 8-16,0 3-53 16,5 0-25-16,9 19-148 15,7 8-28-15,3 7-147 16</inkml:trace>
  <inkml:trace contextRef="#ctx0" brushRef="#br0" timeOffset="77766.39">7652 8758 197 0,'0'0'631'0,"0"0"-606"16,0 0-10-16,0 0 26 15,0 0-7-15,0 0 75 16,0 0-17-16,0 0-8 16,60 57-17-16,-41-37-40 15,2 5 31-15,4 8-21 16,4 5-3-16,6 5 28 15,2 7-62-15,5 1 32 16,3-1-14-16,0 4-3 16,1-2 4-16,-3 5-9 15,-1 2-7-15,0 2 17 0,-3 0-6 16,0-1-14 0,2-2 0-16,-2-1 21 0,6 2-15 15,-2 0-6-15,-1-2 2 16,-2 0 5-16,0-1 10 15,-4-2-16-15,-3 1-1 16,3-3 19-16,-5 1-20 16,-1 0 1-16,0-2 0 15,0-1 5-15,-5-4 2 16,3 1-7-16,-1-3 0 0,-3 5 16 16,0 0-8-1,-3-5-8-15,-3-1 0 0,3-3 15 16,-4-5-4-1,0 1-9-15,-2-2 1 0,-2-4 15 16,2 3-9-16,0-2-9 16,3 0 0-16,-1-3 5 15,-1 1 8-15,0-3-13 16,5 1 0-16,-2 1 15 16,4 2 1-16,1 0-16 15,1 2 0-15,3 2 20 16,4 3-5-16,4 2-10 15,0 4-2-15,4 0 19 16,3 3-20-16,0-2-2 16,5 2 0-16,0 1-7 15,4 3 23-15,5 2-16 16,-1 3 0-16,1 3 11 0,-3 1-8 16,1-1-3-16,-1-1 0 15,-1 0 9-15,0 3 8 16,2 1-17-16,0 1 0 15,2-2 10-15,1 3-7 16,0-1-3-16,2-1 0 16,5 0 2-16,1 0 14 15,0-1-16-15,-2-2 0 16,-3 0 7-16,0 3-23 16,0 1 16-16,2 2 0 0,3 1-2 15,-2-7 11 1,-1 2-9-16,1-2 0 0,-2-2 7 15,1 2-18-15,0 1 11 16,-2-2 0-16,2 1-3 16,2 0 22-16,-1-2-19 15,3 1 0-15,2-1 2 16,3 2-7-16,1-2 5 16,-6 2 0-16,2-1-5 15,-4 5 8-15,1 1-3 16,7 2 0-16,-6 0 6 15,3-6-21-15,-1 0 15 16,-1-1 0-16,-2 2 0 16,4-1 14-16,-4-1-14 15,0 0 0-15,-1-5 5 0,2 0-12 16,2-3 7-16,0 1 0 16,-1-2-1-16,-2-1 12 15,-2-1-14-15,-6-2 3 16,-1-2 0-16,3-4-15 15,-7 0 18-15,-4 1-3 16,-4-1 0-16,-6-4 9 16,-6-5-10-16,-3-4 1 15,-8-6 0-15,-6-5-9 16,-7-5 15-16,-4-3-6 16,-4-4 0-16,-1-3 9 15,0 1-9-15,0-1 0 0,0 0 0 16,0 0-1-16,0 0 10 15,0 0-9-15,0 0 0 16,-12-3-15 0,-7-4 9-16,-5-2-54 0,-1-5-48 15,5-2-3-15,6 2-85 16,5-2-201-16</inkml:trace>
  <inkml:trace contextRef="#ctx0" brushRef="#br0" timeOffset="79945.25">13897 14644 318 0,'0'0'269'15,"0"0"-246"-15,0 0 122 16,0 0-34-16,0 0-11 15,0 0-24-15,-4-43-34 16,1 28 50-16,1-2-48 16,-1-1 20-16,0-3 6 15,-2-2-38-15,0 2 26 16,-3 4-14-16,1 6-23 16,1 5 41-16,-3 6-45 0,0 0 2 15,-3 9-19 1,-1 15 11-16,1 4-11 0,7 4 0 15,5-2 2-15,0-3-14 16,8-4 14-16,9-7-2 16,0-5 0-16,1-3 5 15,-2-8-5-15,2 0 0 16,6-6 2-16,0-14-1 16,3-5 7-16,-2-3-8 15,-4 5 0-15,-8 6 6 16,-2 10-9-16,-10 6 3 15,1 1 0-15,-2 11-14 16,4 20 28-16,2 14-14 16,0 9 14-16,2 2 2 15,-4 1 1-15,-3-2-17 0,-1 0 1 16,0-3 9-16,-20-3 2 16,-6-6-12-16,0-11 0 15,0-9 12-15,10-11 1 16,5-6-12-16,4-6 0 15,7 0 56-15,-5-11-46 16,1-17 12-16,-2-15-23 16,3-6 14-16,3-5-16 15,0 4 2-15,9 0 0 16,16 2-19-16,8 0 14 16,10 3-31-16,5 7-22 15,9 8-84-15,2 11 6 0,2 6-123 16,-5 4-244-16</inkml:trace>
  <inkml:trace contextRef="#ctx0" brushRef="#br0" timeOffset="80083">14465 14601 250 0,'0'0'641'0,"0"0"-584"16,0 0 115-16,0 0-109 15,0 0-8-15,0 0-50 16,63-6-5-16,-33 2-6 15,-3-1-170-15,-8 2-226 16</inkml:trace>
  <inkml:trace contextRef="#ctx0" brushRef="#br0" timeOffset="80263.03">14400 14761 689 0,'0'0'111'0,"0"0"-17"16,0 0 6-16,0 0-75 15,0 0 16-15,0 0-14 16,79 9-13-16,-36-16-28 16,-3-5-13-16,-1 0-202 15,-6-2-47-15,-5-2-228 16</inkml:trace>
  <inkml:trace contextRef="#ctx0" brushRef="#br0" timeOffset="80831.28">14740 14603 323 0,'0'0'411'0,"0"0"-321"16,0 0 140-16,0 0-134 16,0 0 0-16,0 0 6 15,26-58-73-15,-13 58 10 16,-1 14 2-16,2 8-27 16,-1 5 42-16,-6 2-46 15,0 1-2-15,-4-5 8 16,-3-1-3-16,0-7-13 15,0-4 0-15,0-8 9 0,0-3 0 16,0-2-9 0,-1 0 9-16,-2-10 35 15,-1-11-38-15,1-10 5 0,3-8-11 16,0-2 13-16,10-5-21 16,9 8 8-16,2 7 0 15,1 11-11-15,-2 12 12 16,2 8-6-16,2 0 5 15,1 14 0-15,1 10-7 16,-4 3 7-16,-2 2 0 16,-11 1-5-16,-5-3 11 15,-4-5-6-15,0-5 0 16,-3-5 7-16,-4-7-7 16,2-3 0-16,4-2 0 15,1-3 15-15,0-20-11 0,0-8-4 16,4-8 0-16,14-2 0 15,3 4-14-15,-2 13 14 16,-8 10 0-16,-5 10-2 16,-1 4 15-16,3 0-20 15,3 18 7-15,3 6 0 16,2 6 6-16,-2 2-6 16,-3 2 0-16,-1 0-2 15,2-3-74-15,-3-4-4 16,5-6-61-16,5-10-92 15,5-11-111-15,3 0-50 16</inkml:trace>
  <inkml:trace contextRef="#ctx0" brushRef="#br0" timeOffset="81163.36">15526 14469 609 0,'0'0'160'16,"0"0"159"-16,0 0-126 15,0 0-83-15,0 0-99 16,0 0-10-16,-30 50 55 15,14-18-56-15,-2 3 0 16,0-2-6-16,2-2-44 16,-2-4-64-16,3-7-31 15,4-10-48-15,0-9-2 16,3-1 33-16,2-20 43 16,3-8-69-16,0-7 188 0,0 2 9 15,3 3 183-15,0 7 36 16,0 10 50-16,0 6-97 15,0 5-20-15,0 2-79 16,0 0-82-16,20 5 13 16,6 9-5-16,7 1-1 15,0 2-9-15,3-2 2 16,0 1-61-16,1-3-90 16,-3-7-234-16</inkml:trace>
  <inkml:trace contextRef="#ctx0" brushRef="#br0" timeOffset="81333.55">15757 14554 143 0,'0'0'909'0,"0"0"-873"0,0 0 76 16,0 0-8-16,0 0-77 16,94-27 25-16,-67 25-44 15,-4 0 2-15,-2 1-20 16,-8-1-67-16,-3-2-106 15,-10-5-134-15,0-2-195 16</inkml:trace>
  <inkml:trace contextRef="#ctx0" brushRef="#br0" timeOffset="81493.21">15902 14437 617 0,'0'0'246'16,"0"0"2"-16,0 0-95 0,0 0-43 16,0 0-69-1,0 0 3-15,-25 58 22 0,25-30-56 16,0-1 9-1,0 1-19-15,4-4 5 0,5-1-18 16,0-5-48-16,6-4-87 16,0-7-50-16,6-7-195 15</inkml:trace>
  <inkml:trace contextRef="#ctx0" brushRef="#br0" timeOffset="81746">16221 14355 757 0,'0'0'210'0,"0"0"70"16,0 0-106-16,0 0-102 15,0 0 22-15,-89 81-21 16,71-47 14-16,14-2-37 16,4-7-29-16,1-2 27 15,23-5-38-15,6-4 4 16,4-5-9-16,2-7 21 15,0-2-37-15,1 0 11 16,-3-8-73-16,-3-5-7 16,-6-1-124-16,-14 0-154 15</inkml:trace>
  <inkml:trace contextRef="#ctx0" brushRef="#br0" timeOffset="82246.28">14955 15250 831 0,'0'0'166'15,"100"-20"-149"-15,-2-4 178 16,26-5-136-16,27 0 21 16,10-1-22-16,4 3-51 15,-4 1 33-15,-13 2-24 16,-18 2-10-16,-24 3 37 16,-22 5-33-16,-23 1 32 15,-16 3 2-15,-14 2-36 16,-10 2 12-16,-12 3-20 0,-5 3 0 15,-4 0-9-15,0 0-23 16,-24 5-65-16,-17 12-100 16,-22 2-179-16,-13 2-368 15</inkml:trace>
  <inkml:trace contextRef="#ctx0" brushRef="#br0" timeOffset="82617.74">15471 15399 1001 0,'0'0'114'15,"115"0"-86"-15,-29 0 133 0,5-5-53 16,-3-5-35-16,-5 0 3 16,-8 0-16-16,-7 3-34 15,-9-2 43-15,-10 2-44 16,-8 2 25-16,-8-1 11 15,-7 3-48-15,-2 2 39 16,-6 0-24-16,-1 1-25 16,-4 0 30-16,-2 0-33 15,-3 0 3-15,0 0 1 16,-2 0 15-16,-1 0-18 16,-2 0-1-16,-3 0 3 15,0 0-9-15,0 0 6 16,0 0 0-16,0 0-4 0,0 0-55 15,0 2-1-15,-15 7-60 16,-18-1-75-16,-18-2-158 16</inkml:trace>
  <inkml:trace contextRef="#ctx0" brushRef="#br0" timeOffset="84657.8">11789 14169 88 0,'0'0'606'0,"-145"89"-606"16,84-46-186-16,1 0 6 16,-2-4 63-16</inkml:trace>
  <inkml:trace contextRef="#ctx0" brushRef="#br0" timeOffset="86713.07">8517 9642 701 0,'0'0'0'15,"0"0"56"-15,0 0 40 16,0 0-46-16,0 0 3 16,0 0-13-16,0 0 21 15,0-42-20-15,0 32 0 16,0-2 19-16,0-3-46 15,0-5 10-15,0-2-1 0,0-7-17 16,0-6 14-16,0-3-10 16,0-7-7-16,0-3 48 15,3 3-50-15,6-3 29 16,6 3-8-16,3 2-19 16,3 2 24-16,-2 5-16 15,5 3-2-15,1 4 20 16,1 6-23-16,-5 6-2 15,1 5-4-15,2 7 7 16,1 5-13-16,3 0 6 16,5 3-10-16,6 14-2 15,2 6 18-15,0 2-6 0,-2 3 0 16,-8 0 2-16,-5-1-6 16,-7-3 4-16,-6-4 0 15,-2-5-4-15,-5-3 4 16,-3-7 0-16,-3-2-4 15,0-1 16-15,3-2-12 16,-3 0 4-16,0 0-2 16,0-7 18-16,0-10-16 15,-3-11-4-15,-6-5 0 16,-3-4 11-16,-3-5-20 16,-1-1 9-16,-1 2 0 15,1 5-2-15,0 5 21 16,2 7-19-16,2 3 18 0,2 4-16 15,4 5 27 1,1 5-18-16,2 4-10 0,3 2 15 16,0 1-7-16,0 0-9 15,0 0 0-15,0 0-24 16,0 16 21-16,9 8-4 16,6 8 7-16,6 6 5 15,4 4 0-15,2 4-5 16,0 0 0-16,-4-1 12 15,0 0-14-15,-2-2 2 16,-1-5 0-16,-7-4-3 16,-1-4 12-16,-4-7-9 0,-6-6 0 15,-2-6 7 1,0-2 0-16,0-2 1 0,-4 0-4 16,-14 3 18-16,-10 0-15 15,-11 5-14-15,-6 4 5 16,2 2-86-16,4 2-43 15,9-4-222-15,3-5-382 16</inkml:trace>
  <inkml:trace contextRef="#ctx0" brushRef="#br0" timeOffset="87685.42">9978 8805 487 0,'0'0'103'0,"0"0"-26"15,0 0 74-15,0 0-29 16,0 0-53-16,0 0-50 16,0-8 22-16,0 8-25 0,0 0 5 15,0 0 23 1,0-2-38-16,0 2 35 0,0-1-5 16,0-2-14-16,0 0 28 15,1-1-22-15,-1-1 12 16,0 0 21-16,0-1-38 15,0 1 8-15,-10-1-13 16,-8 3-18-16,-6 3 21 16,-4 0-18-16,-10 21-3 15,-2 12 10-15,-6 8 1 16,4 7 8-16,5 2-2 16,8 0-13-16,13-4 11 15,12 0-12-15,4-8-3 0,11-4 0 16,15-6 10-16,9-7-11 15,7-6 1-15,5-5 0 16,2-8-4-16,-3-2 9 16,-6 0-5-16,-5-4 0 15,-7-9-16-15,2-4-5 16,-2-3-36-16,2-5-66 16,0-4-24-16,-2 0-166 15,-5-1-134-15</inkml:trace>
  <inkml:trace contextRef="#ctx0" brushRef="#br0" timeOffset="87849.56">10228 8883 822 0,'0'0'153'0,"0"0"40"0,0 0 0 16,0 0-107-16,0 0-36 16,0 0-48-16,-1 14 26 15,13 14 9-15,4 4-30 16,-1 5 1-16,3 2-8 15,1 6-50-15,-1 5-58 16,-1 3-122-16,-10 0-212 16</inkml:trace>
  <inkml:trace contextRef="#ctx0" brushRef="#br0" timeOffset="89984.27">9229 11105 853 0,'0'0'38'0,"0"0"115"15,0 0 11-15,0 0-101 16,0 0-30-16,0 0-15 16,-14-11-4-16,14 29-14 15,-3 10 30-15,0 11 3 16,2 4 20-16,-2 4-42 0,1 1 16 15,2-1-12-15,0-3-3 16,0-1-4-16,0-5-8 16,0-4 4-1,0 0-4-15,-6-2 7 0,-4 1-7 16,-2-4 0-16,-4-1 14 16,-2-2-9-16,-2-2-5 15,-2-5 4-15,-1-3-3 16,-5-3 3-16,-3-6-4 15,-2-3 0-15,0-4 17 16,2 0-17-16,2-1 0 16,3-12 5-16,2-3-10 0,0-6 10 15,4-5-5 1,0-4 0-16,2-4 4 0,4 0-4 16,5 0 0-16,2 5 1 15,4 4-3-15,3 3 9 16,0 7-7-16,0 3 9 15,0 6-1-15,0 3 17 16,-1 4-8-16,-1 0-16 16,1 0-1-16,-4 11-12 15,-1 10 12-15,0 6-3 16,-3 3 18-16,3-2-16 16,0-3 1-16,0-2 0 15,0-6-6-15,2-7 9 16,4-3-3-16,0-5 0 0,0-2 13 15,0 0-13-15,0-12 0 16,0-18 3-16,0-11-10 16,0-5 7-16,13 3 0 15,-4 11-1 1,0 11 9-16,-3 9-10 0,-3 8 2 16,-2 4-4-16,7 0-6 15,3 16-23-15,8 7 33 16,6 3 0-16,5 5-43 15,4 3-15-15,2 2-73 16,-1 6-83-16,-7-2-131 16,-6 0-311-16</inkml:trace>
  <inkml:trace contextRef="#ctx0" brushRef="#br0" timeOffset="90485.57">9115 12049 447 0,'0'0'109'0,"0"0"4"15,0 0 74-15,0 0-70 16,0 0 5-16,0 0-30 15,-23 3-45-15,4 7 26 16,-1 3-20-16,-1 3-5 16,1 3-2-16,1 2-31 0,5 3 22 15,1 0-31-15,6 4-2 16,2 3 8-16,5-1-9 16,0-2-3-16,5-5 0 15,14-7 10-15,2-5-17 16,6-6 7-16,6-5-34 15,3 0-11-15,8-7-75 16,1-11-54-16,-6-3-182 16,-1-4-238-16</inkml:trace>
  <inkml:trace contextRef="#ctx0" brushRef="#br0" timeOffset="90778.13">9326 12114 900 0,'0'0'101'15,"0"0"79"-15,0 0-60 0,0 0-37 16,0 0 27-16,0 0-65 16,53-13 26-16,-42 29-36 15,-7 5-8-15,-4 7 28 16,0 3-55-16,-4 3 50 16,-14 0-14-16,-2-3-28 15,3-4 39-15,3-6-43 16,7-8 5-16,4-5-2 15,3-2 3-15,0-4-10 16,16-2 0-16,9 0-12 16,13-7 0-16,7-13-4 15,4-7-49-15,3-3-17 16,-3-1-88-16,-3-7-171 16</inkml:trace>
  <inkml:trace contextRef="#ctx0" brushRef="#br0" timeOffset="93464.69">5439 15444 812 0,'0'0'552'0,"0"0"-542"16,0 0-4-16,0 0 121 16,0 0-97-16,0 0 4 15,0 0-34-15,0 0 0 16,-7 72 28-16,4-22-23 16,1-1-5-16,2 1 0 15,0-3-10-15,2-3 1 16,14-2-63-16,2-5-88 0,3-9-51 15,3-14-181 1,-9-14-229-16</inkml:trace>
  <inkml:trace contextRef="#ctx0" brushRef="#br0" timeOffset="93830.29">5387 15358 839 0,'0'0'61'0,"0"0"17"15,-115-11 66-15,75 36-41 16,1 16-31-16,-3 11-35 16,2 15 45-16,7 9-30 15,5 9-25-15,9 8 26 0,8 2-50 16,11 6 10 0,0 1-13-16,24-9 12 0,10-11-14 15,11-25 2 1,10-23-8-16,5-19-5 0,4-15 22 15,0-10-9-15,-3-33 3 16,-1-19 5-16,-3-18 2 16,-14-18-10-16,-16-16 1 15,-17-7 15-15,-13-5-8 16,-37 9-6-16,-18 21-2 16,-3 28-3-16,-2 30-5 15,5 27-4-15,7 12-31 0,8 35-10 16,15 14-90-1,11 8-76-15,14 2-309 0</inkml:trace>
  <inkml:trace contextRef="#ctx0" brushRef="#br0" timeOffset="95278.13">6685 15824 868 0,'0'0'79'0,"0"0"-62"16,0 0 10-16,0 0 3 16,0 0-24-16,0 0 24 15,0 0 10-15,39-16 16 16,-15-9 23-16,1-12-63 16,5-9 14-16,-8-9-21 15,-2-6-6-15,-10-3 10 16,-7-2-11-16,-3 3 29 0,0 9 19 15,-12 12-35 1,-1 13 31-16,1 15-11 0,1 10-16 16,-1 4-8-1,-7 15-11-15,-2 24 0 0,3 17 3 16,2 12 8-16,16 1-3 16,3-1-8-16,25-8 1 15,11-8-2-15,6-12 2 16,2-9-1-16,3-14 0 15,-3-11-19-15,-3-6 16 16,-4-15-5-16,0-18 4 16,-4-11-6-16,-2-8 10 15,-5-9 0-15,-7-1-2 16,-10 5 15-16,-3 14-11 0,-3 18 1 16,-6 13-3-16,0 12 39 15,0 0-39-15,0 17-10 16,0 13 9-16,0 8 2 15,0 0-3-15,3-3 2 16,15-2-22-16,4-8 0 16,2-5-91-16,3-9-30 15,-3-8-5-15,3-3-81 16,-5-14 3-16,0-17-85 16</inkml:trace>
  <inkml:trace contextRef="#ctx0" brushRef="#br0" timeOffset="95527.35">7370 15019 467 0,'0'0'163'0,"0"0"-1"16,-88-22-15-16,55 49-64 15,5 10-34-15,5 2 12 16,10-4-35-16,13-7-24 16,0-7-2-16,18-8-6 15,8-11 6-15,3-2 0 16,-1-17 11-16,-5-11-23 15,-7-8 11-15,-10 0-1 16,-6 1-8-16,0 2-18 16,-11 10-12-16,-12 15-18 15,-6 8-72-15,-2 22-104 16,-2 22-7-16,5 8-131 0</inkml:trace>
  <inkml:trace contextRef="#ctx0" brushRef="#br0" timeOffset="95864.75">7482 15481 632 0,'0'0'108'0,"0"0"46"16,42 100-32-16,-28-70-68 16,-3-5-29-16,-5-3-6 15,-3-8-5-15,1-5-8 16,-4-7 11-16,0-2-16 0,3 0 5 15,5-20 29-15,4-13-29 16,7-11 1-16,0-10-7 16,1 3 8-16,-1 8-6 15,-5 14-2-15,-1 18 0 16,-4 11-7-16,3 4 22 16,1 23-14-16,-4 7 36 15,-1 5-32-15,4-2 19 16,-3-3-24-16,3-5-16 15,1-6-13-15,4-9-71 16,0-8-94-16,0-6-66 16,1-6 8-16,-5-15-112 15</inkml:trace>
  <inkml:trace contextRef="#ctx0" brushRef="#br0" timeOffset="96220.44">7925 15495 402 0,'0'0'126'0,"0"0"58"15,0 0-32-15,0 0-74 16,0 0-68-16,0 0 70 15,16 34-42-15,-11-20-8 16,-1-4-17-16,2-4-9 16,-3-4-2-16,4-2-2 15,4 0 0-15,8-14 19 16,1-8-19-16,2-6 10 16,-3-5-10-16,-5-2 7 15,-8 1-10-15,-6 6 11 0,0 6-8 16,-6 11 40-16,-11 7 5 15,-3 4-12-15,-6 6-28 16,1 16 11-16,4 8-18 16,5 2 2-16,10 3-3 15,6-2-5-15,1-2-25 16,23-7-12-16,10-4-18 16,10-9-72-16,5-6 36 15,-1-5-35-15,1-5-35 16,-6-16 31-16,-1-6-87 15,-6-5 3-15</inkml:trace>
  <inkml:trace contextRef="#ctx0" brushRef="#br0" timeOffset="96510.3">8377 15389 231 0,'0'0'183'0,"0"0"6"15,0 0 9-15,0 0-40 16,0 0-34-16,0 0-61 16,-75-52-34-16,47 82 37 0,-2 5-18 15,3 4 5-15,3 5 6 16,9-6-59-16,8-5 13 15,7-8-13-15,0-8-4 16,13-8-1-16,4-9-4 16,8 0-5-16,-1-12 9 15,1-13 4-15,-5-6 1 16,-2-3 0-16,-6 0 5 16,-4 6 3-16,-5 8-7 15,-1 12-1-15,-2 8 22 16,0 0-22-16,0 14-5 15,0 11-1-15,-2 6-1 0,2-1-39 16,0-3-90-16,5-6-43 16,13-7-59-16,3-8-50 15,-2-6-107-15</inkml:trace>
  <inkml:trace contextRef="#ctx0" brushRef="#br0" timeOffset="96811.56">8469 15465 336 0,'0'0'87'16,"27"-76"51"-16,-9 38-11 15,8 6-34-15,5 8 18 16,0 9-17-16,4 11 5 16,0 4-16-16,1 2-29 15,-2 16 26-15,-4 5-21 0,-6 5-35 16,-12 2 9 0,-6 0-25-16,-6-1 11 0,-1-4 11 15,-20-5-12-15,-2-4 30 16,1-9-11-16,1-6-6 15,6-1 35-15,3-3-38 16,5-18-7-16,5-10-8 16,2-10-3-16,8-9-10 15,17-3 0-15,11-2-4 16,7 4-7-16,8 9-25 16,3 11-19-16,-1 12-28 15,-4 11-117-15,-10 5-286 16</inkml:trace>
  <inkml:trace contextRef="#ctx0" brushRef="#br0" timeOffset="97965.4">9460 15348 423 0,'0'0'480'15,"0"0"-473"-15,0 0 20 0,0 0 64 16,0 0-55-16,0 0-33 16,69-76 53-16,-59 45-25 15,-7-3-3-15,-3 2 19 16,0 2-24-16,-5 6 35 15,-9 7 0-15,0 9-40 16,-1 8 34-16,0 0-21 16,-4 17-29-16,-1 17 26 15,3 9-23-15,2 7 4 16,15 2-6-16,0-1 15 16,22 0-17-16,13-5-1 0,9-6 0 15,7-11-7-15,6-12 13 16,-1-11-6-16,-2-6 0 15,-6-16-3-15,-5-19-7 16,-6-10 2-16,-7-9-15 16,-9-9 23-16,-9-9-28 15,-6-9 23-15,-6 3-8 16,0 12 13-16,-9 21 0 16,0 21 6-16,-3 16 23 15,-1 8 10-15,-5 28-26 16,0 23-12-16,0 13 6 15,12 7 3-15,6-3-9 0,9-7-1 16,22-6-4-16,11-7-1 16,4-12-43-16,6-10-19 15,1-15-31-15,1-11-57 16,-7-7-17-16,-11-23-84 16,-6-8 40-16,-12-6 113 15,-8-6 84-15,-8 0 19 16,-2 7 102-16,0 9 52 15,-12 13 26-15,0 11-33 16,0 10-21-16,-6 0-35 16,-3 20-57-16,0 13 20 15,-1 4 13-15,7 1-35 16,6-3 5-16,9-5-37 0,0-3 4 16,0-9-5-1,12-5 5-15,3-10-4 0,4-3 0 16,5-10 3-16,2-17-8 15,-1-4 5-15,-3-2 0 16,-7 4-11-16,-5 6 21 16,-5 11-10-16,-5 8 3 15,0 4 5-15,0 4-16 16,0 14 3-16,0 4 5 16,0 4-1-16,0-2 1 15,0-2-1-15,6-2-30 16,5-4-115-16,3-6-25 15,3-9-120-15,2-1-41 16</inkml:trace>
  <inkml:trace contextRef="#ctx0" brushRef="#br0" timeOffset="98562.68">10582 15086 569 0,'0'0'217'0,"0"0"-7"15,0 0-34-15,0 0-56 16,0 0-48-16,-81-7-37 16,47 28-3-16,7 3-16 15,8 0 15-15,16 3-31 16,3 1 0-16,13 3-12 16,14-2 20-16,3 3-8 0,-3 0 0 15,-3-2 8-15,-10-5-11 16,-6-2 3-16,-8-6 0 15,0-3 3 1,-12-5 7-16,-12-1-9 0,2-7-1 16,4-1-6-16,9 0 4 15,8-6-31-15,1-9-27 16,7-5-17-16,21-4-24 16,11-3 63-16,3-2-35 15,1-2-34-15,0-5 18 16,-5-1-2-16,-2-2 46 15,-5-1 39-15,-4 3 6 0,-7 6 32 16,-6 6 63-16,-6 7-7 16,-7 10 20-1,-1 5-24-15,0 3 0 0,-15 10-54 16,-9 14-28-16,-3 8 31 16,2 2 18-16,10 3-33 15,12 0-7-15,3-2-11 16,14 3 0-16,11-1 0 15,-3-2 10-15,-4-3-9 16,-3-3-1-16,-7-7 3 16,-4-7 3-16,-4-2-6 15,0-4 0-15,0-3 0 16,-4-4-6-16,-7-2-18 0,-1 0-72 16,9-14-62-16,3-15-64 15,0-11-104-15,5-5-137 16</inkml:trace>
  <inkml:trace contextRef="#ctx0" brushRef="#br0" timeOffset="98713.1">10973 15192 376 0,'0'0'182'0,"0"0"12"15,0 0-10-15,0 0-50 16,97 53-21-16,-73-28-31 16,-5 0-31-16,-1-2-5 15,-6-4-46-15,-6-1 5 16,-6-2-5-16,0-2-72 0,0-5-68 15,0-8-205 1,-5-1-262-16</inkml:trace>
  <inkml:trace contextRef="#ctx0" brushRef="#br0" timeOffset="99065.33">11110 15039 878 0,'0'0'18'0,"0"0"61"15,0 0 2-15,79-59-54 16,-52 41 6-16,-3-3-27 16,-5-2 22-16,-5 0 8 15,-4 4-26-15,-4 2 52 16,-5 5 3-16,-1 5 22 0,0 3 3 16,0 4-43-16,2 0-16 15,1 16-31 1,0 25 15-16,5 22 35 0,2 16 4 15,0 13-17-15,2 1 26 16,3-1-54-16,-4-3 9 16,-4-9 5-16,-2-4-14 15,-5-10-6-15,0-5-3 16,0-10-11-16,-5-13-3 16,-1-14-58-16,5-11-19 15,-1-12-40-15,2-1-104 16,0-24-55-16,-1-18-315 15</inkml:trace>
  <inkml:trace contextRef="#ctx0" brushRef="#br0" timeOffset="99277.45">11350 15326 465 0,'0'0'90'16,"0"0"11"-16,0 0 86 16,82-69-11-16,-56 69-57 15,-1 0-58-15,2 13 27 16,-6 7-37-16,1 3-12 15,-4 0-9-15,-6-1-23 16,-3-3-5-16,-2-4-2 16,-4-5-8-16,0-4-28 15,-3-6-121-15,0 0-131 16,0-11-213-16</inkml:trace>
  <inkml:trace contextRef="#ctx0" brushRef="#br0" timeOffset="99397.95">11558 15052 699 0,'0'0'25'0,"0"0"-25"15,0 0-7-15,0 0-15 16,0 0-170-16,0 0-97 16</inkml:trace>
  <inkml:trace contextRef="#ctx0" brushRef="#br0" timeOffset="100026.74">11701 15166 239 0,'0'0'169'15,"0"0"-12"1,0 0-19-16,0 0-52 0,0 0 47 16,0 0-61-1,80 4-22-15,-66-17-10 0,-5-4-37 16,1-5 8-16,-5-2-9 16,-5-2 7-16,0 2-4 15,0 4-1-15,0 8 5 16,-2 8 100-16,-8 4-50 15,-4 3 1-15,0 20-35 16,0 6-19-16,5 9 29 16,6-1-18-16,3-2-10 15,0-2 22-15,9-7-24 0,10-4 2 16,-1-7-7-16,3-6 15 16,1-7-16-16,3-2 3 15,1-1-2-15,1-17 15 16,0-7-6-16,3-4-9 15,-5-2 0-15,-5 7 9 16,-4 7-10-16,-8 10 1 16,-4 6 0-16,1 1-9 15,2 0 0-15,2 11 9 16,1 3 0-16,5-3 7 16,-3-1-10-16,4-6 3 15,1-2 0-15,4-2 1 0,6 0 8 16,7-13-9-1,3-5 0-15,2-6 11 0,3-6-13 16,-9-5 2-16,-8-3-1 16,-10 4-6-16,-12 9-10 15,-3 11 13-15,-15 8 4 16,-16 6-18-16,-5 0 14 16,3 16 0-16,17 6 0 15,14 5-3-15,2 5-43 16,17 4 40-16,4-4 6 15,-5-2 4-15,-7-5 3 16,-8-3 14-16,-1-2 18 16,0-1-16-16,-6-1-11 15,-10 0-16-15,1-1-1 16,-4-3-142-16,4-6-267 0</inkml:trace>
  <inkml:trace contextRef="#ctx0" brushRef="#br0" timeOffset="100153.64">12523 15275 1227 0,'0'0'35'15,"0"0"94"-15,0 0-82 16,0 0-47-16,0 0-145 16,0 0-322-16</inkml:trace>
  <inkml:trace contextRef="#ctx0" brushRef="#br0" timeOffset="105112.83">19357 4660 847 0,'0'0'59'0,"0"0"6"15,0 0 60-15,0 0-26 16,0 0-5-16,0 0 0 15,0 0-71-15,0 0 6 16,3-56 5-16,-3 56-32 16,0 0 17-16,0 12-19 15,9 10 0-15,7 13 23 16,7 13 4-16,1 10 14 0,1 7-18 16,1 10-8-1,-4 5 26-15,1 8-25 0,-4 6 2 16,-7 1 3-16,-1-2-16 15,-3-1 6-15,-2-5 11 16,0 1-13-16,2 1 16 16,2 8-24-16,1 2 6 15,-1 7 11-15,-1 3-10 16,0-5 0-16,-2-4 5 16,0-6-8-16,1-12 21 15,0-3-23-15,1 6-1 16,4-1 11-16,-1 5-2 15,-1 3-2-15,0-2-9 16,-2 2 13-16,-1 0-18 16,-1-6 6-16,-2-7-1 0,-1-9 0 15,-1-3 8-15,-1-9-8 16,-1-10 0-16,1-6 3 16,1-12-6-16,0-8 3 15,-2-8 0-15,1-7-6 16,-1-4-14-16,3-3-8 15,1 0-27-15,7-13-45 16,6-17-9-16,-3-14-144 16,-6-11-503-16</inkml:trace>
  <inkml:trace contextRef="#ctx0" brushRef="#br0" timeOffset="106309.85">19877 7796 702 0,'0'0'36'0,"0"0"28"15,0 0 95-15,0 0-55 16,0 0-67-16,0 0-3 15,-23-21-34-15,43 17 0 16,20-3 27-16,19-3-14 0,18 0 36 16,14 0-17-1,10-2-3-15,16 3 32 16,13-1-49-16,13 2 26 0,15-1-2 16,12 1-32-16,6-1 23 15,8 1-20-15,2 2-6 16,1 0 17-16,-1-1-13 15,2-1-5-15,-6-5 0 16,-9-2 5-16,-7-2-8 16,-7-2 3-16,-9 1 0 15,-4-1 5-15,-9 0-4 16,-9 1-1-16,-7 1 0 16,-9-1 6-16,-5 4-8 0,-8 0 2 15,-7 3 0-15,-7 0 2 16,-8 0 5-16,-6 2-7 15,-8 1 0-15,-8 0 16 16,-4 3-14-16,-9-1-2 16,-7 2 0-16,-9 0 4 15,-10 1 8-15,-7 2-11 16,-7-1 24-16,-2 1-24 16,0 1 38-16,0 0-33 15,0 0 2-15,0 0 2 16,0-3 1-16,-9-3-11 15,-12-1 0-15,-9-2-23 16,-3-3 13-16,-3 1 9 0,2 1 1 16,4-2-12-1,3 3 21-15,3-1-9 0,6 2 0 16,5 1 10-16,6 2-7 16,4 3-3-16,3 0 0 15,0 2-12-15,0 0 16 16,0 0-4-16,0 0 0 15,6 7-16-15,14 13 14 16,6 8 2-16,3 3 0 16,-3 1 16-16,-7-1-9 15,-10-3-5-15,-6-3-2 16,-3-2 2-16,-25 2-12 16,-23 4-19-16,-17 5-65 0,-20 3-74 15,-12-2-125-15,-10-7-473 16</inkml:trace>
  <inkml:trace contextRef="#ctx0" brushRef="#br0" timeOffset="107643.91">19793 7849 724 0,'0'0'160'16,"0"0"-117"-16,0 0 115 15,0 0-8-15,0 0-80 16,0 0 29-16,-9-59-84 16,-3 78 1-16,-7 18-15 15,-9 13 16-15,-4 11 20 16,1 3 0-16,0 6-34 0,-1 9 23 16,1 4-13-1,-5 5-13-15,-1-2 28 0,-5 1-26 16,-7 3 4-16,-5-2 2 15,0-2 7-15,1-10-12 16,2-2-3-16,4-5 2 16,1-1-5-16,1-5 5 15,-1-2-2-15,0-2 0 16,-2 0 15-16,0 2-15 16,4 0 0-16,0 1 1 15,2 0-7-15,3-7 7 16,0-3-1-16,3-2 0 15,-1-3 13-15,3-1-13 16,2-3 0-16,2-3 0 16,8-6-8-16,-1-2 11 0,3-2-3 15,1-1 0-15,2 0 5 16,2-4-5-16,-2 0 0 16,2 1 1-16,-1-2-8 15,-2 3 10-15,3-5-3 16,2-2 0-16,1-4 6 15,6-6-9-15,1-5 3 16,4-2 0-16,-1-3-7 16,2 0 10-16,0 0-3 15,0 0 0-15,0 0 7 16,0 0-9-16,0 0 2 0,0 0 0 16,0 0-13-16,0-12 11 15,0-8 2 1,0-12-5-16,0-5 7 0,0-8-2 15,2-2 0-15,2 3 0 16,-1 7-7-16,0 12 14 16,-1 12-7-16,-2 9 13 15,0 4-5-15,0 0 7 16,0 0-15-16,0 13-13 16,0 8 1-16,0 7 11 15,0 3 1-15,0-4 0 0,0-5 4 16,3-5-10-16,12-4 6 15,6-6-34 1,9-7 29-16,10 0-32 0,6-16 11 16,8-14 4-1,2-11-76-15,1-10-27 0,-4-13-172 16,-7-15-408-16</inkml:trace>
  <inkml:trace contextRef="#ctx0" brushRef="#br0" timeOffset="108709.84">19296 4574 922 0,'0'0'14'0,"0"0"105"16,0 0 51-16,0 0-96 16,0 0 43-16,0 0-73 15,-28-47-27-15,26 47-14 16,-3 19 2-16,-3 12-5 15,-4 12 41-15,-3 6-20 16,-1 0 21-16,0 0-28 16,0-3-7-16,2-5 22 15,2-6-27-15,1-10 7 16,5-7-9-16,3-8 16 0,0-8-15 16,3-2-1-16,0 0 0 15,0 0 30-15,0-10-27 16,0-22 18-16,8-16-10 15,8-11 4-15,1-1-21 16,3 13 6-16,1 14 0 16,-1 12-5-16,2 8 15 15,0 6-10-15,8 6 0 16,6 1-7-16,3 0-4 16,7 11 11-16,-4 8-13 15,1 10 0-15,-1 9-84 16,3 19-20-16,-2 7-123 15,-4 3-235-15</inkml:trace>
  <inkml:trace contextRef="#ctx0" brushRef="#br0" timeOffset="122311.62">20921 3398 343 0,'0'0'648'0,"0"0"-637"0,0 0 75 16,0 0 19-1,0 0-74-15,70-81 20 0,-27 63-30 16,2 4 9-16,0 5 16 15,-5 9-31-15,-8 0 8 16,-9 8-11-16,-6 11-11 16,-11 5 12-16,-6 7-13 15,0 3 4-15,-26 1 9 16,-5 2-11-16,-5-6 11 16,6-6-8-16,8-5 1 15,12-7-12-15,8-3-3 16,2-2-28-16,17 2 1 15,14 0 35-15,6 0 1 0,-1 0 13 16,-6-2 18 0,-15-3 13-16,-11-3-13 0,-4 0-2 15,0 1 13-15,-16 2-35 16,-8 2 14-16,-3 2-21 16,6-4-17-16,11 1-43 15,7-6-78-15,3 0-133 16,0-4-285-16</inkml:trace>
  <inkml:trace contextRef="#ctx0" brushRef="#br0" timeOffset="122551.17">21533 3305 641 0,'0'0'486'0,"0"0"-462"15,0 0 39-15,0 0 52 16,0 100-24-16,0-62-43 16,0 1-25-16,0-2-1 15,1-3-21-15,1-5 5 16,-2 0-6-16,0-6-41 16,0-5-51-16,0-6-106 15,4-8-155-15,2-4-210 16</inkml:trace>
  <inkml:trace contextRef="#ctx0" brushRef="#br0" timeOffset="122767.32">21506 3209 244 0,'0'0'648'0,"0"0"-613"15,0 0 90-15,0 0-63 16,118-2 4-16,-75 39-7 15,-7 7-6-15,-14 2 2 16,-14 1-23-16,-8-4-19 16,-15-1-8-16,-15-5-4 15,-7 0-1-15,-2-3-21 16,-3-4-167-16,-1-5-218 16</inkml:trace>
  <inkml:trace contextRef="#ctx0" brushRef="#br0" timeOffset="125761.37">24818 7077 991 0,'0'0'82'0,"0"0"150"15,0 0-83-15,0 0-86 16,0 0-15-16,0 0-8 15,4-43-39-15,3 72 1 16,0 8 28-16,3 13 4 0,-4 2 1 16,0-2 5-1,-3-4-31-15,-3-2 18 0,0-6-24 16,0-3 6-16,0-4-4 16,0-4-2-16,0-3 0 15,0-6-3-15,0-4-2 16,0-5-2-16,0-4-36 15,0-3 5-15,0-2-17 16,3 0-30-16,5 0 16 16,-2-3-56-16,1-6-114 15,1-2-138-15,-4 2-130 16</inkml:trace>
  <inkml:trace contextRef="#ctx0" brushRef="#br0" timeOffset="126277.56">24894 7301 968 0,'0'0'63'0,"0"0"115"15,0 0-66-15,0 0-66 0,0 0 6 16,0 0-36-16,-16-16-15 16,20 16-1-16,18 0 4 15,11-1-2-15,5-1 12 16,-1-2-12-16,-3 0 6 16,-4-2-8-16,-4 1 0 15,-7-2 0-15,-7 1 0 16,-6 1 0-16,-2-1-2 15,-4-1 1-15,0-5-8 16,0 0 10-16,0-4-1 16,0-2 3-16,0 1 1 15,0 0 8-15,-1 1 15 16,-1 6 14-16,1 6 19 16,-1 4-15-16,-1 2-10 0,0 25-33 15,-3 15 9-15,0 13 10 16,1 1 6-16,2 2-10 15,3-5 4-15,0-3-21 16,0-3 1-16,0-5-2 16,0-5-4-16,0-6-21 15,0-7-30-15,0-4-52 16,-3-8-44-16,-8-10-227 16</inkml:trace>
  <inkml:trace contextRef="#ctx0" brushRef="#br0" timeOffset="127759.13">19313 4042 879 0,'0'0'61'16,"0"0"131"-16,0 0-54 15,0 0-61-15,0 0-27 16,0 0 2-16,0 0-26 16,-14-66-3-16,14 66-17 0,-1 13-6 15,1 14-4 1,0 8 4-16,0 7 5 0,0 2 22 15,1-1-23-15,5-4-3 16,0-1 2-16,-1-4 3 16,1-4-6-16,-1-5 0 15,0-4 5-15,0-4-7 16,-2-4 2-16,0-5 0 16,0-2-2-16,-2-3 5 15,2-2-3-15,-1-1 0 16,1 0 0-16,-1 0 4 15,1 0-4-15,5-11 3 16,-1-6 10-16,7-7-10 16,-4-4 1-16,1-4-4 15,-1-1 11-15,-1-3-9 0,0 5-2 16,-1 2 0-16,2 8 5 16,-4 5-2-16,-3 7 0 15,-2 7 11-15,-1 2-13 16,0 0-2-16,5 0-3 15,4 10-10-15,3 5 6 16,4 4 10-16,4-2-2 16,-1-1 0-16,1-2 2 15,-3-4 3-15,0-4-5 16,-1-6 0-16,-1 0 5 16,1 0-4-16,-2-11 9 15,-1-8 6-15,-2-6-12 16,-4-7 32-16,-1-8-30 15,-5 1-1-15,-1 0-1 0,0 10 5 16,0 11-10-16,-1 6 1 16,-2 9-35-16,0 3-24 15,2 0-91-15,-2 3-327 16</inkml:trace>
  <inkml:trace contextRef="#ctx0" brushRef="#br0" timeOffset="128862.9">17792 10479 1089 0,'0'0'94'16,"0"0"114"-16,0 0-92 15,0 0-97-15,0 0-16 16,0 0-3-16,-25 114 23 15,25-48 9-15,0-1 10 16,0-9-14-16,0-6-17 0,0-8-2 16,0-5-6-16,0-10-3 15,0-5 0-15,0-6-23 16,0-8-14-16,3-3-35 16,0-5-34-16,0 0-8 15,0-25-7-15,0-9 1 16,-1-12-35-16,-2-10 17 15,0-8 112-15,0-6 26 16,0-4 23-16,0 7 41 16,0 13 47-16,0 16 5 15,0 18-15-15,0 11-2 16,0 9-3-16,4 9-96 16,9 22 16-16,7 13-16 15,2 5 6-15,1 2 5 0,-4-1-6 16,-2-7-5-16,-6-3-5 15,-3-7-91-15,-5-6-41 16,-3-4-93-16,0-7-76 16,-16-8-134-16</inkml:trace>
  <inkml:trace contextRef="#ctx0" brushRef="#br0" timeOffset="128987.97">17742 10778 785 0,'0'0'51'15,"0"0"42"-15,0 0-71 0,80-50-22 16,-41 38-11 0,0 0-152-16,-3 1-306 0</inkml:trace>
  <inkml:trace contextRef="#ctx0" brushRef="#br0" timeOffset="133242.19">23642 648 1086 0,'0'0'46'16,"0"0"50"-16,0 0-33 16,90-42-36-16,-57 34-10 15,-5 2-10-15,-11 4-1 16,-13 2-1-16,-4 0-10 16,-3 0-28-16,-30 0-71 15,-15 8 66-15,-11 2 12 16,2 1 26-16,12-1 14 15,16-3-5-15,10-1 6 16,6 0 11-16,4-1 10 16,2 2 7-16,1 4-16 15,-2 8 6-15,1 9 14 0,-2 9-25 16,3 8 42 0,0 8-13-16,6 4-27 0,0 6 4 15,0 4-13-15,0 5 7 16,3 4 0-16,1 3-21 15,-4 4 16-15,0 3 8 16,0-2-4-16,0-4 7 16,0-8-17-16,0-5-4 15,0-4 6-15,0-1-12 16,0-2 5-16,5 0 2 16,-1-2-7-16,1-4 10 15,-4 2-9-15,1-9-1 16,-2-5 2-16,1-7 2 0,1-8-5 15,1-4 0 1,3-3 2-16,-3-4-2 0,0-4 0 16,0-2 2-16,0-2 0 15,-2-3 3-15,1 0-5 16,1-1 0-16,-2-1 2 16,2-2-6-16,0 1 3 15,7-1-4-15,9-1 5 16,15 0 0-16,21 0-4 15,18-10-2-15,8-10-41 16,5-6-42-16,-1-3-89 16,-7-5-190-16</inkml:trace>
  <inkml:trace contextRef="#ctx0" brushRef="#br0" timeOffset="135025.09">24070 699 922 0,'0'0'95'16,"0"0"77"-16,0 0-28 0,0 0-77 15,0 0-31 1,0 0-2-16,0 0-12 0,0-8-1 16,0 8 11-16,0 0-9 15,0 0 2-15,0 0-7 16,0 0-14-16,0 0 6 15,2-1-10-15,12-1-2 16,8-2 0-16,5 0 1 16,-3 0 1-16,-3 1 0 15,-8 1-1-15,-7 2-2 16,-5 0-20-16,-1 0-13 16,0 0 14-16,-13 0-38 15,-10 0 37-15,-12 0-23 16,-1 9 16-16,2 3 29 0,4 1-5 15,6 3 6-15,7 1-1 16,3-2 5-16,6 1-8 16,7-1 3-16,1 1-7 15,0 2 3-15,20 4 3 16,6-2 2-16,7 1 10 16,-2 1-6-16,-6-5 9 15,-5-2-7-15,-11-5-4 16,-6-3 7-16,-3-1-4 15,0-2 2-15,-14 3 16 16,-14 2 1-16,-6-1-1 16,1-2-23-16,5-2-11 15,5-2-16-15,7-2-49 0,2 0-89 16,11-15-28-16,3-5-266 16</inkml:trace>
  <inkml:trace contextRef="#ctx0" brushRef="#br0" timeOffset="135174.71">24224 860 941 0,'0'0'245'0,"0"0"-47"15,0 0-98-15,0 0-58 16,0 0-37-16,0 0-5 16,-3-2-67-16,3 2-136 15,0 1-167-15,6 0-146 16</inkml:trace>
  <inkml:trace contextRef="#ctx0" brushRef="#br0" timeOffset="135815.13">24512 665 521 0,'0'0'220'0,"0"0"-37"16,0 0-45-16,0 0-70 15,0 0-59-15,0 0 7 16,-36 18 7-16,26-6 2 16,7 0-12-16,3 0-5 15,0 5-8-15,3 2 5 16,15 2-2-16,3 1 12 15,0 1 3-15,1-3 6 16,-1-2 13-16,-9-4-27 0,-5-4 5 16,-3-3 4-1,-4-3-13-15,0-1 8 0,0 0-10 16,-2 0-2-16,-12 1 5 16,-8-1-7-16,-5-3-94 15,-3 0-47-15,2-7-229 16,2-17-168-16</inkml:trace>
  <inkml:trace contextRef="#ctx0" brushRef="#br0" timeOffset="135963.63">24472 646 716 0,'0'0'122'0,"0"0"36"0,0 0-86 16,118-41-17-1,-66 34-13-15,3 1-33 16,-4 2-1-16,-6 1-8 0,-8 3-57 15,-9 0-177-15,-7 0-266 16</inkml:trace>
  <inkml:trace contextRef="#ctx0" brushRef="#br0" timeOffset="137192.09">24271 1224 476 0,'0'0'352'0,"0"0"-209"15,0 0 5-15,0 0-72 16,0 0-21-16,0 0-31 16,-51-4-10-16,33 20 14 15,-4 2-5-15,-4 8 24 16,-1 3-13-16,-2 5-23 15,3 3 28-15,2 1-23 16,6-1-15-16,8-4 5 16,5-6-5-16,5-4-1 15,0-8 0-15,0-5 0 16,6-4-4-16,8-4 8 16,1 0-3-16,0-2 9 15,-2 0-6-15,-2 0 5 0,-4 0 2 16,-1-7-5-16,-3-1 11 15,0-2-8-15,-3 1 6 16,0 2-4-16,0 2-10 16,0 3 2-16,-3-1-3 15,-4 3-13-15,1-1 10 16,-2 0-18-16,-1 1-21 16,-1 0-17-16,1 0-11 15,1 0-24-15,4 0-42 16,4 0-115-16,0 0-97 15</inkml:trace>
  <inkml:trace contextRef="#ctx0" brushRef="#br0" timeOffset="137680.2">24548 1250 396 0,'0'0'510'16,"0"0"-373"-16,0 0 9 15,0 0-55-15,0 0-55 16,-83 9-3-16,63 12-18 16,-2 4-3-16,4 3 3 15,4 6-12-15,7-2 6 16,5 0-9-16,2-5 1 16,0-5-2-16,15-2-1 15,9-8 1-15,6-3 0 16,4-9 2-16,1 0 11 15,-4-10 11-15,-1-13-17 16,-8-1 14-16,-7-5-6 16,-2-1-1-16,-10 1 9 0,-1 2-21 15,-2 3 2-15,0 8-3 16,-15 3-46-16,-6 6-41 16,-7 3-110-16,-8 2-320 15</inkml:trace>
  <inkml:trace contextRef="#ctx0" brushRef="#br0" timeOffset="139442.69">24275 1705 953 0,'0'0'102'16,"0"0"53"-16,0 0-14 15,0 0-98-15,0 0 10 16,0 0-34-16,-33 2-1 15,33-2-7-15,0 0-8 16,0 0 6-16,0 0-6 16,0 0-3-16,0 0 13 15,0 0-11-15,0 0 8 16,0 0-4-16,-1 0-2 16,-4 2-5-16,-2 2 2 15,-4 0-1-15,1 5 0 16,-2-1-6-16,0 2 6 15,1-1 0-15,2 1-5 16,1-2 2-16,3-4-1 16,2-3 3-16,3-1-4 0,0 0-1 15,0 0 5-15,0 0-17 16,0 0 7-16,5-3 11 16,3 1 2-16,3 0 1 15,0 2 1-15,-4 0-1 16,0 0-3-16,-4 0 0 15,-1 3-2-15,-2 6-2 16,0 1-4-16,0 2 8 16,-2 2 13-16,-5-1-10 15,-2-2 6-15,5-4-8 16,2-4 5-16,2-2-12 16,0 1 1-16,6 1-33 15,18 4 2-15,10 4 36 16,7 6 2-16,-1 3-1 0,-9 2 1 15,-10 0-4-15,-9-5 4 16,-12-2 3-16,0-1 10 16,-22 1 8-16,-16 1 14 15,-8 0-10-15,0-3-24 16,4-4-1-16,6-2-2 16,11-3-16-16,7-4-13 15,6 0-51-15,6 0-65 16,6-9-127-16,0-8-260 15</inkml:trace>
  <inkml:trace contextRef="#ctx0" brushRef="#br0" timeOffset="139712.5">24560 1831 780 0,'0'0'218'15,"0"0"-64"-15,0 0-16 16,0 0-98-16,0 0-4 15,0 0-17-15,74-8-4 16,-67 26 3-16,-7 6-13 16,0 3 5-16,-8 1-1 15,-10 0 13-15,2 0 9 16,1-6-19-16,9-5-6 16,4-3-6-16,2-4-2 15,0-3-4-15,21-1-17 0,10-2-7 16,14-4-5-16,12 0-59 15,3-3-118-15,-5-15-282 16</inkml:trace>
  <inkml:trace contextRef="#ctx0" brushRef="#br0" timeOffset="140407.96">24861 752 463 0,'0'0'267'16,"0"0"-228"-16,0 0 55 16,0 0-54-16,0 0-40 15,0 0-6-15,99-51 1 16,-59 42-27-16,-4 2 29 16,-5 2-3-16,-9 1 6 15,-8 2 11-15,-8 1-9 16,-4 1 30-16,-2 0 28 15,0 0-23-15,0 1-12 0,0 17-19 16,7 17 0-16,2 14 40 16,3 16-3-1,4 14-5-15,4 14-5 16,4 7 12-16,1 4 9 0,0 8-15 16,-4 1-20-16,-8-6 31 15,-3-4-33-15,-9-14 10 16,-1-16-11-16,0-9-3 15,-12-12 12-15,-10-11-10 16,-8-9-5-16,-7-8 24 16,-8-7-28-16,-5-4 2 15,0-6-6-15,5-4-2 16,6-3-26-16,9 0-60 16,11-15-99-16,14-21-148 15</inkml:trace>
  <inkml:trace contextRef="#ctx0" brushRef="#br0" timeOffset="140747.51">25660 732 761 0,'0'0'264'0,"0"0"-248"15,0 0 21-15,0 0-19 16,0 0-9-16,120-10-7 15,-84 10-2-15,-12-1-14 16,-12 1-92-16,-8 0-46 16,-4-2-18-16,-10 1-25 15,-18 1-214-15</inkml:trace>
  <inkml:trace contextRef="#ctx0" brushRef="#br0" timeOffset="141060.1">25660 732 111 0,'55'-14'144'0,"-67"14"-71"15,1 0 26-15,4 0 9 16,-1 0 14-16,-2 7-22 0,1 7-27 15,-5 10 12-15,3 10-7 16,0 10-12-16,2 12 0 16,5 9-11-16,4 8-4 15,0 8 2-15,0 5-16 16,0 6 12-16,1 8-3 16,4 3 23-16,-1 1-28 15,1 0-17-15,-2-10 6 16,1-8-25-16,1-8 11 15,-1-14 9-15,-1-11-23 16,-2-14 2-16,4-10 4 16,1-10-5-16,2-8 11 0,5-2-14 15,3-2 0-15,14-4-2 16,18-3 4-16,14 0 0 16,16-10-2-16,9-13-73 15,2-12-93-15,-5-14-325 16</inkml:trace>
  <inkml:trace contextRef="#ctx0" brushRef="#br0" timeOffset="142191.4">26198 715 433 0,'0'0'279'16,"0"0"-195"-16,0 0 30 15,0 0-63-15,0 0-35 16,0 0 4-16,0 0 2 16,-2 0 14-16,2 0 32 15,0 0-2-15,0 0-4 16,0 0-4-16,0 0-9 15,0 0-2-15,0-3-19 16,0-4-12-16,0 0 1 0,0 0-15 16,0-1-1-16,0 1 15 15,0-2-15-15,9 0 3 16,4-3-4-16,7 2-9 16,3 2 8-16,-1 2-2 15,-1 4 3-15,-5 2-5 16,-5 0 0-16,-5 2-3 15,-5 9-7-15,-1 2-4 16,0 3 17-16,0 3 2 16,-12 4 10-16,-8 1 7 15,-3-3-14-15,4-4 3 16,2-3-6-16,10-4 2 16,2 0-6-16,5 0-5 15,0 0-7-15,9 3 11 0,9 0-6 16,0 3 10-16,0-1 0 15,-6-2 1-15,-5-4 4 16,-7-4-1-16,0 1-3 16,0-2 17-16,-17 2-6 15,-10 1 15-15,-3-1-17 16,0-2-7-16,5-1-4 16,4-3-24-16,4 0-43 15,7 0-54-15,7-9-67 16,3-6-261-16</inkml:trace>
  <inkml:trace contextRef="#ctx0" brushRef="#br0" timeOffset="142385.53">26434 793 1037 0,'0'0'84'16,"0"0"56"-16,0 0-61 15,0 0-42-15,0 0-33 16,0 0-4-16,0 1-4 16,0 8-1-16,0 2-29 15,1 0-92-15,7-1-155 0,-2-5-162 16</inkml:trace>
  <inkml:trace contextRef="#ctx0" brushRef="#br0" timeOffset="142725.43">26649 515 915 0,'0'0'60'0,"0"0"101"16,0 0-68-16,0 0-32 15,0 0-31-15,80 0 8 16,-74 21 6-16,-6 6-36 0,0 4-2 16,-7 7 8-16,-14 0-6 15,-1-4 10-15,5-4-16 16,8-9 1-16,7-7-3 16,2-5-1-16,0-3-1 15,19-2-20-15,12-2-4 16,12-2 11-16,8 0-42 15,7 0-82-15,-1 0-120 16,-7-5-142-16</inkml:trace>
  <inkml:trace contextRef="#ctx0" brushRef="#br0" timeOffset="144779.45">26301 1191 899 0,'0'0'48'0,"0"0"117"0,0 0-73 15,0 0-43-15,0 0-40 16,0 0-8-16,37-37-2 16,-4 27 2-16,0 1-1 15,-2 4 14-15,-4 2-6 16,-9 3 12-16,-7 0-4 15,-8 6-16-15,-3 9 0 16,0 4 2-16,-3 2-2 16,-16 0 19-16,-1-1-3 15,-1-2-5-15,7-4-8 0,7-2-2 16,7-1-2 0,0-1-8-16,7 4-8 0,16 3 10 15,1 1 7-15,-2-1 7 16,-8-4-2-16,-9-3-2 15,-5-6 19-15,0 1-3 16,-14 1 10-16,-15 4 13 16,-5 0-25-16,0 3-17 15,5-5-4-15,16-1-81 16,7-7-89-16,6 0-148 16,0-12-188-16</inkml:trace>
  <inkml:trace contextRef="#ctx0" brushRef="#br0" timeOffset="145081.48">26674 1187 986 0,'0'0'137'16,"0"0"-9"-16,0 0-54 16,0 0-73-16,0 0-1 15,0 0 50-15,0 83-17 16,0-61-19-16,3-2-10 15,16-5-2-15,7-3-2 16,3-8 15-16,3-4-6 16,-1 0 12-16,-4-10-6 15,-3-8 8-15,-6-6 31 16,-9-3-30-16,-6-4-4 0,-3 1-6 16,-9 5-14-1,-21 8-14-15,-10 7-41 0,-9 10-50 16,-5 0-123-16,6 9-278 15</inkml:trace>
  <inkml:trace contextRef="#ctx0" brushRef="#br0" timeOffset="146576.92">24312 1751 733 0,'0'0'163'16,"0"0"-114"-16,0 0 103 16,0 0-66-16,0 0-43 15,0 0-13-15,-41-23-18 16,41 23-12-16,0 0 0 16,0-2-1-16,7-1-22 15,17-4-13-15,12 0 33 0,10 0-12 16,6 1-100-16,2-1-152 15,-7-3-207-15</inkml:trace>
  <inkml:trace contextRef="#ctx0" brushRef="#br0" timeOffset="148311.46">26446 1714 681 0,'0'0'302'15,"0"0"-213"-15,0 0 102 0,0 0-144 16,0 0-16-16,0 0-26 15,79-49 15-15,-46 47 1 16,-5 2-3-16,-1 0 6 16,-8 13-24-16,-5 6 0 15,-8 0-4-15,-6 4-2 16,0 1 6-16,-8 1 1 16,-14-1 10-16,-4-3-5 15,2-2-6-15,7-7-10 16,9 0-10-16,8-4-21 15,0-1-15-15,12 3 2 16,11 1 50-16,2 2 4 0,-4 0 2 16,-9-3 7-16,-8 0 41 15,-4-2-42-15,-9 4 6 16,-22-3 11-16,-11 2-5 16,-4 0-20-16,4-2-53 15,8-3-66-15,8-3-80 16,12-3-243-16</inkml:trace>
  <inkml:trace contextRef="#ctx0" brushRef="#br0" timeOffset="148641.63">26731 1809 808 0,'0'0'282'0,"0"0"-121"0,0 0-17 15,0 0-89-15,0 0-55 16,0 0-8-16,-8 48 8 16,8-21 19-16,0-1-8 15,5-2-2-15,17-2 7 16,2-7-4-16,7-6 5 16,6-5 3-16,2-4 5 15,-1 0-7-15,-8-3 5 16,-10-10 7-16,-12-5 1 15,-8-5-3-15,0-2-16 16,-15-2-12-16,-12 4-21 0,-12 5-19 16,5 5-35-16,1 6-21 15,5 5-172-15,11 0-315 16</inkml:trace>
  <inkml:trace contextRef="#ctx0" brushRef="#br0" timeOffset="149575.26">27118 517 712 0,'0'0'203'15,"0"0"-36"-15,0 0-77 0,0 0-20 16,0 0-19 0,0 0-22-16,-8-11 5 0,8 11-23 15,0 0 5-15,0 0 4 16,0-3-17-16,0 2 17 15,3-2-15-15,18-1-2 16,8-1 2-16,12-4-3 16,3 2-2-16,-3-2 5 15,-8 4-1-15,-10-1-3 16,-7 2-1-16,-6 2 3 16,-4 2 6-16,-5 0-6 15,-1 0 0-15,3 0-3 16,3 10-9-16,6 16 1 15,3 13 8-15,3 14 22 16,-2 11 7-16,1 14-17 0,-2 12 17 16,1 11-8-16,-4 7-11 15,0 2 17-15,-5 2-22 16,2-1 5-16,2-5 6 16,5-6 6-16,2-10 2 15,0-8-8-15,0-11-13 16,-3-8 12-16,-2-8-7 15,-4-9 5-15,-4-8 11 16,-4-9-11-16,-1 0 10 16,0-7-8-16,0-4-9 15,0-1 9-15,-3-4-9 16,-7-1-4-16,-7-1 7 0,-8 0-9 16,-12-1-27-1,-13-1-51-15,-13-2-74 0,-8-4-119 16,-1-3-441-16</inkml:trace>
  <inkml:trace contextRef="#ctx0" brushRef="#br0" timeOffset="151063.51">23796 69 1030 0,'0'0'60'16,"0"0"95"-16,0 0-38 16,0 0-40-16,0 0-36 15,0 0-22-15,0-20-19 16,17 13 4-16,5-1-7 15,3-1 3-15,-4 3 0 16,-5 4-1-16,-6 2-23 0,-7 0-69 16,-2 0-63-16,-1 0-43 15,0 0-17-15,-1 0-70 16,-13 5 180-16,-2 1 106 16,1-3 2-16,1 0 102 15,5 1 52-15,0 2-37 16,0 5 10-16,-2 7-38 15,0 7-30-15,2 12-2 16,2 7 1-16,2 7 9 16,5 2-10-16,0 1-35 15,0-3 7-15,0-5-22 16,0-7-5-16,5-7-4 16,3-5-5-16,4-6-60 15,1-4-78-15,1-10-125 0,-2-7-89 16,-6 0-70-16</inkml:trace>
  <inkml:trace contextRef="#ctx0" brushRef="#br0" timeOffset="151188.29">23810 408 473 0,'0'0'275'0,"0"0"-273"16,0 0 19-16,0 0-21 15,89-74-2-15,-55 59-78 16,-5-2-266-16</inkml:trace>
  <inkml:trace contextRef="#ctx0" brushRef="#br0" timeOffset="151482.4">24024 145 745 0,'0'0'182'0,"0"0"13"0,0 0-15 16,0 0-90-16,0 0-85 15,0 0-5-15,0 37-10 16,0 4 10-16,5 7 31 15,7 1-23-15,-2-5 15 16,2-5-22-16,1-8 0 16,-2-8 2-16,-2-12-1 15,0-6-2-15,-6-5 9 0,1 0-5 16,4-6 17 0,4-17 23-16,3-11-26 0,5-8-5 15,-6-3-12-15,-1 4 2 16,-5 10-3-16,-7 10-11 15,-1 11-2 1,0 4-38-16,0 6-88 0,0 0-125 16,0 0-300-16</inkml:trace>
  <inkml:trace contextRef="#ctx0" brushRef="#br0" timeOffset="151641.35">24362 213 706 0,'0'0'289'15,"0"0"-201"-15,0 0-40 16,0 0 1-16,-5 92 6 0,5-52-29 16,0 4-15-16,0-2-11 15,0 1-29-15,0-5-97 16,14-6-234-16</inkml:trace>
  <inkml:trace contextRef="#ctx0" brushRef="#br0" timeOffset="152083.67">25619 156 958 0,'0'0'186'0,"0"0"-115"16,0 0-2-16,0 0-64 16,0 0-3-16,0 0 9 15,116 0-6-15,-83 0-10 16,-10 0-8-16,-7 0-112 15,-10 0-134-15,-6 0-250 16</inkml:trace>
  <inkml:trace contextRef="#ctx0" brushRef="#br0" timeOffset="152278.32">25588 172 781 0,'0'0'214'15,"0"0"-107"-15,0 0 20 16,-41 72-51-16,37-40-6 15,4 2-28-15,0 1-7 16,0-2-10-16,0-5-14 16,6-3 1-16,-2-2-12 15,2-3-4-15,1-2-54 16,-3-4-102-16,-1-4-133 16,0-7-129-16</inkml:trace>
  <inkml:trace contextRef="#ctx0" brushRef="#br0" timeOffset="152436.06">25510 436 869 0,'0'0'153'15,"0"0"-44"-15,0 0-65 16,0 0-11-16,88-24-22 16,-32 11-11-16,0 1-5 15,-5-3-102-15,-5 0-140 16,-10-2-114-16</inkml:trace>
  <inkml:trace contextRef="#ctx0" brushRef="#br0" timeOffset="152740.68">25967 204 712 0,'0'0'278'16,"0"0"-132"-16,0 0-4 0,0 0-93 16,0 0-35-1,0 0-7-15,16 44-7 0,-4-10 42 16,6 1-14-16,0-3 11 15,1-2-12-15,-4-7-22 16,0-8 5-16,-4-5-8 16,-2-6-1-16,-2-4 12 15,2 0-1-15,2-3 27 16,3-12 5-16,3-10-18 16,-2-8 3-16,-5 0-11 15,-4-3-10-15,-4 9 15 16,-2 5-17-16,0 8-2 15,0 3-4-15,0 3-28 16,0 6-25-16,-6 0-55 16,-5 2-147-16,2 0-411 0</inkml:trace>
  <inkml:trace contextRef="#ctx0" brushRef="#br0" timeOffset="153026.7">26235 144 577 0,'0'0'451'16,"0"0"-385"-16,0 0 59 16,87-33-26-16,-63 33-11 15,0 3-28-15,-5 13-18 16,-4 5 4-16,-5 1-6 0,-4 4-26 16,-4-1-1-16,-2-1 6 15,0-3-16-15,0-2 11 16,0-7-11-16,0-6-3 15,0-4 10-15,0-2-10 16,0 0 0-16,4 0-2 16,16 0-22-16,6-2-8 15,12-5 13-15,5 1-75 16,-1-1-67-16,-8 0-219 16,-11-1-512-16</inkml:trace>
  <inkml:trace contextRef="#ctx0" brushRef="#br0" timeOffset="154763.48">22743 7617 670 0,'0'0'192'16,"0"0"39"-16,0 0-33 0,0 0-85 15,0 0-33-15,0 0 0 16,0 0-43-16,-26-57-4 16,25 57-33-16,1 9-10 15,-2 7 8-15,2 6 2 16,0 3 10-16,0-1-2 15,0-1-5-15,0-2-6 16,2-1 3-16,2 0-63 16,1 1-66-16,-2 3-99 15,-3 0-170-15,0 0-323 16</inkml:trace>
  <inkml:trace contextRef="#ctx0" brushRef="#br0" timeOffset="155098.78">22778 8149 753 0,'0'0'156'0,"0"0"31"16,0 0-56-16,0 0-49 15,0 0-28-15,0 0-30 16,-40-32-15-16,25 32-2 15,-1 9-7-15,1 7 4 16,7 0-3-16,7 3 0 16,1 0-1-16,3 0-3 15,10 4 0-15,7-4 6 0,-4 0-6 16,-1-3 5-16,-6-8-2 16,-6-2 8-16,-3-4-7 15,0-2 1-15,0 0 8 16,-4 0-10-16,-13 0-3 15,-1-1-123-15,-1-17-146 16,4-9-264-16</inkml:trace>
  <inkml:trace contextRef="#ctx0" brushRef="#br0" timeOffset="155227.25">22778 8149 554 0,'-1'-106'366'0,"7"99"-225"0,5 0-39 16,3 3-79-16,3 0-23 15,1 4-16-15,0 0-103 16,-2 0-176-16,-4 11-207 16</inkml:trace>
  <inkml:trace contextRef="#ctx0" brushRef="#br0" timeOffset="155349.04">22917 8210 549 0,'0'0'192'15,"0"0"37"-15,0 0-85 16,0 0-88-16,0 0-42 15,0 0-14-15,-10 22-65 16,10-23-243-16,1-13-240 16</inkml:trace>
  <inkml:trace contextRef="#ctx0" brushRef="#br0" timeOffset="155582.16">23145 8063 789 0,'0'0'143'0,"0"0"23"0,0 0-81 15,11 75-3-15,7-55-6 16,-2-1-16-16,-4-5-37 16,-4-2-9-16,-7-2-14 15,-1-1-3-15,0 0-8 16,-7-5-56-16,-11-3-94 0,-6-1-135 15,2-14-325-15</inkml:trace>
  <inkml:trace contextRef="#ctx0" brushRef="#br0" timeOffset="155714.35">23145 8063 752 0,'12'-51'166'16,"15"35"-14"-16,12 1-90 15,9 1-33-15,3 3-21 16,-1 2-5-16,-6 1-6 15,-10 2-23-15,-15-1-200 16,-17-4-357-16</inkml:trace>
  <inkml:trace contextRef="#ctx0" brushRef="#br0" timeOffset="157074.22">19651 5049 966 0,'0'0'39'15,"0"0"70"-15,0 0 9 16,0 0-34-16,0 0-45 16,0 0-39-16,-34-6-23 0,85-7-9 15,34-5-18 1,39-5-107-16,28-3-75 0,15-4-118 15</inkml:trace>
  <inkml:trace contextRef="#ctx0" brushRef="#br0" timeOffset="157674.87">22246 4539 593 0,'0'0'70'0,"0"0"129"16,0 0-82-16,0 0-57 15,0 0-52-15,0 0-8 16,-3-1 3-16,3 9-3 16,0-2 5-16,0-2 2 15,0-3-4-15,0-1 5 16,0 0-7-16,0 0 31 15,0 0 2-15,0 0 7 16,0 0 35-16,0 0-34 16,0 0-6-16,0 0 13 0,0 0-19 15,0 0-8-15,0 0-22 16,0 0-16-16,0 0-40 16,2 3-134-16,15-1-190 15,5-2-325-15</inkml:trace>
  <inkml:trace contextRef="#ctx0" brushRef="#br0" timeOffset="158588.26">18858 9524 711 0,'0'0'15'0,"0"0"6"0,0 0-21 15,0 0-143-15,0 0-225 16</inkml:trace>
  <inkml:trace contextRef="#ctx0" brushRef="#br0" timeOffset="160761.67">21494 5859 687 0,'0'0'146'0,"0"0"-33"16,0 0 63-16,0 0-101 15,0 0 7-15,0 0-38 16,0-43-24-16,0 39 18 15,0 1-24-15,1 0 13 16,1 1-1-16,-2 2-11 16,0 0 27-16,0 0-8 15,0 0-8-15,0 0 6 0,0 2-32 16,-3 13 0-16,-6 3 3 16,-4 6 2-16,-1 3 11 15,-1 3-16-15,-1 0 4 16,0 3 0-16,0 0-4 15,3-6-2-15,6-3-28 16,2-4-51-16,4-7-26 16,1-6-54-16,0-7-54 15,0 0-60-15,0-8 20 16,0-14-135-16</inkml:trace>
  <inkml:trace contextRef="#ctx0" brushRef="#br0" timeOffset="160928.98">21336 5924 492 0,'0'0'200'0,"0"0"45"15,0 0-51-15,0 0-64 16,0 0-48-16,0 0-56 16,1-20-26-16,23 34 23 15,7 4-12-15,5 2 3 16,2 0-14-16,-4-2-5 16,-1 1-53-16,-5-4-115 15,-4-2-194-15,-9-8-178 16</inkml:trace>
  <inkml:trace contextRef="#ctx0" brushRef="#br0" timeOffset="161250.71">21446 5946 837 0,'0'0'176'16,"0"0"-82"-16,0 0-3 16,0 0-58-16,0 0-17 15,0 0-3-15,0 0-13 16,-3-8 3-16,3 8-1 16,0 0 2-16,-3-3 0 15,0 2 15-15,0-1-11 0,-1 1 8 16,1 1-14-16,0 0 1 15,-3 0-6-15,2 0-2 16,-1 0-20-16,-1 5-25 16,3 5-65-16,1 0-116 15,2-2-235-15</inkml:trace>
  <inkml:trace contextRef="#ctx0" brushRef="#br0" timeOffset="162030.5">19428 5087 257 0,'0'0'58'15,"0"0"-49"-15,0 0-9 16,0 0-29-16,0 0-103 16</inkml:trace>
  <inkml:trace contextRef="#ctx0" brushRef="#br0" timeOffset="163327.07">19026 9263 473 0,'0'0'49'15,"0"0"61"-15,0 0-34 0,0 0-45 16,0 0-3-16,0 0-16 16,8 0 14-16,-7-2-13 15,2-1-13-15,0-1 0 16,0 0-57-16,0-2-62 15,0-1-108-15</inkml:trace>
  <inkml:trace contextRef="#ctx0" brushRef="#br0" timeOffset="163467.6">19026 9263 467 0,'8'-67'15'0,"-8"57"-15"0,0-1-23 15,0-5-93-15,0-1-88 16</inkml:trace>
  <inkml:trace contextRef="#ctx0" brushRef="#br0" timeOffset="163581.63">19008 9045 257 0,'0'0'96'0,"0"0"-91"16,0 0-5-16,0 0-14 15,0 0-75-15,-18-73-159 16</inkml:trace>
  <inkml:trace contextRef="#ctx0" brushRef="#br0" timeOffset="163758.57">18880 8801 708 0,'0'0'31'16,"0"0"10"-16,0 0-5 15,-37-80-23-15,32 51-11 16,1 0-4-16,-2-1-26 16,-3-3-79-16,-5 1-58 15,-3-3-127-15</inkml:trace>
  <inkml:trace contextRef="#ctx0" brushRef="#br0" timeOffset="163868.07">18697 8351 535 0,'0'0'177'16,"0"0"-24"-16,0 0-28 0,0 0-72 15,0 0-37-15,-17-89-10 16,17 62-6-16,1-4-62 16,6-3-106-16,-7-3-147 15</inkml:trace>
  <inkml:trace contextRef="#ctx0" brushRef="#br0" timeOffset="164014.13">18628 7895 925 0,'0'0'15'16,"0"0"28"-16,0 0-43 0,0 0-1 16,-15-76-76-1,15 49-173-15,-3-4-243 0</inkml:trace>
  <inkml:trace contextRef="#ctx0" brushRef="#br0" timeOffset="164137.46">18528 7558 529 0,'0'0'308'0,"0"0"-297"16,0 0-22-16,-40-78-21 15,37 50-32-15,0-6-98 16,-5-4-151-16</inkml:trace>
  <inkml:trace contextRef="#ctx0" brushRef="#br0" timeOffset="164258.91">18450 7278 314 0,'0'0'372'0,"0"0"-283"0,0 0 46 16,0 0-55-16,0 0-48 16,0 0-32-16,-20-59-35 15,20 38-139-15,0-2-118 16</inkml:trace>
  <inkml:trace contextRef="#ctx0" brushRef="#br0" timeOffset="164391.46">18350 6977 582 0,'0'0'48'0,"0"0"-48"15,0 0-61-15,0 0-101 0,0 0-231 16</inkml:trace>
  <inkml:trace contextRef="#ctx0" brushRef="#br0" timeOffset="164576.03">18301 6786 853 0,'0'0'17'0,"0"0"12"0,0 0 3 16,0 0-27-16,0 0-5 16,0 0 0-16,-3-50 3 15,5 36-7-15,-2-1-60 16,0-5-57-16,0-1-41 0,-3-6-146 15</inkml:trace>
  <inkml:trace contextRef="#ctx0" brushRef="#br0" timeOffset="164673.35">18236 6542 256 0,'0'0'218'16,"0"0"-205"-16,0 0 7 16,0 0-20-16,0 0-12 15,0 0-95-15</inkml:trace>
  <inkml:trace contextRef="#ctx0" brushRef="#br0" timeOffset="164811.76">18236 6542 896 0,'-20'-21'0'0,"17"21"-3"15,3 0-46-15,0-2-53 16,0-6-138-16</inkml:trace>
  <inkml:trace contextRef="#ctx0" brushRef="#br0" timeOffset="165111.63">18404 6516 810 0,'0'0'0'15,"0"0"-29"-15,0 0-13 16,0 0-116-16,0 0 36 0,0 0-100 16</inkml:trace>
  <inkml:trace contextRef="#ctx0" brushRef="#br0" timeOffset="165262.26">18847 6381 602 0,'0'0'242'0,"0"0"-242"16,0 0-24-16,0 0-70 15,0 0-14-15,99-74-75 16</inkml:trace>
  <inkml:trace contextRef="#ctx0" brushRef="#br0" timeOffset="165388.99">19334 6237 487 0,'0'0'31'0,"0"0"-31"15,0 0-35-15,0 0-135 16,100-46-134-16</inkml:trace>
  <inkml:trace contextRef="#ctx0" brushRef="#br0" timeOffset="165512.22">19798 6097 296 0,'0'0'140'0,"0"0"-140"0,0 0-102 16</inkml:trace>
  <inkml:trace contextRef="#ctx0" brushRef="#br0" timeOffset="165644.89">20242 5928 401 0,'0'0'240'15,"0"0"-239"-15,0 0-1 16,0 0-47-16,87-51-74 16</inkml:trace>
  <inkml:trace contextRef="#ctx0" brushRef="#br0" timeOffset="165771.01">20652 5822 638 0,'0'0'31'15,"0"0"-31"-15,0 0-9 16,0 0-70-16,87-37-209 16</inkml:trace>
  <inkml:trace contextRef="#ctx0" brushRef="#br0" timeOffset="165908.29">20843 5768 622 0,'0'0'159'0,"0"0"-40"16,0 0-69-1,0 0-40-15,0 0-10 0,0 0-1 16,36-15-89-16,-30 9-86 16,-3 1-159-16</inkml:trace>
  <inkml:trace contextRef="#ctx0" brushRef="#br0" timeOffset="166045.93">20843 5768 706 0,'63'-8'70'16,"-64"8"-65"-16,1-4-5 16,0-3-62-16,0-2-97 0,0 1-277 15</inkml:trace>
  <inkml:trace contextRef="#ctx0" brushRef="#br0" timeOffset="171352.26">21594 5939 525 0,'0'0'11'16,"0"0"8"-16,0 0-38 0,0 0 12 15,0 0-34-15,0 0 31 16,0 0-64-16,34 34-43 16</inkml:trace>
  <inkml:trace contextRef="#ctx0" brushRef="#br0" timeOffset="171490.28">21690 6237 498 0,'0'0'101'0,"0"0"-66"0,23 81 112 15,-12-58-101-15,4-3-16 0,5-3-24 16,3-2-6 0,5-2-131-16,-1-3-276 0</inkml:trace>
  <inkml:trace contextRef="#ctx0" brushRef="#br0" timeOffset="171636.98">22025 6697 733 0,'0'0'65'15,"0"0"91"-15,0 0-17 16,0 0-74-16,0 0-25 16,0 0-40-16,100 63-16 15,-70-51-84-15,-2 2-203 16,-1 9-110-16</inkml:trace>
  <inkml:trace contextRef="#ctx0" brushRef="#br0" timeOffset="171876.67">22326 7072 311 0,'0'0'495'0,"0"0"-377"0,16 100 61 16,-5-72-117-16,6 0 6 16,5-6-54-16,8-1-14 15,3 4-70-15,1 3-51 16,1 2-66-16,-4 4 59 16,-7 2 93-16,-5-3 35 15,-8 1 119-15,-4 0 31 16,-4-4-16-16,-3-6-14 15,3-7-28-15,-3-5-33 16,0-5-49-16,1-4-10 0,-1-3-8 16,0 0-92-16,-7-1-121 15,-11-19-328-15</inkml:trace>
  <inkml:trace contextRef="#ctx0" brushRef="#br0" timeOffset="172557.87">19661 5098 174 0,'0'0'77'16,"0"0"37"-16,0 0 23 16,0 0 3-16,0 0 4 15,0 0-25-15,-32-6-26 16,32 5-36-16,0 1-52 16,0-2 3-16,0 2-8 15,0 0-74-15,0 0-182 16,15 0-256-16</inkml:trace>
  <inkml:trace contextRef="#ctx0" brushRef="#br0" timeOffset="172723.25">19907 5306 417 0,'0'0'46'0,"0"0"-44"15,0 0-4-15,95 35-13 16,-53-23-9-16,3 3-2 15,1 2-27-15,-4 1-41 16,-5 3-40-16</inkml:trace>
  <inkml:trace contextRef="#ctx0" brushRef="#br0" timeOffset="172797.67">20318 5517 25 0,'0'0'93'0,"0"0"-18"16,0 0-39-16,0 0-29 15,103 71-7-15,-62-63-19 16</inkml:trace>
  <inkml:trace contextRef="#ctx0" brushRef="#br0" timeOffset="172907.05">20709 5729 321 0,'0'0'0'16,"0"0"-54"-16,0 0-196 16</inkml:trace>
  <inkml:trace contextRef="#ctx0" brushRef="#br0" timeOffset="173025.24">20987 5861 436 0,'0'0'75'0,"0"0"-75"15,0 0-5-15,0 0-49 16,109 7 12-16,-80-7-188 16</inkml:trace>
  <inkml:trace contextRef="#ctx0" brushRef="#br0" timeOffset="173109.28">21254 5892 57 0,'0'0'0'16</inkml:trace>
  <inkml:trace contextRef="#ctx0" brushRef="#br0" timeOffset="173210.6">21254 5892 472 0,'88'12'232'0,"-88"-12"-190"16,0 0-42-16,0 0-4 15,6 0-117-15,-2 0-141 16</inkml:trace>
  <inkml:trace contextRef="#ctx0" brushRef="#br0" timeOffset="173630.69">21349 5856 508 0,'0'0'138'0,"0"0"-13"16,0 0-4-16,0 0-56 16,0 0-27-16,0 0-38 15,-25-10-26-15,24 10-11 16,1 6-29-16,0-1-8 15,0-2 31-15,0-2-2 16,0-1-10-16,0 0-17 16,0 0 6-16,0 0 44 15,3-2 20-15,1-5 4 16,-4 1 8-16,0 2 20 16,0 3 2-16,0 1 31 0,0 0-32 15,-2 0-31 1,-2 0-5-16,1 0-2 0,3 5 7 15,0 3-8-15,0-1-4 16,0-2-28-16,0-3-27 16,2 0 17-16,1-2-58 15,-1 0-47-15,1 0 41 16</inkml:trace>
  <inkml:trace contextRef="#ctx0" brushRef="#br0" timeOffset="175880.19">22413 5191 996 0,'0'0'88'16,"0"0"70"-16,0 0-37 15,0 0-118-15,0 0-3 16,-30 83 19-16,9-33-7 15,1 1 7-15,-2-3-19 16,0-2-3-16,0-1-30 16,-2-2-111-16,-2-8-52 15,1-8-114-15,1-12-115 16</inkml:trace>
  <inkml:trace contextRef="#ctx0" brushRef="#br0" timeOffset="176072.14">22079 5482 731 0,'0'0'181'16,"0"0"61"-16,0 0-59 16,0 0-109-16,0 0-53 0,0 0-21 15,22 0 0-15,14 24 30 16,4 1-17-16,-1-1-10 16,-2-2-3-16,-10-3-17 15,-4-1-53-15,-10-3-104 16,-7-4-186-16,-6-7-169 15</inkml:trace>
  <inkml:trace contextRef="#ctx0" brushRef="#br0" timeOffset="176462.79">21502 4881 185 0,'0'0'1003'16,"0"0"-927"-1,0 0 78-15,0 0-153 0,0 0 12 16,-44 87-8-16,26-29-3 16,5 1 10-16,-2-1-12 15,4-4-18-15,1-6-35 16,-2-7-94-16,3-10-34 15,-4-12-83-15,-1-12-100 16</inkml:trace>
  <inkml:trace contextRef="#ctx0" brushRef="#br0" timeOffset="176628.79">21285 5111 559 0,'0'0'475'0,"0"0"-397"0,0 0-10 16,0 0-60-16,0 0 33 15,0 0 7-15,113 64-8 16,-75-36-39-16,2 0-1 16,2 4-29-16,-2 5-113 15,-2-1-152-15,-4 1-209 16</inkml:trace>
  <inkml:trace contextRef="#ctx0" brushRef="#br0" timeOffset="177004.53">22531 5808 899 0,'0'0'244'0,"0"0"-211"0,0 0 75 15,0 0-36-15,0 73 5 16,-9-37-60-16,1 1 0 15,-1 3-17-15,-4 0-3 16,0-5-34-16,-5-2-92 16,-2-8-93-16,-5-6-117 15,-5-10-187-15</inkml:trace>
  <inkml:trace contextRef="#ctx0" brushRef="#br0" timeOffset="177147.52">22283 5998 675 0,'0'0'221'0,"0"0"-157"16,0 0 5-16,0 0-58 0,0 0 34 16,105 20-9-16,-63-3-32 15,2 0-4-15,-4-4-53 16,-5-3-200-16,-4-8-227 16</inkml:trace>
  <inkml:trace contextRef="#ctx0" brushRef="#br0" timeOffset="177348.83">22908 5757 1073 0,'0'0'80'0,"0"0"9"0,0 0-54 16,0 0 52-16,0 95-34 15,-1-60-51-15,-7 2 8 16,-2-1-10-16,-2 1-65 15,-3-5-107-15,-3-8-182 16,-1-11-186-16</inkml:trace>
  <inkml:trace contextRef="#ctx0" brushRef="#br0" timeOffset="177500.28">22803 5842 788 0,'0'0'169'0,"0"0"-121"15,0 0 32-15,88 3-19 0,-45 11 19 16,2-1-61-16,-1 6-19 16,-5 0-36-16,-8-5-184 15,-13-6-451-15</inkml:trace>
  <inkml:trace contextRef="#ctx0" brushRef="#br0" timeOffset="180244.77">17986 7961 22 0,'0'0'700'15,"0"0"-637"-15,0 0 167 16,0 0-108-16,0 0-9 15,0 0-37-15,0 0-20 0,-43 0-1 16,43 0-29-16,0 0 5 16,0 0-10-16,0 0-12 15,0 0 16-15,9-9-25 16,19-13 11-16,14-6-5 16,10-4 4-16,-1 2-4 15,-6 3-6-15,-8 6 1 16,-5 4-7-16,-7 4 6 15,-7 3-16-15,-6 3-13 16,-5 3-36-16,-2 3-17 16,-4 1-73-16,-1 0-86 15,-3 0-169-15</inkml:trace>
  <inkml:trace contextRef="#ctx0" brushRef="#br0" timeOffset="180542.91">18052 7700 1008 0,'0'0'43'0,"0"0"139"15,0 0-39-15,0 0-57 16,0 0-13-16,0 0-60 16,-33-26-8-16,33 51-1 15,8 10-4-15,11 10 46 16,3 5-33-16,1-4 0 0,-1-2-5 15,-3-5 1-15,-2-2-7 16,-2-4-2-16,-3-7-9 16,0-3-18-16,-5-5-31 15,1-5-41 1,-4-3-42-16,-1-8-70 0,-3-2-111 16,0-5-121-16</inkml:trace>
  <inkml:trace contextRef="#ctx0" brushRef="#br0" timeOffset="180892.27">17867 7758 806 0,'0'0'31'0,"0"0"111"15,0 0-22-15,0 0-42 16,0 0-25-16,0 0-2 16,-14-16-17-16,14 16 24 15,0 0-1-15,0 0-36 16,0 0 1-16,0 0-22 16,5 5-9-16,20 10 8 15,19 4 2-15,17 2 8 16,9 1-5-16,4 0 5 15,-8-1-6-15,-11-3-3 0,-14-1-11 16,-10-2 4-16,-9-2-59 16,-8-3-17-16,-6-1-41 15,-8-5-114-15,0-4-125 16,-5 0-234-16</inkml:trace>
  <inkml:trace contextRef="#ctx0" brushRef="#br0" timeOffset="181116.3">18253 7695 1018 0,'0'0'70'16,"0"0"113"-16,0 0-112 0,0 0-32 16,-64 83-18-1,36-31 13-15,-2 4-9 0,2-2-19 16,-1-2-3-16,6-2-3 15,3-7-32-15,5-2-10 16,6-7-99-16,6-8-69 16,3-12-189-16,0-14-154 15</inkml:trace>
  <inkml:trace contextRef="#ctx0" brushRef="#br0" timeOffset="181476.66">19023 7490 521 0,'0'0'792'16,"0"0"-756"-16,0 0 49 16,0 0-49-16,-34 79-13 15,10-31-18-15,-3 3 15 0,3-4-20 16,1 0-16-16,5-5-32 15,1-5-65-15,1-4-65 16,-4-12-126-16,0-10-123 16</inkml:trace>
  <inkml:trace contextRef="#ctx0" brushRef="#br0" timeOffset="181678.2">18743 7632 968 0,'0'0'104'0,"0"0"51"0,0 0-21 16,0 0-98-16,0 0-2 16,0 0 20-16,109 17-25 15,-66 9-7-15,-3 1-17 16,-1-1-1-16,-6 0-4 16,-6-2-71-16,-10-2-49 15,-7-2-105-15,-10-7-232 16</inkml:trace>
  <inkml:trace contextRef="#ctx0" brushRef="#br0" timeOffset="181859.47">18823 7771 377 0,'0'0'749'0,"0"0"-703"0,0 0 51 15,0 0-78-15,0 0 39 16,114-13-14-16,-77 13-21 15,-7 0-23-15,-8 0-31 16,-8 7-67-16,-1-1-124 16,-7-5-215-16</inkml:trace>
  <inkml:trace contextRef="#ctx0" brushRef="#br0" timeOffset="182084.26">18911 7508 968 0,'0'0'157'0,"0"0"-45"15,0 0 2-15,0 0-88 16,-9 82 16-16,9-30 24 16,0 2-58-16,0-3-5 15,0-1-6-15,0-1-29 16,0-6-35-16,2-6-102 15,-2-9-127-15,0-12-158 16</inkml:trace>
  <inkml:trace contextRef="#ctx0" brushRef="#br0" timeOffset="182410.75">18532 6661 1342 0,'0'0'22'15,"0"0"77"-15,0 0-88 0,0 0-10 16,0 0 4-16,-8 122-4 16,8-60 12-16,0 2-13 15,5-1-9-15,0-2-35 16,-2-1-100-16,0-7-85 16,-2-17-198-16</inkml:trace>
  <inkml:trace contextRef="#ctx0" brushRef="#br0" timeOffset="182600.9">18534 6875 794 0,'0'0'382'16,"0"0"-299"-16,0 0 18 0,0 0-96 16,0 0 8-1,0 0-4-15,66 52 9 0,-35-27-16 16,-4 1-4-16,-2-2-1 15,-4-3-92-15,-6-1-36 16,-6-8-127-16,-8-4-80 16</inkml:trace>
  <inkml:trace contextRef="#ctx0" brushRef="#br0" timeOffset="182809.46">18516 6921 1104 0,'0'0'67'0,"0"0"-45"16,0 0-6-16,0 0 42 15,0 0-6-15,94 37-35 16,-69-27-14-16,-1-3-3 16,-2 0-24-16,3-3-86 15,0-4-124-15,0 0-66 16,-1-12-65-16</inkml:trace>
  <inkml:trace contextRef="#ctx0" brushRef="#br0" timeOffset="182976.21">18820 6732 861 0,'0'0'289'16,"0"0"-200"-16,0 0 39 0,0 0-88 16,-79 32-32-16,51 6-4 15,-2 3-6-15,0 5 2 16,-1 0-44-16,2 4-66 15,3-5-52-15,3-8-71 16,8-9-53-16,4-14-23 16</inkml:trace>
  <inkml:trace contextRef="#ctx0" brushRef="#br0" timeOffset="183148.61">18516 6828 915 0,'0'0'202'15,"0"0"-130"-15,0 0 42 0,0 0-113 16,0 0 4-16,0 0-10 16,-103 79-9-16,75-41-57 15,-1 1-20-15,3-3-101 16,-3-1-91-16,4-6-89 16</inkml:trace>
  <inkml:trace contextRef="#ctx0" brushRef="#br0" timeOffset="183279.23">18483 7041 455 0,'0'0'18'0,"0"0"-15"16,120-11 22-16,-77 8-25 0,-6 0-178 16</inkml:trace>
  <inkml:trace contextRef="#ctx0" brushRef="#br0" timeOffset="183966.22">20472 8798 1282 0,'0'0'76'16,"0"0"-51"-16,0 0 3 15,-94 69-8-15,69-35-20 16,-1-2-28-16,1 1-41 15,-2-3-128-15,-1-5-130 16,2-7-179-16</inkml:trace>
  <inkml:trace contextRef="#ctx0" brushRef="#br0" timeOffset="184165.16">20127 8903 493 0,'0'0'561'0,"0"0"-453"16,0 0 70-1,0 0-114-15,0 0 33 0,83 8-19 16,-39 12-38-16,-5-2-3 16,-5-1-37-16,-5 0 0 15,-9-4-7-15,-5-3-73 16,-5-2-42-16,-6-5-122 16,-4-3-281-16</inkml:trace>
  <inkml:trace contextRef="#ctx0" brushRef="#br0" timeOffset="184346.58">20314 8738 1062 0,'0'0'132'0,"0"0"-12"0,0 0-1 16,0 0-62-16,0 0 15 16,32 100 11-16,-15-63-63 15,-1-1-16-15,-5-5-8 16,-3-4-3-16,-4-6-27 15,-4-4-34-15,0-6-111 16,-6-5-160-16,-14-5-570 16</inkml:trace>
  <inkml:trace contextRef="#ctx0" brushRef="#br0" timeOffset="184516.97">20245 9017 1048 0,'0'0'100'0,"0"0"-36"15,85-16-7-15,-37 2 7 16,-5-1-20-16,-4 2-37 16,-12 4-7-16,-8 2-37 15,-11 4-116-15,-8-1-157 16,0 1-464-16</inkml:trace>
  <inkml:trace contextRef="#ctx0" brushRef="#br0" timeOffset="185065.23">18898 8536 1149 0,'0'0'79'0,"0"0"9"16,0 0 35-16,0 0-27 16,0 0-64-16,0 0-25 15,-48 0 5-15,36 38-12 16,-3 2-18-16,3 2-13 16,5-6-75-16,0 0-28 15,-1-10-54-15,-1-9-144 16,-1-11-58-16</inkml:trace>
  <inkml:trace contextRef="#ctx0" brushRef="#br0" timeOffset="185240.46">18710 8609 370 0,'0'0'489'0,"0"0"-326"16,0 0 14-16,0 0-38 16,0 0-83-16,0 0-24 0,0-52-6 15,19 58-6-15,8 9 5 16,3 4-24-16,0 3-2 15,-3 1-20-15,-9-2-78 16,-5-1-85-16,-13-5-198 16,0-5-322-16</inkml:trace>
  <inkml:trace contextRef="#ctx0" brushRef="#br0" timeOffset="185407.78">18645 8665 1090 0,'0'0'125'0,"0"0"-65"0,0 0-14 16,0 0-24-16,0 0 26 16,127-1-7-16,-77 1-41 15,-1 0-1-15,-2 0-58 16,-3 0-97-16,-4 0-115 16,-2 0-348-16</inkml:trace>
  <inkml:trace contextRef="#ctx0" brushRef="#br0" timeOffset="190441.63">18980 9341 73 0,'0'0'2'16,"0"0"43"-16,0 0 15 16,0 0-10-16,0 0 1 15,0 0 0-15,0 0-15 16,54-37-4-16,-48 33-30 16,0 1 6-16,4-2-8 15,-1-1 5-15,3-1-3 16,3 0-2-16,-1-1-11 0,3-2 7 15,1 1-6-15,-1 2 10 16,-1 0 0-16,-3 1 5 16,0 2-7-16,0-2 2 15,0 2 0-15,4-1-6 16,2-2 8-16,5 0-2 16,3-3 0-16,1 0-9 15,2 2 8-15,0-2-1 16,-5 3 2-16,-1-2 0 15,-3 2 0-15,1 1 4 16,-1-1-4-16,0 0-1 16,3 0 1-16,3-1 0 0,1-2 2 15,5 0-4 1,0 0 3-16,0 0-1 16,-1 2 0-16,-2-1-7 0,0 2-26 15,-3 0-40-15,0 1-19 16,-1 0-50-16</inkml:trace>
  <inkml:trace contextRef="#ctx0" brushRef="#br0" timeOffset="190649.39">20304 8897 80 0,'0'0'112'15,"0"0"14"-15,0 0-31 0,0 0-56 16,0 0-9-16,0 0-7 16,17-7-7-16,-12 5-1 15,-1 1-11-15,-1-1-8 16,0 1 2-16,-3 0-112 16</inkml:trace>
  <inkml:trace contextRef="#ctx0" brushRef="#br0" timeOffset="193770.12">23617 6083 982 0,'0'0'96'15,"0"0"6"-15,0 0 109 16,0 0-138-16,0 0-36 15,0 0-36-15,-110 70 7 16,66-21-4-16,5-4 2 0,8-3-12 16,6-1-30-1,4-1-73-15,2-6-66 0,1-6-122 16,-3-11-150 0</inkml:trace>
  <inkml:trace contextRef="#ctx0" brushRef="#br0" timeOffset="193941.13">23238 6255 868 0,'0'0'167'0,"0"0"-74"15,0 0 0-15,0 0-93 16,0 0 11-16,0 0 27 16,107 62-35-16,-71-38 8 15,-3 1-11-15,-6-2-91 16,-9-2-106-16,-15-4-237 15</inkml:trace>
  <inkml:trace contextRef="#ctx0" brushRef="#br0" timeOffset="194431.03">22113 5838 1195 0,'0'0'86'0,"0"0"-57"16,0 0 69-16,0 0-94 16,0 0-4-16,0 0-13 15,-12 44-1-15,2-4-2 16,-1 4-76-16,2-2-36 16,-2-3-70-16,0-9-69 15,-4-10 11-15,0-10-72 16</inkml:trace>
  <inkml:trace contextRef="#ctx0" brushRef="#br0" timeOffset="194564.12">21939 6025 600 0,'0'0'134'15,"0"0"4"-15,0 0-83 0,0 0-50 16,0 0 38 0,89 84-14-16,-37-51-8 0,6 4-21 15,1 1-13-15,-7-1-183 16,-10 0-256-16</inkml:trace>
  <inkml:trace contextRef="#ctx0" brushRef="#br0" timeOffset="208042.7">18132 5290 226 0,'0'0'244'0,"0"0"-135"15,0 0-46-15,0 0-2 16,0 0-40 0,0 0 5-16,0 0-4 0,0 0-21 15,11 14 71-15,-3-2-14 16,0 1-9-16,3 3 15 16,1 4-23-16,4 1 14 15,1 4-6-15,5 0-34 16,0 4 38-16,5-2-7 15,0 1-11-15,1 0 3 16,4 1-17-16,0-3 22 16,4 2-14-16,0 0-25 15,0-2 27-15,2 2-15 16,-2 2 3-16,0 1 15 16,0 4-23-16,2 8 12 0,2 0-7 15,3 7-15-15,-1-1 25 16,1-2-19-16,-1-1-5 15,3-1 14-15,4-1-13 16,3 1 15-16,-1 1-5 16,0 0-9-16,-5 1 17 15,0-3-18-15,-1 1 1 16,0-2 18-16,-5 1-21 16,3-1 11-16,-3 2-6 15,2-1-1-15,4 2 8 16,2 2-11-16,6-1 1 15,4 0 16-15,3 1-19 0,2 2 13 16,0 5-12-16,-2 0 9 16,-3 3-2-16,-2-2-8 15,-1-1 0-15,0 1 7 16,0 1 1-16,-3 0-4 16,0-3-1-16,0 2-1 15,1-3 14-15,-1-1-16 16,-3-1 0-16,3 0 2 15,-4-1 7-15,0-4-7 16,-5-1-2-16,-1-3 3 16,-6-3-5-16,-2-4 2 15,-1-1 0-15,1-3 3 16,1-2 3-16,0 0-6 0,4-3 7 16,-5 1-2-16,1 0 5 15,-1 1-10 1,-1 2 0-16,1-1 13 0,-1 1-10 15,0-2 10-15,0-1-9 16,-2 0 4-16,0 0 1 16,2-1-8-16,0 1-1 15,1 2 11-15,2 0-6 16,0 1 3-16,1 1-1 16,1 0-4-16,-2-1 7 15,-1-1-9-15,-1 1 2 16,-1-2 7-16,3 2-2 0,1-1-4 15,2 0 0-15,3 1 5 16,0 0-9-16,-1 1 0 16,-2 0 0-16,-5 0 0 15,-2-2 0-15,-2-1 0 16,-2-3 0-16,0-1 0 16,4 0 0-16,0-3 0 15,4 3 0-15,3 0 0 16,1-1 0-16,-2 1 0 15,-1 1 0-15,-3 0 0 16,2 0 0-16,1-2 0 16,-4 2 0-16,0-1 0 15,-2-1 0-15,-1 2 0 16,-2 2 0-16,0-1 0 16,-2 1 0-16,0-4 0 0,-4-2 0 15,-4-4 0-15,0-5 0 16,-6 0 0-16,0-2 0 15,-2 4 0-15,2 3 0 16,0 1 0-16,0 0 0 16,0-1 0-16,-3-4 0 15,-5-6 0-15,1-4 0 16,-2-3 0-16,1 0-38 16,-3-3-133-16,-1-23-92 15,-7-13-563-15</inkml:trace>
  <inkml:trace contextRef="#ctx0" brushRef="#br0" timeOffset="208974.08">21973 10834 958 0,'0'0'71'0,"0"0"-44"16,0 0 93-16,-18 79-37 15,18-57-14-15,4-4-18 16,10-4-19-16,7-4 21 16,1-8-27-16,5-2 10 15,3 0-12-15,4-15-12 16,-1-12 15-16,-2-5-27 15,-2-6 11-15,-11-6 4 16,-5-4-13-16,-12-6 14 16,-1-5-3-16,-1-2-2 15,-15 2 20-15,1 6-16 16,-3 10 12-16,6 14 1 0,0 12-14 16,6 11 24-16,3 6-6 15,-2 0-21-15,-4 13-11 16,-4 20-3-16,0 19 3 15,2 11 14-15,8 4-11 16,3 0 7-16,8-5-10 16,16-7 0-16,7-8-4 15,6-12 4-15,5-10 0 16,0-10 0-16,1-14-3 16,-4-1-3-16,-3-20 6 15,-5-13-4-15,-1-9 0 16,-8-7-10-16,-4-3 14 15,-11 2-3-15,-4 9 8 0,-3 14-1 16,0 13-1-16,0 12 6 16,0 2 12-16,-6 8-21 15,-2 19-2-15,2 8-4 16,1 4 12-16,5-1-4 16,0-4-2-16,0-2 0 15,5-5-7-15,2-8-19 16,3-2-40-16,1-6-38 15,4-6-36-15,1-5-96 16,1-9-183-16</inkml:trace>
  <inkml:trace contextRef="#ctx0" brushRef="#br0" timeOffset="209130.07">22553 10426 1024 0,'0'0'60'0,"0"0"124"0,0 0-96 16,0 0-82-16,0 0-6 16,0 0-44-16,-18-5-94 15,18 21-32-15,0 4-182 16</inkml:trace>
  <inkml:trace contextRef="#ctx0" brushRef="#br0" timeOffset="210490.35">22582 10594 773 0,'0'0'115'0,"0"0"30"0,0 0 15 16,20 89-42-16,-12-51-22 15,1 2-28-15,1-1-5 16,-5 0-33-16,-2-7-15 16,-2-5 7-16,-1-10-20 15,0-9 10-15,0-6-1 16,0-2-9-16,3-3 27 15,3-21 5-15,11-13-26 16,3-12-1-16,6-10-2 16,4-1-5-16,-5 8 0 15,-1 10 8-15,-6 16 0 16,-5 18-5-16,1 8 4 0,1 6 6 16,0 22-10-16,4 7 7 15,-3 6-7-15,-1-3 8 16,-6-3-22-16,2-7 11 15,-4-7-46-15,-1-6-1 16,0-8-36-16,3-7-6 16,3 0-35-16,3-15 24 15,6-11 55-15,3-8-9 16,-5-6 21-16,-2-2 29 16,-3 7 8-16,-6 7 28 15,-2 9 34-15,-3 12 19 0,-3 7-11 16,0 0-18-1,0 0-43-15,0 9 8 0,1 3-14 16,5 4 25-16,1-2-20 16,4-3-7-16,-2-4 3 15,4-4-8-15,3-3 4 16,0 0 3-16,-1-1-6 16,1-14 7-16,-4-3 2 15,-3-3-5-15,-2-1 6 16,-5 0-6-16,-2 7 1 15,0 3 24-15,0 5-20 16,-10 7 13-16,-1 0-21 16,-4 0 3-16,0 17-5 15,-1 3 0-15,4 7 0 16,4 0-1-16,8-1 1 16,0 3-2-16,11-4-14 15,16-5-51-15,3-3 15 0,3-7-37 16,1-6-5-16,0-4 12 15,5-1-11-15,-3-16-12 16,-2-6 44-16,-1-3 61 16,-6-6 2-16,-6-2 30 15,-5 1 23-15,-5 4 26 16,-8 8 7-16,-3 11 26 16,0 7-1-16,-6 3-40 15,-14 5-28-15,-7 16-34 16,-4 9 4-16,4 3 32 15,6 2-34-15,8 0 1 0,6-6-11 16,5-4 3-16,2-6-6 16,0-6 0-16,13-8 0 15,4-5-6-15,4 0 3 16,4-7 2-16,0-14 0 16,-2-3-5-16,-2-5 3 15,-7 3 3-15,-6 6 0 16,-4 7 3-16,-4 10 3 15,0 3 3-15,0 0-9 16,0 5-7-16,0 9 4 16,0 4 0-16,0 1-8 15,0-4-21-15,0-2-46 0,0-3-3 16,6-6-31 0,2-3-45-16,1-1 24 0,-2 0-43 15,-1-10 60-15,-1-6 78 16,-4-4 38-16,2-4 16 15,1-3 96-15,1-2 11 16,2-1-32-16,4 6-11 16,4 7 10-16,0 7-20 15,4 10-26-15,3 0 12 16,1 7 3-16,4 13-19 16,-3 5 11-16,-2 2-14 15,-8-2-14-15,-7-1-1 16,-3-2-20-16,-4-1 8 15,0-4-6-15,-5-3-3 0,-4-6 14 16,-1-5-8-16,3-3 6 16,-2 0 25-16,5-10-20 15,1-14 6-15,3-10-15 16,0-10-6-16,1 0 4 16,11-2-7-16,3 8 0 15,0 8-2-15,1 11 1 16,4 2 0-16,-2 9-14 15,2 3-48-15,7 5-9 16,0 0-53-16,0 5-71 16,0 9-186-16,-5-2-466 15</inkml:trace>
  <inkml:trace contextRef="#ctx0" brushRef="#br0" timeOffset="211772.85">24311 10433 773 0,'0'0'173'15,"0"0"13"-15,0 0-12 16,0 0-68-16,0 0-24 0,0 0-5 15,-14 0-47-15,-2 0-5 16,-4 9 14-16,0 9-15 16,0 9 11-16,5 5-5 15,6 5-16-15,6-3 9 16,3 0-23-16,0-6 3 16,17-4-2-16,8-6 6 15,3-6-7-15,7-8 0 16,1-4-3-16,4-3 1 15,0-18-31-15,1-7 11 16,-3-13 3-16,-1-8-22 16,-5-7 16-16,-8-6 17 15,-5 0 8-15,-8 3 0 16,-7 10 3-16,-1 11 21 16,-3 12 15-16,0 13-20 0,0 11 29 15,0 2-14-15,0 11-32 16,-3 19-2-16,-6 12 4 15,3 6-4-15,3 1 0 16,3-1-4-16,0-3 4 16,8-4-36-16,8-8-29 15,4-10-9-15,8-12-27 16,5-8-55-16,5-3-44 16,3-16-149-16,-2-15 32 15,-2-4-16-15,-4-6 146 16,-6 0 187-16,-8 7 387 15,-9 7-140-15,-7 11 29 0,-3 7-51 16,0 4-32-16,0 5-43 16,-12 0-71-16,-8 14-29 15,-3 10-10-15,-1 9 7 16,6 2-12-16,8 5-29 16,5-4 10-16,5-5-16 15,0-5 4-15,0-10-10 16,14-8 6-16,4-7-3 15,3-1 3-15,7-12-19 16,0-15 18-16,1-7-3 16,-4-1 4-16,-6 2-2 15,-8 9 6-15,-7 9-3 16,-2 8 22-16,-2 5-6 16,0 2 25-16,0 3-42 0,-3 17 8 15,-5 5-6-15,5 4 0 16,3-1-2-16,0-5 0 15,6-4-1-15,11-8-1 16,4-5 2-16,4-6 0 16,6-1-5-16,4-21 5 15,8-5 0-15,8-6-1 16,4-4-8-16,1-2 9 16,-9 3-6-16,-13 9 6 15,-15 9 5-15,-11 11 1 16,-8 7-5-16,0 0 20 15,-9 4-17-15,-9 17-4 0,0 9 0 16,5 5-2-16,7 3-4 16,6 2-2-16,0-5 7 15,0-4 0-15,0-7-4 16,4-10 0-16,-2-5 5 16,-1-8 0-16,1-1-3 15,2 0 3-15,2-4 0 16,2-10 0-16,2-4 5 15,0-5-7-15,1-3 2 16,0-4 0-16,9-7-6 16,9-5 6-16,5-2-11 15,5 2-14-15,-12 12-9 16,-10 14 32-16,-9 16-4 0,-5 2-2 16,-3 26 6-16,2 15 2 15,2 13 12 1,9 6 19-16,7-3-25 0,4-4 21 15,-1-10-5-15,-7-9-18 16,-6-13 9-16,-9-9-11 16,-1-7-4-16,-16-1-21 15,-18-3-70-15,-14-3-25 16,-7 0-246-16</inkml:trace>
  <inkml:trace contextRef="#ctx0" brushRef="#br0" timeOffset="212889.8">22661 9580 1040 0,'0'0'88'0,"0"0"82"15,0 0 8-15,0 0-124 16,0 0-35-16,0 0-10 16,0 0 21-16,28 107 23 15,9-61-21-15,7-2 7 16,8-9 4-16,-2-12-27 0,-3-13 17 16,-3-10-20-16,-3-6-2 15,-2-18 16 1,-2-9-27-16,-2-7 6 15,-3-8-6-15,-1-10-1 0,-5-10-10 16,-2-1-40-16,-10 6-20 16,-6 15-27-16,-8 14-53 15,0 13-160-15,-19 8-503 16</inkml:trace>
  <inkml:trace contextRef="#ctx0" brushRef="#br0" timeOffset="213689.39">18213 5313 1199 0,'0'0'25'0,"0"0"1"16,0 0 57-16,0 0-48 15,0 0-17-15,0 0 4 16,-77 74 14-16,77-68-17 15,0-6 17-15,0 0 2 0,0-1-12 16,3-23 19-16,12-12-21 16,4-3-16-16,-1 2-2 15,-6 16 1-15,-9 14 0 16,-3 7-7-16,9 13-5 16,12 25-23-16,18 22-24 15,20 17-35 1,15 5-146-16,6 1-344 0</inkml:trace>
  <inkml:trace contextRef="#ctx0" brushRef="#br0" timeOffset="214330.92">22564 9188 1318 0,'0'0'39'16,"0"0"2"-16,0 0 26 16,0 0-55-16,0 0-11 15,125-40 5-15,-40 27-6 0,10 0-21 16,2 4-96-1,-3-3-115-15,-13 0-289 0</inkml:trace>
  <inkml:trace contextRef="#ctx0" brushRef="#br0" timeOffset="214690.14">23355 8957 692 0,'0'0'158'15,"0"0"-116"-15,0 0 85 16,0 0-40-16,19-74 0 15,-19 62 14-15,0 4 15 16,-8 3-34-16,-11 5-7 0,-6 0-32 16,-8 8-13-16,-1 11 10 15,-1 9-20-15,4-2-2 16,10-1-8 0,9-3 1-16,12-7-14 0,0-5 3 15,4-6-10-15,19-4 4 16,4 0 3-16,2-12 3 15,0-7-2-15,-7 1-5 16,-8 5 7-16,-8 7 0 16,-5 5 2-16,-1 1-11 15,0 0-2-15,2 14-40 16,7 8 27-16,5 3-22 16,8 0-42-16,6-1-56 15,5-2-89-15,4-10-146 16,0-8-323-16</inkml:trace>
  <inkml:trace contextRef="#ctx0" brushRef="#br0" timeOffset="-214338.79">23659 9079 916 0,'0'0'134'0,"0"0"-9"16,0 0-52-16,0 0-7 16,0 0 1-16,0 0-28 15,66 0 16-15,-41-3-38 16,-1-11-2-16,-1-6-7 15,-4-5-6-15,0-6 5 16,-4-11-6-16,-3-2-1 16,-5-6 9-16,-5 2-5 0,-2 9 2 15,0 9 27 1,-5 13 12-16,-4 10 14 0,-4 7-22 16,-7 0-26-16,-4 23-4 15,-2 13-1-15,2 14-2 16,10 5 9-16,13-2-7 15,1-3 3-15,19-9-9 16,14-8 1-16,6-8-5 16,1-10 6-16,2-12-2 15,1-3 0-15,-3-10-19 16,-5-17 18-16,-4-7-7 16,-6-6-5-16,-5-2 7 15,-8 6 8-15,-6 9-2 16,-5 11 11-16,-1 11-5 15,0 5 25-15,0 0-31 0,0 2-7 16,0 14 7-16,0 3-9 16,6 2 7-16,6-2-32 15,0-3-67-15,3-2-24 16,-3-7-128-16,-4-7-189 16</inkml:trace>
  <inkml:trace contextRef="#ctx0" brushRef="#br0" timeOffset="-213771.84">24178 8654 877 0,'0'0'220'0,"0"0"-59"0,0 0 33 16,0 0-138 0,0 0-15-16,0 0-40 0,66 9 41 15,-14 27 14-15,-2 12-26 16,-6 10 14-16,-11 0-23 15,-17-2-20-15,-12-5 9 16,-4-7-9-16,-7-10-1 16,-12-10 6-16,-1-10 0 15,7-8-1-15,3-6-5 16,7-2 0-16,3-22-5 16,0-14-10-16,19-11 4 15,8-8 10-15,2-5-7 16,4 3 8-16,0 9 0 0,-5 17-3 15,-1 16-4 1,-6 17 2-16,0 4 3 0,-3 24-3 16,-1 10 1-16,-1 3 4 15,-1 0 0-15,0-6 0 16,-3-5-7-16,2-12 11 16,2-7-4-16,4-9 0 15,9-2 6-15,5-9-3 16,6-16-3-16,1-9 3 15,-3-7-8-15,-6-8 0 16,-11 3 1-16,-13 3 2 16,-8 9-1-16,-1 16 3 15,-24 12 4-15,-5 6-4 0,1 20 10 16,6 15-7-16,11 8-3 16,12 2 0-16,0-1 5 15,19-5-9-15,13-5 4 16,6-10-30-16,2-8-41 15,8-10-57-15,5-6-95 16,3-6-136-16</inkml:trace>
  <inkml:trace contextRef="#ctx0" brushRef="#br0" timeOffset="-213603.19">25416 8703 1101 0,'0'0'142'0,"0"0"75"16,0 0-124-16,0 0-63 15,0 0 9-15,-3 84-1 0,2-47-16 16,-1-3-17-16,1 1-10 16,-1-6-12-16,-2-2-79 15,-1-7-79-15,1-12-236 16,1-8-522-16</inkml:trace>
  <inkml:trace contextRef="#ctx0" brushRef="#br0" timeOffset="-213273.68">25467 8592 879 0,'0'0'60'15,"0"0"102"-15,0 0-43 0,102 78-5 16,-77-29 1-16,-9 2-48 16,-10-3 8-16,-6-6-43 15,0-8-19-15,0-10 8 16,-4-9-20-16,-2-9 4 15,3-6 5-15,1-3-9 16,2-20 14-16,0-15-15 16,18-5 0-16,10-5-4 15,4 4 8-15,-2 10-4 16,-4 13 7-16,-1 14-4 16,-2 7 4-16,-2 15-7 15,-6 20 0-15,-5 8-10 16,-4 7 8-16,-2-3-19 0,-3-1-67 15,1-8-132 1,2-8-358-16</inkml:trace>
  <inkml:trace contextRef="#ctx0" brushRef="#br0" timeOffset="-212789.52">26176 8524 715 0,'0'0'408'0,"0"0"-254"15,0 0 39-15,0 0-108 16,0 0-41-16,13-76-14 16,13 65-22-16,3 2 3 15,1 8 4-15,-1 1-10 16,-4 1 17-16,-3 16-22 16,-10 5 0-16,-10 4 3 15,-2 7 0-15,-11-1 0 0,-11-1-2 16,-2-4 5-1,7-4-9-15,7-2 3 0,9 0-21 16,1 1 8-16,0 3-9 16,7 1 22-16,2 2-2 15,-3-2 4-15,-3-1 1 16,-3-4 1-16,0-4 1 16,0-4 15-16,-3-3-19 15,-5-4 6-15,1-1-7 16,0-3-35-16,2-2-51 15,5 0-124-15,0-14-388 16</inkml:trace>
  <inkml:trace contextRef="#ctx0" brushRef="#br0" timeOffset="-212578.44">26464 8558 1143 0,'0'0'149'0,"0"0"14"15,0 0-88-15,1 78 43 16,1-32-39-16,-2 0-23 16,1-4-12-16,-1-4-37 15,0-7 6-15,0-4-13 16,0-8-48-16,0-3-39 16,0-7-80-16,0-9-157 15,12 0-376-15</inkml:trace>
  <inkml:trace contextRef="#ctx0" brushRef="#br0" timeOffset="-212376.17">26522 8452 660 0,'0'0'446'16,"0"0"-309"-16,0 0 5 16,0 0-9-16,86 84-25 15,-54-23-30-15,-9 12-4 16,-9-4-28-16,-11-6-6 15,-3-7-29-15,-4-9-11 16,-23-5-4-16,-9-5-72 16,-12-3-44-16,-15-7-96 0,-14-10-397 15</inkml:trace>
  <inkml:trace contextRef="#ctx0" brushRef="#br0" timeOffset="-182014.79">20718 12857 1321 0,'0'0'10'0,"20"-99"-8"16,-13 77 97-16,-6 12 7 15,-1 10-55-15,2 29-42 16,-2 35 9-16,0 40 24 0,0 27 29 16,-7 14-53-16,-5 6 20 15,4-5-22-15,5-8-7 16,3-10 12-16,0-11-18 16,0-5 10-16,0-13-13 15,0-9 8-15,-6-2-4 16,-3-12-4-16,-3-3-6 15,-2-7-11-15,8-8-76 16,6-11-37-16,4-22-85 16,24-25-358-16</inkml:trace>
  <inkml:trace contextRef="#ctx0" brushRef="#br0" timeOffset="-181447">20793 14513 1184 0,'0'0'72'16,"0"0"16"-16,0 0 39 16,0 0-85-16,100-7-10 15,21 0 42-15,49 1-32 16,38 5-12-16,42 1-5 15,22 5-25-15,11 17 19 16,-6 2-19-16,-34 1 1 16,-38-4-4-16,-37-4 3 0,-39-5 0 15,-26-8 7-15,-20-4-1 16,-14 0 4-16,-6 0 11 16,-4-4-8-16,-4-5 6 15,-7 1-18-15,-8-2 3 16,-5 0 0-16,-10 0 4 15,-5 1-8-15,-9-1 5 16,-3-2-3-16,-7-6 8 16,-1-4-10-16,-6-5-22 15,-19-1 14-15,-8 3-24 16,-4 3 21-16,-1 8 3 0,9 5 2 16,5 3-2-1,9 5 8-15,11 1 0 16,4 0-2-16,0 2-8 0,17 19 10 15,16 11 5-15,8 6 5 16,-3-2 12-16,-11-1-17 16,-12-5-2-16,-12-1 0 15,-3 2 0-15,-12 1-6 16,-21 2-20-16,-21 4-88 16,-20 0-62-16,-18 0-221 15</inkml:trace>
  <inkml:trace contextRef="#ctx0" brushRef="#br0" timeOffset="-180709.49">20903 14668 30 0,'0'0'782'16,"0"0"-757"-16,0 0 204 15,0 0-49-15,0 0-83 16,-80-48-45-16,5 80 14 15,-22 17-18-15,-16 8 3 16,-14 11-14-16,-9 7-22 16,-1 4 26-16,-8-1-19 15,2-1-15-15,4-3 18 16,6-1-25-16,8 3 7 16,10-2-7-16,15-2 11 0,11-2-16 15,14-9 5-15,11-3 0 16,11-12-6-16,10-8 12 15,12-8-6-15,9-12 0 16,10-5-6-16,4-7 5 16,4-3-27-16,4-3-14 15,0 0 5-15,0 0-39 16,0-10-69-16,16-10-199 16,5-4-494-16</inkml:trace>
  <inkml:trace contextRef="#ctx0" brushRef="#br0" timeOffset="-179440.21">20611 14787 655 0,'0'0'122'16,"0"0"-20"-16,0 0 74 0,0 0-89 15,0 0 11-15,0 0-10 16,49-51-51-16,-49 51 3 15,0 0-18-15,0-2-7 16,0 2 15-16,3 0-30 16,3 17 3-16,2 20 12 15,3 19 9-15,-3 19 16 16,-1 13-20-16,-1 8 8 16,-2 4 11-16,-1-1-33 15,-1-3 17-15,1-3-14 16,5-8-4-16,-2-8 9 15,2-5-14-15,3-6 1 16,-5-7-2-16,0-9 8 0,-3-6-7 16,-3-6 0-1,0-4 3-15,0-6-5 0,0-6 2 16,0-2 0-16,0-5 0 16,0-1 6-16,0-7-6 15,2-3 0-15,-2-1 4 16,1-3-6-16,2 1 2 15,-3-1 0-15,0 0-1 16,0 0 4-16,0 0-3 16,0 0 0-16,0 0-2 15,0 1-4-15,0 1 6 16,0-2-4-16,0 0-4 16,0 0 8-16,0 0 0 15,0 0 0-15,0 0 8 16,0-2-6-16,0-11-2 0,-4-9 0 15,-4-6-3-15,-1-6 5 16,-4-1-2-16,4-1 0 16,-2 7 6-16,3 8-7 15,1 7 2-15,1 8 0 16,3 4 16-16,2 2-14 16,1 0-6-16,0 3 3 15,0 13-5-15,0 3 1 16,3-1 4-16,13-4 0 15,4-5-7-15,5-3 12 0,3-4-5 16,4-2 0 0,0-3-7-16,0-13 4 0,2-6-13 15,-1-6-18 1,-2-8-5-16,-2-3-46 0,-12-2-49 16,-11 3-109-16,-6 5-145 15,-12 11-283-15</inkml:trace>
  <inkml:trace contextRef="#ctx0" brushRef="#br0" timeOffset="-178838.08">19101 15709 824 0,'0'0'107'0,"0"0"-30"15,31-91 73-15,-19 64-56 16,-4 6-29-16,-5 4-29 16,-3 7 43-16,0 4-37 0,0 3-26 15,-13 3 19 1,-6 0-35-16,-12 6 5 16,-10 11 1-16,-8 7-6 0,-1 4 0 15,5-2-6 1,9-2 15-16,14-6-11 15,13-4 2-15,9-3-10 0,1-4 9 16,32-2-12-16,19-5-13 16,20 0 24-16,13-19-14 15,15-6-13-15,15-3-32 16,7-5-63-16,8-5-70 16,-5-10-211-16</inkml:trace>
  <inkml:trace contextRef="#ctx0" brushRef="#br0" timeOffset="-178024.34">20663 13003 747 0,'0'0'101'16,"0"0"63"-16,8-72 19 15,-8 64-22-15,0 8-72 16,0 0-44-16,-8 11-27 16,-17 20-9-16,-8 11 4 0,-5 4 8 15,6-4-17-15,6-5 7 16,6-10-9-16,9-7 2 15,5-10 10-15,4-7-12 16,2-3 8-16,0-4 7 16,12-27-2-16,15-18 15 15,11-18-30-15,6 1 0 16,-2 7 1-16,-8 15 7 16,-8 17-8-16,-11 13 0 15,-3 14 1-15,0 6-10 16,7 28-8-16,5 16 1 15,7 16-15-15,6 12-81 0,5 4-119 16,6 1-240 0</inkml:trace>
  <inkml:trace contextRef="#ctx0" brushRef="#br0" timeOffset="-176476.38">22878 12849 1288 0,'0'0'32'16,"0"0"-20"-16,0 0 140 15,0 0-99-15,0 0-52 0,-86 15 17 16,50 25-14-16,-3 7-4 15,-1 1 0-15,4 0-35 16,8-5-26-16,4-4-71 16,12-13-39-16,8-10-27 15,4-13-44-15,0-3 83 16,3-20 158-16,6-9 1 16,-2-1 117-16,-3 6 47 15,-4 10 39-15,0 8-6 16,0 6-77-16,2 0-67 15,5 6-49-15,7 10 9 0,7 9 2 16,4 2-15 0,2 1 1-16,3 0-5 15,3 0-77-15,1-4-80 0,-3-9-180 16,-1-10-444-16</inkml:trace>
  <inkml:trace contextRef="#ctx0" brushRef="#br0" timeOffset="-176286.91">23387 12841 862 0,'0'0'241'0,"0"0"-240"16,0 0 152-16,-10 93-59 16,-2-51-80-16,-3 4-3 15,-2 0-11-15,0-2-17 16,-3-6-97-16,-1-10-116 15,1-14-130-15,4-14-182 16</inkml:trace>
  <inkml:trace contextRef="#ctx0" brushRef="#br0" timeOffset="-176141.9">23222 12979 951 0,'0'0'129'0,"0"0"-72"15,0 0-25-15,0 0 60 16,80 82-14-16,-38-53-51 15,-2 0-11-15,-4-4-16 16,-3-2-40-16,-5-8-110 0,-7-8-226 16</inkml:trace>
  <inkml:trace contextRef="#ctx0" brushRef="#br0" timeOffset="-175590.25">20180 15738 1322 0,'0'0'64'0,"0"0"36"16,0 0-34-16,0 0-57 15,0 0-2-15,-83 70 1 16,60-38-6-16,0 1-2 16,7-2-46-16,-2 2-46 15,2-7-71-15,4-9-68 16,-2-12-125-16,4-7-220 16</inkml:trace>
  <inkml:trace contextRef="#ctx0" brushRef="#br0" timeOffset="-175474.6">19940 15818 767 0,'0'0'260'15,"0"0"-133"-15,0 0-18 16,0 0-66-16,0 0-12 16,0 0-5-16,117 23-26 15,-74 2-7-15,-1 2-111 16,-1-7-209-16,-4-7-564 16</inkml:trace>
  <inkml:trace contextRef="#ctx0" brushRef="#br0" timeOffset="-175176.52">20492 15616 12 0,'0'0'1123'0,"0"0"-1070"16,0 0 25-16,0 0 28 16,0 0-72-16,-5 89-14 15,-7-58-16-15,-4-2-2 16,1-4-2-16,-2-5-66 15,2-10-68-15,2-10-33 16,2-2 18-16,4-18 27 16,4-2 32-16,3 2 90 15,0 6 49-15,0 4 45 16,12 6 6-16,10 4-40 0,8 0-32 16,6 0 4-16,1 14-21 15,1 3-11-15,-7 5-58 16,-7 1-209-16</inkml:trace>
  <inkml:trace contextRef="#ctx0" brushRef="#br0" timeOffset="-174838.5">20112 15381 1027 0,'0'0'165'0,"0"0"-158"0,0 0 21 15,0 0-2-15,-91 34-26 16,69-20-6-16,1-3-29 16,0-6-27-16,4-5-35 15,6 0 18-15,3-12-53 16,5-3 71-16,3 4 60 15,0 3 1-15,2 8 51 16,16 0-36-16,9 6 9 16,6 12 18-16,4 3-32 15,2 0-4-15,-1-1-6 0,0-1-90 16,-4-5-66 0,-5-9-212-16</inkml:trace>
  <inkml:trace contextRef="#ctx0" brushRef="#br0" timeOffset="-174454.94">20486 15204 738 0,'0'0'344'15,"0"0"-336"-15,0 0 4 16,0 0 12-16,-91 26-24 16,78-11 0-16,2 1-39 15,5-4-43-15,1-5-37 16,5-5-41-16,0-2-48 0,0-2 77 16,0-12-93-16,3 2 62 15</inkml:trace>
  <inkml:trace contextRef="#ctx0" brushRef="#br0" timeOffset="-173323.33">18506 12827 857 0,'0'0'104'16,"0"0"-102"-16,0 0 6 16,0 0 60-16,97 34-3 0,-57-8 6 15,8 8 7-15,10 6-14 16,10 5 14-16,11 4-17 16,5 5-34-16,6 2 15 15,2 4-26-15,11 5 7 16,3 1 13-16,6 1-17 15,-2 4 8-15,4 0-3 16,2-1-19-16,1 4 19 16,-1 0-21-16,-4 4 8 15,-11 0-10-15,-5-2 9 16,-4 0 0-16,4 0-3 16,3-2-4-16,6 0 22 15,1-5-16-15,6-1-5 0,6-1-4 16,-1-1 6-16,1 1 26 15,-9-1-23-15,-7 2-6 16,-4 5 21-16,-2 4-24 16,4 5 14-16,3 0 10 15,4 0-23-15,4-2 22 16,6 2-7-16,9 4-12 16,4-1 22-16,4-2-23 15,-3 2 18-15,2-3-1 16,4 0-14-16,-4 0 19 15,0 1-17-15,1 4-8 0,-9-1 0 16,-1-1 0 0,-5-5 0-16,-8-5 0 0,-8-3 0 15,-9-7 0-15,-11-4 0 16,-2-7 0-16,-5-5 0 16,-9-12 0-16,-9-5 0 15,-13-9 0-15,-11-7 0 16,-7-3 0-16,-5-2 0 15,-3-2 0-15,-5-2 0 16,-5-3 0-16,-1 0 0 16,-4-2 0-16,1-2 0 15,-4 0 0-15,1 0 0 0,-1 0 0 16,2-6 0 0,3-11-55-16,-1-11-83 0,-4-12-95 15,-1-5-230-15</inkml:trace>
  <inkml:trace contextRef="#ctx0" brushRef="#br0" timeOffset="-172039.26">24621 16584 909 0,'0'0'207'0,"0"0"-169"0,0 0 97 16,0 0 22-16,0 0-111 15,0 0 7-15,-62-57-15 16,62 57-36-16,0 1 6 15,17 22-5-15,15 12 5 16,14 10 43-16,9 10-12 16,6 6-5-16,1 4 4 15,-10-2-15-15,-13-4 5 16,-14-5-13-16,-19-8-10 16,-6 0 3-16,-20-3-2 15,-26 4-12-15,-10-3-35 16,-6 0-66-16,0-5-23 15,-5-1-162-15,-8-6-489 0</inkml:trace>
  <inkml:trace contextRef="#ctx0" brushRef="#br0" timeOffset="-171055.71">18464 12889 1168 0,'0'0'1'0,"0"0"3"0,6-72 67 15,-6 70 18-15,0 2-45 16,-6 27-42-16,-15 17-2 16,-4 14 59-16,-2 4-33 15,6-9-17-15,7-12 20 16,8-16-27-16,5-13 11 15,1-8-13-15,0-4 3 16,13-22 12-16,16-21-12 16,7-13-3-16,4-7-3 15,-1 3-18-15,-4 11 21 16,-3 15-2-16,-5 17-11 16,-2 17 12-16,3 11-58 0,5 25-13 15,12 13-42-15,13 8-97 16,9 2-232-16</inkml:trace>
  <inkml:trace contextRef="#ctx0" brushRef="#br0" timeOffset="-169435.94">23436 16016 838 0,'0'0'156'16,"0"0"-131"-16,0 0 78 16,0 0-6-16,0 0-53 15,0 0-9-15,0 0-20 16,-19-7 16-16,19 3-17 16,29-6-13-16,21-6 33 15,25-2-4-15,19-2 2 16,13 0-3-16,6 2-17 15,-5-1 15-15,-11 4-24 0,-18 1 0 16,-21 3 7 0,-19 1-7-16,-17 3-3 0,-10 0 9 15,-9 1 0-15,-3 2 32 16,0-2-18-16,0 2-20 16,0-1 7-16,-4 0-9 15,-4-1-2-15,-5 1 0 16,-2-2-6-16,-6 0 2 15,-4-2 3-15,-5-2 2 16,-3 0-6-16,0-2 9 16,2 3-3-16,7 3 0 15,8 1 2-15,7 3 5 16,7 2-2-16,2 0 2 0,0 1-7 16,5 0 0-16,20 0 0 15,11 0 7 1,6 11-5-16,-2 6 16 0,-9 1-16 15,-10 2 3-15,-12 1-2 16,-9 2-2-16,0 1-1 16,-13 0 0-16,-10-2 7 15,1-2-15-15,5-3-33 16,7-6-58-16,4-2-17 16,5-6-101-16,1-3-88 15,1 0-144-15</inkml:trace>
  <inkml:trace contextRef="#ctx0" brushRef="#br0" timeOffset="-168976.92">24650 15595 931 0,'0'0'171'16,"0"0"-39"-16,0 0 64 15,0 0-94-15,0 0-78 16,0 0-22-16,-16 23 23 15,15 7-3-15,1-1-1 0,0-4-18 16,0 1 8 0,0-5-17-16,0-1 6 0,0-2-53 15,3-2-62-15,5-9-146 16,-2-7-242-16</inkml:trace>
  <inkml:trace contextRef="#ctx0" brushRef="#br0" timeOffset="-168624.56">24669 15465 901 0,'0'0'79'0,"0"0"2"0,0 0 9 16,0 0-29 0,101 32-15-16,-77 5-4 0,-8 3-1 15,-5 1-16-15,-10-1 8 16,-1-9-30-16,0-6 7 15,-6-7-2-15,-5-8-5 16,6-7 9-16,2-3-5 16,3 0 14-16,0-20 18 15,0-8-38-15,9-10 1 16,9 1-1-16,1 5 5 16,-1 9-8-16,0 13 3 15,-3 10-1-15,1 5 0 16,1 23-3-16,1 10 3 15,0 3 0-15,-3 4-13 16,2-2-32-16,2-6-94 0,1-8-119 16,1-15-157-16</inkml:trace>
  <inkml:trace contextRef="#ctx0" brushRef="#br0" timeOffset="-168176.55">25482 15576 525 0,'0'0'196'0,"0"0"-56"16,0 0 64-16,0 0-60 15,0 0-35-15,-24-79-21 16,9 75-22-16,-4 4-28 15,-4 0 8-15,-5 11-28 16,0 12-4-16,2 6 22 16,6-1-20-16,8 0 3 15,7-2-18-15,5-5 8 16,0-3-11-16,8-5 2 16,8-8 0-16,3-5-4 15,5 0 4-15,1-7-1 16,4-15-2-16,-1-6-18 15,-3-3 13-15,-6 1-2 0,-8 9 10 16,-5 7-3 0,-4 9 8-16,-2 5-5 0,0 3 0 15,0 18-30-15,0 8 30 16,0 3 0-16,0 2 2 16,9-4-10-16,6-4-19 15,3-4-75-15,-1-10-85 16,0-7-126-16,-2-5-207 15</inkml:trace>
  <inkml:trace contextRef="#ctx0" brushRef="#br0" timeOffset="-167642">25728 15441 1028 0,'0'0'95'0,"0"0"-25"0,0 0 97 16,21 95-95-16,-12-60-28 16,-2-1-10-16,-4-3-28 15,-3-5 6-15,0-7-12 16,0-7 0-16,0-7-2 16,0-5-25-16,0 0-4 15,-1-10 8-15,-6-16-69 16,1-11 23-16,4-9 10 15,1-7 4-15,1-2 52 16,0 3 3-16,0 8 22 0,3 13 43 16,7 13 3-1,2 10-9-15,6 8-31 0,3 8-16 16,7 20 17-16,3 13 0 16,2 5 13-16,-7-2-17 15,-10-2-15-15,-10-3 3 16,-6-10-13-16,0-5 0 15,-6-8 4-15,-6-9 2 16,3-7-2-16,4 0 4 16,5-17-8-16,0-14 0 15,2-7-9-15,16 0 3 16,4 5 4-16,1 13-7 16,0 13 6-16,3 7 3 15,4 15-10-15,1 19 5 0,1 11 4 16,-3 4-3-16,-5-1-31 15,-5-2-109-15,-9-7-42 16,-10-11-205-16</inkml:trace>
  <inkml:trace contextRef="#ctx0" brushRef="#br0" timeOffset="-166941.4">25315 16195 986 0,'0'0'187'0,"0"0"-55"15,0 0 12-15,0 0-99 16,0 0 9-16,0 0-16 16,28 20-2-16,-28 14 22 15,0 4-24-15,-7 4-14 16,-13-2 11-16,0-3-29 16,-2-1 15-16,5-6-14 15,5-11 3-15,3-9-5 16,7-4 8-16,2-6-9 15,0 0 0-15,12 0 2 16,15 0 4-16,9-2-3 16,4-9 2-16,-2-2-5 15,-4 0 9-15,-6-2-18 0,-7 1 9 16,-7 0-18-16,-7-2 16 16,-6 4-15-16,-1 3 11 15,0 2 6-15,0 5-5 16,0 0 5-16,0 2 3 15,0 0-1-15,0 0-3 16,0 7 6-16,2 10-5 16,4 7 2-16,3 0 6 15,1 0-6-15,-2-2-2 16,1-3-12-16,-2-3-34 16,5-4-50-16,3-6-63 0,7-6-83 15,7 0-195-15</inkml:trace>
  <inkml:trace contextRef="#ctx0" brushRef="#br0" timeOffset="-166767.31">25840 16284 800 0,'0'0'283'0,"0"0"-159"16,0 0 38-16,0 0-92 16,0 0 42-16,22 79-40 15,-17-42-30-15,-2-1-19 16,0 1-23-16,-2-5 4 15,1-3-10-15,-2-2-42 0,0-9-48 16,1-7-112 0,1-11-199-16</inkml:trace>
  <inkml:trace contextRef="#ctx0" brushRef="#br0" timeOffset="-166557.2">25950 16230 906 0,'0'0'144'16,"0"0"1"-16,86 26 3 16,-57 4-41-16,-8 2-2 15,-12 0-45-15,-9-2 7 0,0-2-50 16,-18 0 4 0,-12-1-8-16,-3-6-13 0,2-3-8 15,0-6-62-15,2-5-96 16,0-7-206-16</inkml:trace>
  <inkml:trace contextRef="#ctx0" brushRef="#br0" timeOffset="-166371.61">26186 16429 1573 0,'0'0'75'15,"0"0"9"-15,0 0-28 16,0 0-51-16,0 0-10 0,0 0-46 16,29 20-140-16,-29-8-495 15</inkml:trace>
  <inkml:trace contextRef="#ctx0" brushRef="#br0" timeOffset="-141157.64">3753 10751 1129 0,'0'0'90'16,"0"0"-3"-16,0 0 24 15,0 0-65-15,0 0-46 16,0 0-4-16,0 0 4 16,9 85 1-16,3-38 8 0,0 5 1 15,-4-3-8-15,-1-3-2 16,2-5-60-16,3-8-127 15,-1-14-121-15,-1-13-290 16</inkml:trace>
  <inkml:trace contextRef="#ctx0" brushRef="#br0" timeOffset="-140793.43">3595 10469 973 0,'0'0'19'16,"0"0"45"-16,-109 43 32 0,72 11-42 16,4 15 8-16,3 14-15 15,8 12-10-15,13 10-10 16,9 3-13-16,6-2-7 16,27-12-7-16,8-19-2 15,12-22-5-15,5-20 0 16,8-19 7-16,5-14 0 15,-1-12 5-15,2-29 2 16,-9-18 4-16,-7-18 17 16,-14-17 13-16,-18-12-10 15,-14-4-14-15,-10-6 0 16,-40 1-12-16,-16 5 2 0,-10 12-7 16,3 23-4-16,11 31-30 15,15 28-39-15,10 16-66 16,9 29-198-16,-3 28-289 15</inkml:trace>
  <inkml:trace contextRef="#ctx0" brushRef="#br0" timeOffset="-139373.27">2827 12320 1114 0,'0'0'94'0,"0"0"-16"16,0 0-10-16,0 0-68 15,0 0-20-15,7 82 20 16,11-37 12-16,-3 0-6 16,-3-5-6-16,0-8 4 15,-6-8-7-15,0-9 7 16,-3-10 1-16,-1-5-4 16,-1 0 13-16,-1-14 14 15,0-24 40-15,0-17-43 16,-15-13-13-16,-1 3-3 0,-1 10-1 15,4 18 3-15,10 19 16 16,0 11-5-16,3 7-22 16,0 2-11-16,19 16-18 15,11 8 29-15,4 4 6 16,1 0-6-16,-4-4 0 16,-4-4 2-16,-8-6-2 15,-4-9-5-15,-6-6 4 16,0-1-12-16,-3-13 11 15,0-14 2-15,-3-9 7 16,0-4 2-16,-3 3-4 16,0 9-2-16,0 8 5 15,0 13 2-15,0 7-3 16,0 0-7-16,0 0-17 16,9 15-11-16,4 3 28 0,5 0-1 15,5-4-30-15,2-5-31 16,6-9-16-16,1 0-40 15,2-8 19-15,-4-13-60 16,-6-5 19-16,-7-4 82 16,-11-2 52-16,-6-1 6 15,0 2 20-15,-4 3 54 16,-9 6 18-16,-1 7-10 16,1 8-2-16,4 7-16 15,0 0-15-15,-1 10-48 16,-1 14 8-16,5 5 6 0,3 0-8 15,3-2-5 1,0-6-2-16,6-7-3 16,9-7-7-16,1-6 8 0,-5-1 2 15,-1-3 1-15,-2-13 12 16,-4-5 2-16,-4-2-4 16,0 2 1-16,0 4 12 15,0 7 1-15,0 6-5 16,0 4 4-16,0 0-24 15,0 0-13-15,0 12-11 16,0 4 24-16,11-2 2 16,5-3-2-16,8-6-32 15,1-5-19-15,6 0-8 16,2-12-4-16,0-12-24 16,-2-4 55-16,-4-1-22 0,-12 1-47 15,-9 9 101-15,-4 8 5 16,-2 6 108-16,0 5 2 15,0 0-49-15,0 10-66 16,7 17 8-16,8 13 2 16,6 3 16-16,2 0 13 15,0-4-8-15,0-2-27 16,-4-3 3-16,-7-3-7 16,-3-7 0-16,0-7 7 15,-6-7-6-15,-2-9 1 16,-1-1 3-16,0 0 17 0,0-15 64 15,-13-18-55-15,-8-15-26 16,-6-17-4-16,0-9 3 16,2 4-4-16,13 10 0 15,8 14-1-15,4 20-3 16,0 12 4-16,7 9 7 16,2 5-7-16,-3 9-15 15,4 13 11-15,-7 8 4 16,-3 5 1-16,0 4 2 15,0 4-3-15,-13-1-33 16,4-5-90-16,4-7-100 16,2-15-159-16,3-15-206 15</inkml:trace>
  <inkml:trace contextRef="#ctx0" brushRef="#br0" timeOffset="-139189.45">3894 11746 928 0,'0'0'174'0,"0"0"-104"16,0 0 18-16,0 0-88 15,0 0 0-15,0 0 30 16,55 107-14-16,-39-70-13 16,2-1-3-16,0 0-18 15,-3-5-127-15,-2-10-175 16,-7-11-211-16</inkml:trace>
  <inkml:trace contextRef="#ctx0" brushRef="#br0" timeOffset="-138843.72">3952 11640 695 0,'0'0'207'15,"0"0"-138"-15,0 0-21 16,0 0 6-16,0 0-11 15,107 34-27-15,-80 1 5 16,-6 4-4-16,-6-2-5 16,-9-3-10-16,-6-7-2 15,0-7 7-15,0-7-6 16,-2-11 4-16,-1-2 24 0,0-8 28 16,2-26 0-1,1-17-55-15,0-9 4 0,0-1-4 16,3 13 4-16,6 15-3 15,4 18 27-15,7 9-2 16,2 6-28-16,6 0-6 16,2 17 1-16,3 4 0 15,0 5-25-15,1-2-120 16,2-3-155-16,-3-4-347 16</inkml:trace>
  <inkml:trace contextRef="#ctx0" brushRef="#br0" timeOffset="-137224.41">2900 13150 968 0,'0'0'102'0,"0"0"-14"16,0 0 51-16,0 0-73 15,0 0-26-15,0 0-12 16,-45-30-2-16,45 28-3 16,0-4 2-16,0-6-13 15,8-7-3-15,14-7-9 16,11-2 1-16,6 5 2 0,3 11-1 16,-1 12-2-16,-5 2-6 15,-3 30 0-15,-8 13 6 16,-11 12 1-16,-13 6 5 15,-1 4 3-15,-15-2-5 16,-12-7-3-16,-4-11-1 16,3-13 0-16,-1-12-16 15,1-10 11-15,4-12 1 16,0 0 3-16,-1-20 0 16,4-13-2-16,7-5-2 15,9 2 2-15,5 7 3 16,4 10 3-16,22 10-3 0,9 9-7 15,10 0 5-15,4 16-2 16,-1 3 3-16,-5 1-1 16,2 0 1-16,-6-2 1 15,2-4-66-15,-2-5-97 16,-3-9-94-16,-6 0-201 16</inkml:trace>
  <inkml:trace contextRef="#ctx0" brushRef="#br0" timeOffset="-137020.43">3319 13016 974 0,'0'0'123'0,"0"0"-21"16,0 0 78-16,0 0-138 16,0 0-42-16,0 0-11 0,24 45 11 15,7-4 11-15,2 0-2 16,-2-2-9-16,1 1 0 15,-4-7-36-15,-1-3-118 16,-6-10-78-16,-5-10-210 16</inkml:trace>
  <inkml:trace contextRef="#ctx0" brushRef="#br0" timeOffset="-136802.42">3264 13030 947 0,'0'0'83'16,"0"0"-29"0,88-92 8-16,-21 77-12 0,0 15 20 15,-13 3 14-15,-14 28-38 16,-14 11-29-16,-17 7 1 16,-9 9 3-16,0 4-13 15,-17 3-8-15,-7 5-22 16,-4-6-219-16,3-8-206 15</inkml:trace>
  <inkml:trace contextRef="#ctx0" brushRef="#br0" timeOffset="-119093.27">3191 14007 588 0,'0'0'333'15,"0"0"-268"-15,0 0-10 0,0 0 22 16,0 0-34-16,0 0-30 16,0 0-6-16,52-70 14 15,-12 38-4-15,7-5 2 16,12-8 7-16,7-6-19 15,3-1 3-15,-1 1-6 16,-10 6-4-16,-7 5 0 16,-6 7-12-16,-6 4-50 15,-2 3-21-15,-1 6-123 16,-6 3-45-16,-11 4-141 16</inkml:trace>
  <inkml:trace contextRef="#ctx0" brushRef="#br0" timeOffset="-118442.61">3440 13939 384 0,'0'0'114'0,"0"0"-37"0,0 0 34 16,0 0-32-16,0 0-24 15,0 0-4-15,-46 43 7 16,41-38-6-16,2-4-12 15,3 1-13-15,0-2-2 16,-1 1-7-16,1-1-8 16,0 1 4-16,0-1-4 15,0 0 5-15,0 0 13 16,0 0-6-16,0 0-2 16,0 0-8-16,0 0 0 0,0 0-12 15,7-12-6 1,20-14 6-16,15-10 8 0,18-11-4 15,11-2 7-15,8-2-11 16,2 1 2-16,-5 1 2 16,-10 7-3-16,-17 6 2 15,-16 11-3-15,-16 7 0 16,-6 5 5-16,-5 3 6 16,-3 3 31-16,-1 1-7 15,-1 3-5-15,-1 2-5 16,0 1-15-16,0 0-2 15,0 0 3-15,0 0-5 16,0 0 3-16,0 0-2 16,0 0-6-16,0 0 5 15,0 0-5-15,0 0 1 0,0 0-2 16,0 0-24 0,0 0-67-16,0 0-59 0,-1-3-87 15,-13-5-451-15</inkml:trace>
  <inkml:trace contextRef="#ctx0" brushRef="#br0" timeOffset="-114429.45">19901 3288 616 0,'0'0'72'0,"0"0"70"15,0 0-35-15,0 0-51 0,0 0-2 16,0 0-12-16,0 0 1 15,0 0 1-15,-17 0-21 16,15 0 3-16,1 0-6 16,-2 0-3-16,3 0 2 15,0 0-7-15,0 0 0 16,0 0 9-16,0 0 19 16,0 0-1-16,0 0-9 15,0 0-21-15,11-6-5 16,4-1 5-16,4 0-5 15,0 1 2-15,-4 5-4 16,-6 1-2-16,-4 0-1 16,-1 0-7-16,-4 8 1 15,0 8 5-15,0 1-1 16,-12 2 3-16,-6 0 5 0,-1-2-1 16,5-3-4-16,6-3-1 15,6-2-6-15,2-1-15 16,3 3 0-16,19 2 11 15,7 3 8-15,-2 1 2 16,-5-3 1-16,-12-2 2 16,-5-3-2-16,-5-4 0 15,0 2 2-15,-9 0 7 16,-12-1 2-16,-4 1-4 16,0-4-7-16,3-3-45 0,6 0-63 15,6 0-38 1,3-16-174-16,6-9-278 0</inkml:trace>
  <inkml:trace contextRef="#ctx0" brushRef="#br0" timeOffset="-114059.17">19926 3081 402 0,'0'0'233'0,"0"0"-100"15,0 0 60-15,-99-68-98 16,58 68-16-16,-6 0-41 15,-6 22 23-15,-1 16 2 16,6 19-38-16,4 11-1 16,8 12-13-16,6 6 1 15,13 0 0-15,10 0-12 0,7-3-3 16,9-10 3 0,19-10-1-16,14-14-4 0,7-16 4 15,11-13 1-15,9-11 30 16,4-9-15-16,7-13 3 15,-2-24 4-15,-1-19 4 16,-8-14 0-16,-11-14-6 16,-14-12 18-16,-14-8-12 15,-16 0-20-15,-14 14-2 16,0 17-4-16,-17 24-2 16,-8 16-10-16,-5 11-27 15,-3 10-29-15,-3 7-142 0,-2 5-301 16</inkml:trace>
  <inkml:trace contextRef="#ctx0" brushRef="#br0" timeOffset="-110562.17">18816 12293 1003 0,'0'0'84'0,"0"0"10"15,0 0 89-15,0 0-124 16,0 0-59-16,0 0-4 16,0 0-1-16,0 19 5 15,0 5 8-15,6-3-6 0,3-3-1 16,3-5 3-16,-2-6-4 16,3-4 0-16,0-3-4 15,3 0 4-15,0-16 12 16,4-6-1-16,-4-3-1 15,-1-1-3-15,-3 6-5 16,-6 9-2-16,-3 5 8 16,-3 6 1-16,0 1-9 15,0 19-7-15,0 7 7 16,4 4 2-16,-2 1-2 16,1 0 0-16,3-4-57 15,0-6-128-15,0-6-56 0,0-10-194 16</inkml:trace>
  <inkml:trace contextRef="#ctx0" brushRef="#br0" timeOffset="-110212.14">18929 12004 704 0,'0'0'140'0,"0"0"66"16,-106-14-78-16,69 45-59 15,0 19-37-15,4 11 14 16,6 10-7-16,11 1-9 16,8 1-13-16,8-5-3 15,0-9-9-15,12-8-5 16,14-13-3-16,10-9 2 0,10-13 0 16,7-10 2-16,5-6 11 15,3-18 16-15,-5-19-5 16,-8-12-3-16,-16-11-6 15,-12-10-6-15,-16-6 8 16,-4-2 0-16,-13 11-7 16,-14 17-9-16,-3 19-5 15,2 17-10-15,-1 14-33 16,7 0-38-16,6 13-87 16,11 5-179-16,5-2-248 0</inkml:trace>
  <inkml:trace contextRef="#ctx0" brushRef="#br0" timeOffset="-109985.45">19611 12021 182 0,'0'0'727'0,"0"0"-680"16,79-13 84-16,-42 9-97 16,-2 1-27-16,-7 2-7 0,-10-1-55 15,-9 1-135-15,-9 0-154 16</inkml:trace>
  <inkml:trace contextRef="#ctx0" brushRef="#br0" timeOffset="-109793.89">19532 12124 602 0,'0'0'120'0,"-33"77"63"0,26-31-53 15,5 0-79-15,2 0 5 16,0-6-1-16,0-4-19 16,3-4-32-16,3-7 0 15,0-3-4-15,3-7-120 0,-1-10-111 16,-1-5-456-16</inkml:trace>
  <inkml:trace contextRef="#ctx0" brushRef="#br0" timeOffset="-109210.52">18713 12441 693 0,'0'0'218'16,"0"0"-131"-16,0 0 15 0,0 0-49 15,109-69 23 1,-65 61-4-16,-8 5-12 0,-10 3-1 15,-13 0-25 1,-10 0-33-16,-3 5-1 0,0 11 0 16,-6 4 6-16,-11 3 3 15,-2-1-5-15,0-4 0 16,7-1 0-16,6-2-4 16,6-3-5-16,1 0 5 15,24-3-12-15,10 2 11 16,1 1 1-16,-5-1 7 15,-11-2-5-15,-10-2 2 16,-10-1-3-16,0 1 0 0,-16 3 4 16,-9-2-5-1,-5 0-4-15,-1-4-51 0,5-4-37 16,5 0-72 0,6-1-49-16,12-14-158 0</inkml:trace>
  <inkml:trace contextRef="#ctx0" brushRef="#br0" timeOffset="-108961.08">19523 12243 1087 0,'0'0'45'16,"0"0"71"-16,0 0-47 16,0 0-31-16,105-5-24 15,-65-3-14-15,0-1-37 16,2 1-153-16,4-4-159 16,-2 0-365-16</inkml:trace>
  <inkml:trace contextRef="#ctx0" brushRef="#br0" timeOffset="-108776">20075 12073 1025 0,'0'0'84'0,"0"0"20"0,0 0-20 16,0 0-15-16,0 0 14 16,0 0-42-16,0 91-23 15,0-70-15-15,0-2-3 16,0 0-25-16,-1-1-90 15,-1-6-96-15,2-5-164 16,0-7-223-16</inkml:trace>
  <inkml:trace contextRef="#ctx0" brushRef="#br0" timeOffset="-108562.28">20093 12032 814 0,'0'0'131'0,"0"0"57"0,0 0-58 15,0 0-84-15,85-22 16 16,-52 41 12-16,-6 7-21 16,-8 5-2-1,-7 1-11-15,-7 1-8 0,-5-1-14 16,0-2-10-16,-14-2-4 16,-5-4-4-16,-2-3-9 15,0-2-75-15,5-5-128 16,5-8-243-16</inkml:trace>
  <inkml:trace contextRef="#ctx0" brushRef="#br0" timeOffset="-108372.56">20518 12091 788 0,'0'0'277'15,"0"0"-239"-15,0 0 75 16,103-15-86-16,-63 5-27 16,1-1-6-16,-4-3-117 15,2-2-244-15</inkml:trace>
  <inkml:trace contextRef="#ctx0" brushRef="#br0" timeOffset="-107861.41">21216 11825 1182 0,'0'0'83'15,"0"0"121"-15,0 0-114 16,0 0-76-16,0 0-7 0,0 0 13 16,-4 59 24-16,4-25 2 15,0 1-19-15,0-2-13 16,12-4-12-16,4-5 5 15,1-8-5-15,-1-6-2 16,1-9-6-16,0-1-6 16,6-4-10-16,1-16 7 15,1-7-11-15,0-2 4 16,-2 3 5-16,-8 5 12 16,-5 8 5-16,-9 10 0 0,-1 3 3 15,0 0-3-15,0 20 1 16,0 9-1-1,0 2 0-15,0 1 3 16,4-2-3-16,3-2-1 0,2-6-61 16,1-2-90-16,2-7-95 15,1-9-209-15</inkml:trace>
  <inkml:trace contextRef="#ctx0" brushRef="#br0" timeOffset="-107667.8">21671 11946 789 0,'0'0'175'0,"0"0"-71"16,0 0 28-1,-4 83-62-15,4-53-25 0,0-2-19 16,0-4-18-16,0-3-8 16,-3-5 0-16,3-4-70 15,-1-6-67-15,1-4-55 16,0-2-58-16,0 0 8 15,0-17-125-15</inkml:trace>
  <inkml:trace contextRef="#ctx0" brushRef="#br0" timeOffset="-107495.5">21663 12018 268 0,'0'0'180'15,"20"-83"-4"-15,1 52-43 16,3 10 19-16,2 14-28 0,-1 7-8 16,2 1 15-1,-3 22-16-15,-6 9-33 0,-7 5-31 16,-8 2-12-16,-3 1-17 15,-3-6-20-15,-20-4-4 16,-9-1-36-16,-8-5-109 16,-6-3-198-16,-5-6-396 15</inkml:trace>
  <inkml:trace contextRef="#ctx0" brushRef="#br0" timeOffset="-20598.61">6795 16316 657 0,'0'0'38'0,"0"0"28"15,0 0 59-15,0 0-64 16,0 0-17-16,0 0 21 15,0 0-15-15,5-16-11 16,-4 14-12-16,4 1-12 16,2-2-9-16,10-3-1 15,4 2 6-15,9-3-11 16,8-3 8-16,7 0 0 16,10 0-2-16,8-3 7 15,4 4-12-15,3-3 16 0,-3 1-1 16,-3 1-4-1,-6 0 3-15,-2 2-9 0,1 1 0 16,-1 1-4 0,2 2 0-16,0 1-2 0,1 0 7 15,2 2-7-15,-2-2-1 16,4-1 1-16,0-3 2 16,1-2 0-16,-1 2-1 15,-2-1 0-15,-3 2-1 16,-4 1 0-16,1 0 2 15,-1 1-2-15,-1 0 0 16,0-2-1-16,0 2 2 16,-2-2-2-16,4-1 1 15,-5 0 0-15,-1-1 0 0,-3 1 0 16,-1 1 0 0,-2 0 0-16,3 1-2 0,-4-1 1 15,3 1 1-15,1-3-2 16,3 1 0-16,-4-1 0 15,6 1 4-15,-3 0-6 16,2-1 10-16,-5 3-10 16,-2 1 4-16,-7-1-2 15,1 0-3-15,-1-1 4 16,-1 1 1-16,3-1 2 16,-2-1-2-16,4-1 2 0,-1 0-2 15,1 3 0 1,-4-1 0-16,-3 2 0 15,1-1 0-15,-2 1-1 16,1-2 1-16,-1 1 0 16,1 1 1-16,0-2 0 0,0 3-1 15,4-1 0-15,-1 1 0 16,1-1 0-16,1 2 0 16,-1-3 0-16,6 3-2 15,-6-3 2-15,2 1 7 16,-3 1-7-16,3-1 0 15,-2 1 0-15,2 2-4 16,-2-1 4-16,5 1 0 16,-3-1 4-16,-2-1-5 0,-1 2 1 15,-3-2-4 1,-2-1 4-16,-4 0-2 0,3-2 2 16,-8 2 0-1,2-1 0-15,-9 3 0 0,-3 0 0 16,-3 1 0-16,-3 1 0 15,-2-2 1-15,-1 2-1 16,-1 0 0-16,-2 0 2 16,0 0 0-16,0 0-2 15,0 0 0-15,0 0 2 16,0 0-1-16,0-1 3 16,0 1 7-16,0 0 8 15,0 0-1-15,0 0 1 16,0 0 3-16,0-1-7 15,0 1-10-15,0 0 0 0,0 0-5 16,0 0-6-16,0 0-3 16,0 0-24-16,0 0-70 15,-12 0-62-15,-6 0-95 16,-3 0-200-16</inkml:trace>
  <inkml:trace contextRef="#ctx0" brushRef="#br0" timeOffset="-18375.11">12676 14483 601 0,'0'0'62'0,"0"0"15"16,0 0 103-16,0 0-86 15,0 0-36-15,0 0-9 16,0 0 7-16,-14 0-13 15,12 0-2-15,2 0-5 16,0 0-13-16,0 0-3 16,0 0-6-16,0 0-9 15,0-1-5-15,8-2 1 16,8-4-1-16,9-3 2 16,8-1 1-16,3-2-2 15,3-1 1-15,1 0-1 16,3-3 2-16,1 1-2 15,2 1 2-15,-3 1-3 16,-1 1 0-16,-6 2 0 0,-7 2 0 16,-7 4 2-16,-9 2-4 15,-6 0 2-15,-4 3 0 16,-1-2 1-16,-2 2-1 16,0 0 2-16,0 0-2 15,0-1-1-15,0 1 1 16,0 0 1-16,3-1-1 15,0-1-2-15,4-1-3 16,2 1-93-16,-1 0-62 16,-1 1-142-16,-3-5-191 15</inkml:trace>
  <inkml:trace contextRef="#ctx0" brushRef="#br0" timeOffset="-17444.97">12933 14348 476 0,'0'0'107'0,"0"0"11"16,0 0 20-16,0 0-78 15,0 0-38-15,0 0-7 16,69-34 20-16,-33 21 13 15,7-1-16-15,5-1-9 16,7-4-10-16,3 1-2 16,0-3-4-16,0 1 1 15,2 2-2-15,0 1 2 16,2 0 4-16,2-2 13 0,2 3-8 16,1-2-4-16,-2-1-7 15,-3 3 1-15,-2 1-3 16,-3 1-3-16,-5 1 1 15,-6 1 0-15,-1-1-1 16,-5 0 3-16,0 1-3 16,-1 0 3-16,0 1-3 15,-3-1-1-15,-3 3-1 16,-5 0 0-16,-3 1 1 16,-2 1 1-16,-4-2-1 15,-1 0 2-15,-2 2 0 16,-1 2-1-16,-1-2-1 15,-4 2 0-15,0 1 0 16,0 0-4-16,-3 1 8 0,3 1-4 16,-1-3 0-16,0 1-2 15,2-1 2-15,-2 0 8 16,0 2-3 0,-3-1 22-16,1 1-4 0,-4 1-1 15,-2 0 7-15,1 2-11 16,-2 0 8-16,0 0-6 15,0 0-18-15,0 0 0 16,1 0-2-16,6 7-9 16,2 14 9-16,5 13 6 15,1 9 9-15,3 4 1 16,-1 6-6-16,1-5 15 0,-5-5-13 16,2-3-7-1,-6-6 9-15,1-3-5 16,-1-6 2-16,-3-4-5 0,-1-6-2 15,-2-7 0-15,-2-4-4 16,1-1 1-16,-2-2 0 16,0 1 1-16,0-2-3 15,0 1 1-15,0-1-27 16,0 0-35-16,0 0-60 16,-11 0-32-16,-6-4-101 15,-6-7-84-15</inkml:trace>
  <inkml:trace contextRef="#ctx0" brushRef="#br0" timeOffset="-17113.61">14525 14152 585 0,'0'0'87'0,"0"0"83"15,0 0 8-15,0 0-67 16,0 0-55-16,0 0-13 15,-3-12-39-15,3 24 1 16,0 6 40-16,9 6 5 16,8 0-21-16,0-3-2 15,3-2-5-15,-2-5-11 16,4-3 5-16,3-5-2 0,4-5 5 16,2-1-2-16,3 0 3 15,2-15-8-15,-1-7 1 16,-1-6-6-16,-3-3-1 15,-2-3-4-15,-6 1 1 16,-6 4-3-16,-1 5-5 16,-4 6-48-16,1 5-108 15,-5 4-193-15</inkml:trace>
  <inkml:trace contextRef="#ctx0" brushRef="#br0" timeOffset="49697.57">20685 14455 704 0,'0'0'94'0,"0"0"0"16,0 0-22-16,0 0-41 15,0 0-28-15,0 0 41 16,0 0-7-16,-46 30-31 15,45-28-6-15,1 0 0 16,0-2-1-16,0 0-3 16,0 0 8-16,0 0 3 0,7-7 46 15,5-5-41-15,-3 1 6 16,0 0-18-16,1 1-4 16,-2 2-10-16,-2-1-80 15,0 4-139-15,1-3-37 16</inkml:trace>
  <inkml:trace contextRef="#ctx0" brushRef="#br0" timeOffset="50447.08">22342 13043 1074 0,'0'0'121'0,"0"0"81"16,0 0-64-16,0 0-114 16,0 0 3-16,0 0-27 15,-13-4 13-15,-9 26-3 16,-8 6-10-16,1 2 0 16,-1-2-2-16,4-3-25 15,-2-5-30-15,4-5-35 16,2-11-75-16,5-4 72 15,5-12 4-15,6-13 11 16,3-6 51-16,3 1-5 0,0 10 34 16,0 9 59-16,0 5 6 15,0 6 24-15,2 6-74 16,8 14-11-16,11 8 41 16,4 3-28-16,5-1-6 15,6 1-11-15,0-3-11 16,1-3-123-16,-2-6-301 15</inkml:trace>
  <inkml:trace contextRef="#ctx0" brushRef="#br0" timeOffset="50801.47">22722 13230 893 0,'0'0'154'0,"0"0"-110"16,0 0 98-16,-43 82-53 16,26-47-85-16,-1 1 17 15,2-4-21-15,-3-1-8 16,3-4-14-16,0-6-89 16,6-8-66-16,5-12-80 15,1-1-3-15,4-18 127 16,0-10 3-16,0-1 130 15,2 4 88-15,3 7 148 0,-2 8-5 16,-3 6-8 0,2 4-106-16,-1 0-51 0,5 0-66 15,10 13 10-15,4 2-10 16,5 4 9-16,1 0-18 16,0-3-48-16,0-5-256 15,-4-7-331-15</inkml:trace>
  <inkml:trace contextRef="#ctx0" brushRef="#br0" timeOffset="51932.46">20627 14747 61 0,'0'0'641'0,"0"0"-543"15,0 0 87-15,0 0-103 16,0 0-20-16,0-77 38 16,0 58-59-16,0 1 17 15,0 0-1-15,0 2-23 16,0 2 27-16,2 4-35 16,-1 3 17-16,1 1 12 15,-1 5-27-15,1-1 6 0,-1 1-2 16,1 1-31-16,-2 0 22 15,0 0-23-15,3 24-7 16,0 14 2-16,4 20 10 16,-1 10 14-16,0 6 12 15,2 7-31-15,3 5 46 16,1-1-45-16,0 2-1 16,0-5 11-16,-1-7-5 15,-1-4-2-15,2-14-4 16,0-4 5-16,-3-8 3 15,1-8-8-15,-4-12 0 16,-1-10 0-16,-2-6 7 0,-2-5-7 16,2-3 0-16,-3-1 5 15,2 0-9-15,-2 0 4 16,0 0-16-16,2 0-11 16,-2 0-42-16,0 0-25 15,3-8-63-15,-3-17-262 16</inkml:trace>
  <inkml:trace contextRef="#ctx0" brushRef="#br0" timeOffset="53483.6">19629 14834 1021 0,'0'0'173'0,"0"0"-56"16,0 0 88-16,0 0-149 16,0 0-44-16,0 0-12 15,-37 39 0-15,12 7 4 16,-2 4 4-16,2-4-16 0,6-4 2 15,4-12-68 1,3-10-11-16,6-10-60 0,0-10-53 16,2-7-20-16,-2-24 38 15,5-7-16-15,1-1 102 16,0 6 94-16,0 12 176 16,0 8 3-16,1 9-34 15,9 4-47-15,6 0-86 16,7 14 8-16,6 9-13 15,3 2-7-15,4 1-21 16,3-3-169-16,3-6-182 16</inkml:trace>
  <inkml:trace contextRef="#ctx0" brushRef="#br0" timeOffset="53839.01">19999 15283 323 0,'0'0'408'16,"0"0"-399"-16,0 0 31 16,0 0 17-16,0 0-55 15,0 0 3-15,-7 58-5 16,7-52-8-16,0-3-28 15,0-3-74-15,0 0-164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49:47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6979 6000 670 0,'0'0'250'15,"0"0"-129"-15,0 0 10 16,-87-6-53-16,86 5-28 16,1 1 22-16,0 0-32 0,0 0-25 15,0 0-2 1,0 0 1-16,18 0-3 0,25 7 3 16,15 1 14-16,21-2 5 15,14-2-27-15,4-4 2 16,-6 0-2-1,-12 0-6-15,-23-1 2 0,-21-6-2 16,-17-3 0 0,-6 1 0-16,-11-1 14 0,-1 0-7 15,0 0-2-15,0 5 1 16,0 3-5-16,-1 2-1 16,-4 0-7-16,-2 14 2 15,1 16-1-15,-3 8 3 16,6 6 3-16,3 1-1 15,0 2 2-15,0 2-2 0,0 1 1 16,0-3 0 0,0 1 7-16,-3-7-7 15,-21-1 1-15,-7-6-1 0,-11-4 3 16,-9-6 2-16,-4-9-2 16,0-6-1-16,7-7 2 15,2-2-1-15,7 0 0 16,14-8-1-16,10-7-2 15,10-1 0-15,5-1-16 16,8-2-66-16,20 4-59 16,12 3 4-16,9 0-86 15,4 2-46-15,2-1-29 16</inkml:trace>
  <inkml:trace contextRef="#ctx0" brushRef="#br0" timeOffset="315.52">7732 6216 855 0,'0'0'149'0,"0"0"43"16,0 0-91-16,0 0-31 15,0 0-57-15,0 0 3 16,-62 66-5-16,56-30 1 16,6 2-11-16,0-5 1 15,19-5-1-15,14-6 0 0,4-9-2 16,2-11-3-16,0-2 4 15,-8-7 14-15,-10-16-2 16,-6-2 5-16,-9-4 28 16,-6-4-9-16,-7 3-29 15,-18 7-3-15,-10 7-4 16,-1 13-17-16,-4 3-10 16,5 6-53-16,10 14-30 15,17 2-82-15,8-2-143 16,5-6-111-16</inkml:trace>
  <inkml:trace contextRef="#ctx0" brushRef="#br0" timeOffset="833.43">7971 6293 778 0,'0'0'192'0,"0"0"-44"16,0 0-4-16,0 0-80 0,0 0-57 15,0 0 6 1,27 51-3-16,-17-14 14 0,-2-1-10 15,-2 1-11-15,3-5 0 16,-5-3-1-16,1-5-1 16,-2-7-1-16,1-6 0 15,3-6-3-15,1-5-8 16,7 0-66-16,4-16 72 16,7-9 3-16,0-7-48 0,0 0 1 15,-2 1 34 1,-6 2 15-16,-6 10 3 0,-6 5 27 15,-3 7 44-15,-1 4 4 16,0 3-35-16,-1 0-39 16,4 8-4-16,4 11 0 15,2 2-1-15,0-1 2 16,-2 0-1-16,-1-5 4 16,2-5-2-16,-1-6-4 15,2-4-20-15,5 0-14 16,-1-17 28-16,3-8 7 15,-3-2 2-15,0-3 4 16,-5 5 4-16,-2 8 3 16,-4 7 30-16,-3 7 15 15,-1 3-26-15,0 0-31 0,3 10-25 16,2 7 24 0,1 4-2-16,2-1-27 15,-1-1-129-15,-1-4-133 0,0-7-295 16</inkml:trace>
  <inkml:trace contextRef="#ctx0" brushRef="#br0" timeOffset="968.92">8556 6419 707 0,'0'0'123'16,"0"0"-110"-16,94-35-13 16,-21 19-18-16,28-4-233 15,19-1 87-15</inkml:trace>
  <inkml:trace contextRef="#ctx0" brushRef="#br0" timeOffset="1815.61">12172 6286 1074 0,'0'0'79'16,"0"0"103"-16,-22-79-19 15,18 74-71-15,4 5-17 16,0 14-63-16,-2 29-1 16,1 18-11-16,-2 14 25 15,-5 1-8-15,2-1-7 0,-4-6-7 16,1-6 0-16,0-6-1 15,1-10 0-15,1-14 1 16,2-10 1-16,4-13-7 16,1-8 6-16,0-2-1 15,0-8 7-15,0-24 2 16,0-16-11-16,0-16-3 0,0-12 3 16,0-8 4-1,0-1-4-15,0 6 1 16,0 11-1-16,6 17 0 0,13 14-1 15,2 14-5-15,2 11 0 16,-1 10 5-16,-3 2-1 16,-5 10-4-16,-8 16 2 15,-6 8 2-15,0 6 4 16,-18 2-7-16,-9 2 4 16,-3-4-62-16,5 0-75 15,4-5-120-15,9-9-148 16,10-9-235-16</inkml:trace>
  <inkml:trace contextRef="#ctx0" brushRef="#br0" timeOffset="2347.88">12309 6324 1087 0,'0'0'90'0,"0"0"34"0,0 0-35 16,99-39-48-16,-68 51-5 15,-5 15-10-15,-7 7-13 16,-4 4-4-16,-6 2-1 16,-6-1-7-16,-3-3 3 15,0-7-3-15,-12-6-1 16,-1-8 5-16,1-6-1 16,4-8-4-16,5-1 10 0,2-9 23 15,1-17 25 1,0-12-44-16,4-6-13 0,16 0-1 15,5 5-7 1,3 4 7-16,1 6 1 16,-1 8 2-16,0 6-3 15,2 6-10-15,-2 7 9 0,2 2-48 16,-3 0-10-16,-4 0-13 16,-1 4 6-16,-3 1 7 15,-5 0 47-15,-5-3 12 16,-5 0 0-16,-2 0 3 15,-2 0 39-15,0 1 25 16,0 4-40-16,0 5-15 16,0 10 4-16,0 5 26 15,0 3 4-15,-3 3-25 16,-3-3-8-16,6-1-1 16,0-2-7-16,0-3-3 0,0-4-4 15,0-5 1-15,0-5-2 16,6-6-46-1,1-4-81-15,2 0-65 0,3-20-58 16,3-10-286-16</inkml:trace>
  <inkml:trace contextRef="#ctx0" brushRef="#br0" timeOffset="2481.81">12881 6265 786 0,'0'0'173'0,"0"0"-20"15,0 0-11-15,0 0-98 16,0 0-41-16,0 0-3 0,-48-62-24 15,50 70-99 1,13 11-91-16,4 1-66 0</inkml:trace>
  <inkml:trace contextRef="#ctx0" brushRef="#br0" timeOffset="3005.26">13140 6282 922 0,'0'0'133'0,"0"0"83"16,0 0-109-16,0 0-39 16,0 0-39-16,0 0-21 15,-62 34 10-15,55-10-1 16,7-1-10-16,0-1-1 0,0-4-3 16,0-7-2-1,8-2-1-15,-2-8 0 0,0-1-5 16,2 0 5-16,5-11 27 15,1-11 13-15,3-9-13 16,3-2-11-16,-1 1 5 16,1 5-12-16,1 6-5 15,3 8 6-15,1 6-4 16,6 7 3-16,4 0-2 16,0 8 1-16,5 14-1 15,-5 5 5-15,-7 0-6 16,-8 2-4-16,-7-1 0 0,-9-3-4 15,-4-2 2-15,0-5 0 16,-1-3 4-16,-12-7-3 16,-2-4 2-16,-2-4 11 15,2 0-10-15,2-9 7 16,4-14-2-16,6-9 3 16,3-9-12-16,2-12 1 15,18 1 2-15,10 1-3 16,3 10 0-16,0 11-2 15,-5 11-5-15,-7 9 2 16,-6 7-18-16,-3 3-49 16,0 6-50-16,-5 15-116 15,-5 4-190-15</inkml:trace>
  <inkml:trace contextRef="#ctx0" brushRef="#br0" timeOffset="4484.42">16481 6258 1199 0,'0'0'52'0,"0"0"108"15,0 0-56-15,0 0-71 16,0 0-32-16,0 0 1 15,-72 93 5-15,56-44 3 16,9 1-9-16,7-4 5 16,0-3-5-16,12-8-1 15,16-7 5-15,9-9-10 16,8-11 5-16,2-8 0 0,3-4 3 16,-4-19-2-16,-9-2 4 15,-8-3 2-15,-11 0-1 16,-8 3 5-16,-5 6 1 15,-4 5 25-15,-1 7-8 16,0 5-11-16,0 2-16 16,0 0-2-16,-3 12-11 15,-3 8 11-15,3 6 0 16,3 0-2-16,0-3-1 16,15-2 0-16,7-5 2 15,7-5-2-15,0-6-2 16,1-5 5-16,0 0 2 0,-4-13 1 15,-4-7 9-15,-7-5-8 16,-9-6-2 0,-6-3 6-16,-8 0-5 0,-23 3-2 15,-14 5-1-15,-7 8-8 16,-2 7 1-16,7 8 2 16,11 3-12-16,15 0-39 15,15 11-56-15,6 5-88 16,18 1 23-1,21-3-128-15,13-3-34 0</inkml:trace>
  <inkml:trace contextRef="#ctx0" brushRef="#br0" timeOffset="5257.48">17057 6436 214 0,'0'0'464'0,"0"0"-281"16,0 0 20 0,0 0-75-16,83 0-39 0,-74 16-19 15,-4 3-38 1,-4 3-15-16,-1 1-2 0,0-1 7 15,0-6-4-15,0-3-12 16,0-8 7-16,0-3-13 16,0-2 5-16,0 0 17 15,2-15 70-15,14-11-57 16,4-6-21-16,4-3-10 16,-2 3 2-16,-5 8 11 15,-4 9 6-15,-6 8-19 16,-4 7 6-16,0 0-10 15,3 3-3-15,4 13-5 0,4 7 8 16,4 1-4 0,0-1 3-16,3-4-23 0,-1-2-23 15,0-7-31-15,1-7-38 16,-2-3 21-16,-1 0 22 16,0-8 9-16,-4-9 2 15,-4-3 2-15,-4 2 44 16,-3 1 7-16,-3 3 9 15,0 2 9-15,0 5 49 16,0 4 21-16,-5 3-20 16,-3 0-6-16,-1 0-44 15,-1 2-3-15,3 8-4 16,1 0 6-16,3 0-6 16,3-2-2-16,0-1-1 0,0-4-1 15,12-3 2-15,6 0 3 16,3-4 10-16,3-13-1 15,-3-6-7-15,0-4 7 16,-4-5-5-16,0-5-3 16,-1-6-3-16,-1-4 3 15,-2 5-3-15,-2 7 5 16,-3 13-4-16,-7 12-2 16,-1 7 4-16,0 3-4 15,0 0-15-15,0 0-3 16,3 0-44-16,9 2-19 0,3-2-63 15,6 0-12 1,1-4-76-16,1-16 13 0,-3-3 151 16,-2 3 68-16,-4 3 288 15,-5 5-31-15,1 6-44 16,-2 2-100-16,2 4-38 16,8 0-50-16,2 0-10 15,8 3 14-15,5 0-3 16,5-3-3-16,3 0-14 15,1-2-9-15,-4-8 0 16,-7-2-2-16,-5 0-67 16,-10 4-131-16,-11 2-420 15</inkml:trace>
  <inkml:trace contextRef="#ctx0" brushRef="#br0" timeOffset="6398.36">11864 11851 881 0,'0'0'176'0,"0"0"-169"0,0 0 35 15,0 0-11-15,0 0 5 16,0 0 7-16,80-22-5 0,-55 7 9 15,-5-5-6-15,-2 0-21 16,-11-1-3-16,-7 1 29 16,0 3 26-16,-15 6-41 15,-12 7-13-15,-9 4 8 16,-7 7-25-16,-2 21 9 16,1 9-5-16,10 5 4 15,8 3-3-15,16 0-5 16,10-1 2-16,1-3-2 15,31-6-2-15,8-6 1 16,12-10-5-16,2-7 3 16,-1-10-28-16,-3-2-39 15,-6 0-46-15,-5-14-25 16,-6-3-117-16,-5-1-61 0,-7-2-215 16</inkml:trace>
  <inkml:trace contextRef="#ctx0" brushRef="#br0" timeOffset="6938.05">12210 11933 511 0,'0'0'537'16,"0"0"-449"-16,0 0 128 16,0 0-97-16,0 0-43 15,0 0-30-15,-2-53-30 16,2 62-16-16,12 13 0 0,6 4 3 15,4 3 10-15,2-4-9 16,1-5 0-16,1-5-1 16,-5-6-3-16,0-8 2 15,1-1 2-15,-1-10 4 16,-2-15-5-16,-2-6 6 16,-4-3 0-16,-5-4-1 15,-5 1 5-15,-3 5-11 16,0 8 2-16,0 10-4 15,0 10-3-15,-2 4-1 16,-1 0-25-16,3 0-73 16,0 13-46-16,0 1-28 15,16-3-16-15,7-3-68 16,2-5-4-16,2-2 30 0,-6-1 234 16,-6 0 64-1,-7 0 190-15,-4 0-45 0,-3 0-38 16,-1 0-1-16,0 0-71 15,0 4-37-15,3 9-4 16,2 2 8-16,-2 2-21 16,-2 0-17-16,1 1-4 15,-1 0-22-15,1-1 4 16,-1-4-6-16,1-5 0 16,-1-3-109-16,4-5-95 15,2-6-70-15,-1-21-66 16</inkml:trace>
  <inkml:trace contextRef="#ctx0" brushRef="#br0" timeOffset="7050.85">12701 11660 687 0,'0'0'147'15,"0"0"-1"-15,0 0-46 16,0 0-97-16,0 0-3 16,0 0-17-16,-9 21-42 15,12 6-148-15,10 2-214 16</inkml:trace>
  <inkml:trace contextRef="#ctx0" brushRef="#br0" timeOffset="7942.54">13023 11887 630 0,'0'0'166'0,"0"0"-31"15,-21-82 23-15,6 61-54 16,-6 8-26-1,-1 9-14-15,-2 4 16 0,-5 4-26 16,-2 19-6-16,0 6-17 16,2 4 3-16,7 2-16 15,13 0-1-15,6-2-12 16,3-3-5-16,7-8 1 16,15-5-2-16,4-10-1 0,6-7 2 15,2-6 1-15,3-23 5 16,2-12-2-1,-2-13-3-15,-5-8-1 16,-7-8 5-16,-10-2-5 0,-9 11 4 16,-6 14-3-16,0 19 13 15,0 18 13-15,0 8 9 16,-2 2-31-16,-8 27-5 16,-2 16-7-16,-1 12 7 15,5 4-1-15,5-1 0 16,3-3 2-16,0-7-1 15,2-4 0-15,12-7-14 16,11-9-37-16,13-10-5 16,7-11 18-16,6-7 9 15,-2-4-70-15,-4-20 50 0,-6-8-6 16,-10-7 49 0,-8 0 6-16,-9 1 3 0,-9 1 26 15,-3 6 50-15,0 8-3 16,0 8-23-16,-4 8-17 15,-2 7-1-15,0 0-31 16,-6 21 0-16,6 12-1 16,0 3 2-16,6 7 0 15,0-3-5-15,3 0 4 16,15-7-4-16,7-11-2 16,8-11 2-16,7-11-5 15,4 0-3-15,-1-21 6 16,-3-5-3-16,-6-2 3 0,-4 3 1 15,-6 4 1 1,-4 6 3-16,-6 3-2 0,0 5 2 16,-1 3-3-16,1 2 3 15,2 2-5-15,2 0 2 16,4-1-1-16,1-2 0 16,2 0 1-16,-1-4 0 15,1 0-2-15,-2-1 0 16,-5-2 4-16,-3 2-3 15,-6 1 6-15,-3 1-2 16,-1 3-2-16,-3 3-1 16,-1-1 6-16,1 1-3 15,2 0-3-15,4 0-2 16,4 0 1-16,0 0-3 0,1 0 3 16,0 0 0-16,0 0-1 15,0 0-42-15,3 0-95 16,1 0-121-16,2 0-315 15</inkml:trace>
  <inkml:trace contextRef="#ctx0" brushRef="#br0" timeOffset="9323.7">16152 12008 1095 0,'0'0'92'15,"0"0"123"1,-3-76-63-16,3 65-62 0,0 8-25 16,0 3-21-16,0 0-27 15,-4 22-17-15,-5 21 2 16,-3 18 4-16,-4 9 31 0,1 1-16 16,0-3 1-1,6-6 1-15,5-8-10 0,2-5 0 16,2-12-8-1,0-8-1-15,0-11 1 0,0-8-2 16,0-7-2-16,0-3 1 16,0 0 1-16,0 0 15 15,0 0-14-15,2-11-3 16,1-5-1-16,0-2-37 16,1-2-8-16,-1 0-11 15,3-1-31-15,4-2-55 16,1-1-165-16,1 1-345 15</inkml:trace>
  <inkml:trace contextRef="#ctx0" brushRef="#br0" timeOffset="9743.29">16202 12011 739 0,'0'0'131'15,"0"0"39"-15,0 0-7 16,9-82-95-16,6 61-6 0,3 4 9 15,6 3-23 1,6 3 3-16,4 8-16 0,2 3-13 16,1 11-5-16,-3 18-1 15,-9 5-5-15,-9 5-2 16,-12-1-6-16,-4-4-1 16,-4-3 4-16,-20-6-5 15,-8-4 0-15,-5-2 5 16,-2-8-6-16,3-5 0 15,6-6-32-15,10 0-71 16,9-4-82-16,8-13-95 16,3-1-298-16</inkml:trace>
  <inkml:trace contextRef="#ctx0" brushRef="#br0" timeOffset="10157.54">16633 11998 826 0,'0'0'177'15,"0"0"13"-15,0 0-51 16,0 0-80-16,0 0-41 15,0 0-18-15,-33 46 27 16,21-14 16-16,1 0-21 0,5 1-3 16,6-3 0-16,0-5-11 15,1-3-8-15,15-6-1 16,2-7-3-16,5-6 4 16,2-3 7-16,3-6 4 15,-1-16-3-15,-3-3-1 16,-4-6 2-16,-11-1 2 15,-9-4 10-15,0 4-13 16,-12 4 0-16,-12 5-8 16,-5 9-2-16,-2 8-11 0,3 6-68 15,3 0-51 1,6 14-99-16,8 2-107 16,8-1-172-16</inkml:trace>
  <inkml:trace contextRef="#ctx0" brushRef="#br0" timeOffset="11429.46">16611 12282 850 0,'0'0'137'15,"0"0"-70"-15,0 0 16 16,0 0-42-16,83-62-2 16,-57 43 1-16,-3 0-5 15,-1-3 27-15,-2-3-11 16,-2-3-20-16,-1-1 9 16,-4-5-6-16,-6 1-2 15,-5 1-15-15,-2 3 7 16,-12 9-7-16,-13 5 4 15,-8 8-11-15,-4 6-10 16,1 1 0-16,2 0 7 16,5 14-5-16,6 2-1 15,10 3-1-15,10 0-8 0,3-1 6 16,2 3 0 0,20 0 0-16,6 2 2 0,8 2 3 15,3 3 0-15,2 3-3 16,-4 0 5-16,-9-1-2 15,-5-3-3-15,-9-3-2 16,-5-3 2-16,-1-6 4 16,1 0-4-16,-5-5 0 15,4-2-3-15,-4-2 7 16,5-3-9-16,6-2-2 16,5-1-40-16,8 0-30 15,9-11-80-15,2-8-90 16,-2-4-244-16</inkml:trace>
  <inkml:trace contextRef="#ctx0" brushRef="#br0" timeOffset="11786.41">17184 12121 778 0,'0'0'101'0,"0"0"107"16,0 0-82-16,0 0-53 16,0 0 23-16,0 0-79 15,-41-7-3-15,27 31-8 16,3 4 9-16,3-1 2 15,8-2-12-15,0-3-4 16,0-7-1-16,6-5 3 16,10-6-2-16,4-4 2 0,9 0 11 15,4-14 3-15,-1-8-3 16,-3-4-13 0,-7-3 18-16,-10-2 13 15,-9 1-6-15,-3 3-2 0,-6 5-12 16,-19 9-12-16,-4 4-7 15,0 8 6-15,-1 1-4 16,5 0-67-16,5 16-26 16,7 2-62-16,10 1-64 15,3-2-49-15,0-2-187 16</inkml:trace>
  <inkml:trace contextRef="#ctx0" brushRef="#br0" timeOffset="12266.03">17530 12061 75 0,'0'0'314'16,"0"0"-208"-16,0 0 48 15,0 0-31-15,0 0-12 16,0 0 18-16,28-19-11 15,-25 18-53-15,0-1-26 16,-1 1-7-16,-1-1-1 16,-1 2 8-16,0 0 2 15,0 0-12-15,0 0-14 16,0 0-4-16,0 0-3 0,0 0 5 16,0 0 10-16,0 0 5 15,0-1-5-15,-10 1-14 16,-5 0 3-16,-8 0-10 15,-2 0-1-15,3 9 1 16,7 2 4-16,9 3-6 16,6 3-7-16,0 2 5 15,6 4 0-15,10 3 2 16,5 0 3-16,0 1-2 16,-3-1 2-16,-5-5-3 15,-5-4 2-15,-7-8-2 0,-1-2-3 16,0-2 2-1,-4-2 1-15,-14-1 8 0,-3-2-1 16,0 0-7-16,5 0-3 16,5-2-62-16,7-8-70 15,4-3-60-15,0-1-198 16</inkml:trace>
  <inkml:trace contextRef="#ctx0" brushRef="#br0" timeOffset="12561.63">17834 11840 979 0,'0'0'125'16,"0"0"82"-1,0 0-107-15,0 0-92 0,0 0 3 16,0 0 46-16,-39 113 14 0,30-61-24 15,-2 2-15-15,2-1-11 16,-3-3-12-16,1-2-2 16,1-4-4-16,2-8-3 15,-1-3 3-15,5-9-3 16,-1-7-2-16,5-9 2 16,0-4-49-16,0-4-75 0,0 0-87 15,6-3-123 1,4-15-252-16</inkml:trace>
  <inkml:trace contextRef="#ctx0" brushRef="#br0" timeOffset="13342.85">17610 12176 327 0,'0'0'782'0,"0"0"-742"15,0 0 64-15,0 0-87 16,88-32-8-16,-30 28 4 15,-2 1-2-15,-8 0-1 16,-11 3-6-16,-12 0 8 16,-10 0-12-16,-3 0-4 15,-4 4-4-15,-4 5 4 0,-1 1 1 16,0 1 6 0,-1 1-3-16,0-1 2 0,0-1-2 15,-1-1 6-15,4-5-6 16,1-1-2-16,1-3 2 15,5 0 3-15,0 0 11 16,0-8-12-16,0-4 11 16,-3-3-9-16,-3-2 5 15,-3-1 5-15,-3-1-8 16,0 5 17-16,0 3 9 16,0 5-1-16,-9 3 2 15,-5 3-17-15,-5 0-10 0,-3 14-4 16,1 10 3-16,0 5-3 15,9 3 5-15,5 1-7 16,7-2 2-16,0-2-1 31,8-5-1-31,14-4 0 0,6-6-2 0,8-8-3 16,8-6 5-16,7 0 3 16,4-20-3-16,-1-7-16 15,-6-7 7-15,-8-1 8 16,-13 2 1-16,-9 8 7 15,-9 10 12-15,-8 9 16 16,-1 6 10-16,0 0-45 16,0 14-7-16,-4 11 7 15,-2 8 2-15,3 0 0 16,3-3 1-16,0-1-3 0,3-8-2 16,15-7 2-16,4-8 0 15,4-6-1-15,4-2 1 16,2-17 0-16,4-8 2 15,-5-5 3-15,-7 2-4 16,-4 4 3-16,-11 8 0 16,-5 6-3-16,-4 9 9 15,0 3 13-15,0 0-23 16,0 5-11-16,-4 10 2 16,-1 5 9-16,1 2 0 15,2-6-1-15,2 1-36 16,0-3-76-16,0-5-112 0,5-6-128 15,9-3-420 1</inkml:trace>
  <inkml:trace contextRef="#ctx0" brushRef="#br0" timeOffset="13499.23">18665 12019 1006 0,'0'0'67'0,"0"0"95"16,0 0-76-16,0 0-39 15,0 0-47-15,0 0-10 16,-13-19-96-16,14 35-45 16,10 2-305-16</inkml:trace>
  <inkml:trace contextRef="#ctx0" brushRef="#br0" timeOffset="14054.64">18823 12078 966 0,'0'0'63'0,"0"0"45"0,0 0-54 15,0 0-23-15,0 0-6 16,0 0-6-16,-34 87 1 16,34-72-13-16,0-4 11 15,11-5 0-15,5-6 35 0,3 0 5 16,5-3-10-1,3-12-17-15,3-2 7 0,-2 0-15 16,-2 6 0-16,-3 4 4 16,-1 4-3-16,0 3-3 15,2 4-14-15,-2 15 2 16,-1 5-9-16,-3 6 0 16,-5 3 0-16,-4-1 5 15,-9 1-5-15,0-3-6 16,-19-6 5-16,-10-6 0 15,1-8 1-15,4-6 7 16,12-4-5-16,6-3 0 16,6-19 14-16,0-11-13 15,9-8-3-15,17-7 0 16,5-3 0-16,5 2-3 0,-2 5-3 16,-1 5 2-1,-3 6-6-15,0 8 0 0,-4 4 7 16,1 5-1-1,-3 6 1-15,-4 5-3 0,-6 2 6 16,-6 3-2 0,-2 0 1-16,-3 3-8 0,-1 14 2 15,-2 6 2-15,0 2 5 16,0 3-1-16,-3 2 1 16,-5 2-63-16,0-1-97 15,1-2-54-15,0-9-209 16</inkml:trace>
  <inkml:trace contextRef="#ctx0" brushRef="#br0" timeOffset="14191.71">19469 12148 859 0,'0'0'108'0,"0"0"-25"16,0 0-30-16,96-33-42 15,-68 32-11-15,-8 1-19 16,-5-3-251-16</inkml:trace>
  <inkml:trace contextRef="#ctx0" brushRef="#br0" timeOffset="33547.96">18853 9218 800 0,'0'0'131'16,"0"0"-36"-16,0 0 52 15,0 0-63-15,0 0 3 0,0 0-26 16,0 0-18-16,-28-59-18 16,28 59-5-16,-2 0-3 15,-2 9-17-15,-2 17 4 16,-2 13 5-16,-2 9 16 15,4 7-9-15,-1 1-12 16,2 2 14-16,2 3-6 16,1-2-8-16,0 3 12 15,0-3-12-15,1 0 2 16,-1-6-3-16,-1-5 3 0,0-5-4 16,-1-6-2-1,1-4 0-15,0-5 6 16,-2-7-4-16,4-4-2 0,-3-7 0 15,2-4 5-15,2-5-5 16,0-1 0-16,0 0 0 16,0 0 7-16,0 0-7 15,-1-1 0-15,-4-15-7 16,2-8-53-16,0-4-37 16,1-5-76-16,2-2-48 15,0-3-181-15</inkml:trace>
  <inkml:trace contextRef="#ctx0" brushRef="#br0" timeOffset="33868.23">18681 9327 749 0,'0'0'78'15,"25"-116"-33"-15,8 62 68 0,8 3 4 16,6 5-50-16,0 11-17 15,-3 14 11-15,-7 14-16 16,-3 7-19-16,-7 13-6 16,-9 19-9-16,-9 5 8 15,-9 5 10-15,-6 2-6 16,-19-2 4-16,-10 2-24 16,-1-2-2-16,-1-2-1 15,1-5 0-15,5-7-6 16,5-6-69-16,9-8-22 0,6-6-22 15,6-5-85 1,5-3-65-16,0-1-231 0</inkml:trace>
  <inkml:trace contextRef="#ctx0" brushRef="#br0" timeOffset="34501.73">19484 8715 427 0,'0'0'172'0,"0"0"-97"0,0 0 48 16,0 0-31-16,0 0-31 15,0 0 19-15,11-61 8 16,-11 61 3-16,-11 0-31 16,-8 0-31-16,-2 11-16 15,-9 12 19-15,-1 7-2 0,0 6 16 16,-1 7-13-1,7 3-16-15,5 4 16 0,4 3-24 16,4 4 7 0,0 0 3-16,-1 1-15 0,2 2 10 15,0 2-4-15,5 1-4 16,2 2 9-16,4 0-11 16,0-3-2-16,0-4 0 15,11-1 1-15,5-4-1 16,5-2-2-16,2-3 0 15,5-4-3-15,0-6 7 16,2-6-4-16,0-2 2 16,-3-5 1-16,-3-2-6 15,-5-3 1-15,2-4 2 0,-3-3 3 16,-5-3-3-16,3-3 0 16,-3-1 1-1,-3-2 4-15,-1-1 0 0,-3-2-5 16,-3 1 1-16,-2-1 6 15,1-1-7-15,-2 0 0 16,5 0-4-16,2-6 2 16,8-14-18-16,5-5-176 15,6-4-139-15,8-4-625 16</inkml:trace>
  <inkml:trace contextRef="#ctx0" brushRef="#br0" timeOffset="35732.69">20997 8746 769 0,'0'0'117'0,"-1"-85"94"15,-3 50-76-15,3 4-51 16,1 7 14-16,0 9-17 16,0 5-9-16,0 7-20 15,0 3-14-15,0 11-20 16,0 27-17-16,0 19 4 16,6 16 41-16,6 12-29 0,0 5-6 15,-5 6 9 1,-1 0-17-16,-4 5 22 0,-2-1-12 15,0-1-7-15,0-9 14 16,0-9-19-16,0-10-1 16,0-9 1-16,0-10 3 15,0-10-1-15,0-11-3 16,0-10 0-16,0-8 0 16,0-7 2-16,0-5-2 15,0-1 1-15,0 0-1 0,1 0 6 16,3-5-6-16,-1-14-29 15,4-5-28 1,0-1-47-16,5-1-89 0,6-2-213 16,2 2-552-16</inkml:trace>
  <inkml:trace contextRef="#ctx0" brushRef="#br0" timeOffset="36045.98">21800 9003 1094 0,'0'0'98'0,"0"0"-20"0,0 0 115 16,0 0-100-1,0 0-52-15,0 0-26 0,-49 18 4 16,19 43 8-16,-1 6 16 15,1 7-19-15,0-1-14 16,2-2 1-16,2-5-10 16,2-11-1-16,2-11 0 15,5-9-10-15,4-9-27 16,2-11-46-16,7-9-94 16,1-6-90-16,0-20-62 15</inkml:trace>
  <inkml:trace contextRef="#ctx0" brushRef="#br0" timeOffset="36242.61">21439 9088 986 0,'0'0'147'15,"0"0"-40"-15,0 0-22 16,0 0-57-16,0 0 78 16,101 74-6-16,-44-30-51 15,4 1-10-15,2 4-16 16,-6-3-8-16,-5-4-14 15,-10-7-1-15,-11-7 0 16,-7-4-40-16,-9-10-65 16,-10-8-142-16,-5-6-157 15</inkml:trace>
  <inkml:trace contextRef="#ctx0" brushRef="#br0" timeOffset="37047.37">19999 9186 1133 0,'0'0'100'15,"0"0"-22"1,0 0 75-16,0 0-73 16,0 0-44-16,0 0-31 15,-15 15 1-15,7 53 9 0,0 7 7 16,5 0-8-16,3-5-13 15,0-13 3-15,18-10-4 16,4-15 0-16,1-15-2 16,5-13 5-16,2-4-3 15,3-21 6-15,-2-16-3 16,-3-9 5-16,-3-8-4 16,-5 1-2-16,-7 6 12 15,-7 10-10-15,-3 16 32 16,-3 11-7-16,0 10-12 0,0 0-17 15,0 27-3 1,-3 8 3-16,2 11-2 0,1-5 3 16,4-4-1-16,20-5 3 15,4-12-1-15,4-7-2 16,-1-11 0-16,-1-2 2 16,0-20-3-16,-3-15 7 15,-7-9-6-15,-9-10 5 16,-11-6-3-16,0-1-2 15,-16 7 0-15,-7 15-14 16,-1 14-13-16,2 15-36 16,5 8-15-16,3 2-72 15,8 6-62-15,4 11-60 16,2-3-99-16</inkml:trace>
  <inkml:trace contextRef="#ctx0" brushRef="#br0" timeOffset="37851.16">21759 8328 1128 0,'0'0'82'0,"0"0"24"16,-41-73 61-16,41 65-72 15,33 8-69-15,19 13-22 16,17 28 27-16,8 21 0 15,2 23 13-15,-1 13-21 16,-4 10 3-16,-5 6 3 16,-8 3 2-16,-10 1-8 15,-14 1-4-15,-10 0-7 16,-11-7 2-16,-10-11 5 0,-6-15-18 16,0-12 2-16,-10-14-3 15,-8-6-4 1,-4-12 2-16,0-9-34 0,3-10-41 15,5-8-35-15,9-15-107 16,5-6-343-16</inkml:trace>
  <inkml:trace contextRef="#ctx0" brushRef="#br0" timeOffset="38164.08">22881 9124 1346 0,'0'0'148'16,"0"0"-136"-16,0 0 72 15,0 0-31-15,0 0-51 16,85-5 8-16,-23 7 0 15,3 2-9-15,-4 0-2 16,-4 1-18-16,-10-2-100 16,-15 1-77-16,-14 0-73 15,-18-2-118-15</inkml:trace>
  <inkml:trace contextRef="#ctx0" brushRef="#br0" timeOffset="38312.51">22880 9461 1072 0,'0'0'154'16,"0"0"-121"-16,0 0 95 16,94 58-46-16,-27-56-38 15,7-2-19-15,-2 0-24 16,-9 0-2-16,-6-12-81 16,-12-9-204-16,-10-14-510 15</inkml:trace>
  <inkml:trace contextRef="#ctx0" brushRef="#br0" timeOffset="39157.69">24017 8908 601 0,'0'0'560'0,"0"0"-522"16,-13-89 77-16,13 78 34 15,0 5-78-15,0 6-2 16,-5 12-41-16,-1 24-27 15,-3 19 25-15,-3 17 14 16,3 6-7-16,0 4-13 16,6 2-6-16,3-2-1 15,0-4-12-15,0-9 2 16,0-15 2-16,0-14-1 0,0-11-2 16,0-11-2-16,0-9-1 15,0-7 1-15,0-2 2 16,0-8 4-16,0-22 10 15,0-19-16-15,0-22 0 16,0-15 0-16,0-12 2 16,0-13-1-16,0-2-1 15,0 6 0-15,12 10-1 16,18 16 7-16,12 19-8 16,15 13 2-16,10 16-2 15,9 18 2-15,-2 15 0 16,-9 8 3-16,-18 25-8 0,-25 5 5 15,-22 3-6 1,-28 3 5-16,-30 1 2 0,-16-2 0 16,-10 3-1-16,-3-4-11 15,8-1-15-15,15-6-40 16,22-7-34-16,19-9-68 16,20-14-66-1,3-5-150-15</inkml:trace>
  <inkml:trace contextRef="#ctx0" brushRef="#br0" timeOffset="39432.51">24782 8404 1181 0,'0'0'93'0,"0"0"58"16,-101 35-71-16,56 29-18 15,1 19-5-15,2 12-16 16,7 3-2-16,13 0-13 16,10-5-25-16,9-5 4 15,3-8-5 1,6-5-6-16,15-9-28 0,1-5-54 16,8-15-45-16,3-14-40 15,5-20-144-15,3-12-363 0</inkml:trace>
  <inkml:trace contextRef="#ctx0" brushRef="#br0" timeOffset="39879.17">25049 8864 1212 0,'0'0'76'0,"0"0"84"15,0 0-72-15,0 0-63 16,-74 75 13-16,63-25-22 15,7 1-12-15,4 1 2 16,3-6-6-16,16-8-5 16,8-8 5-16,3-11 0 15,1-11 0-15,2-8 0 0,-3-6 0 16,-3-13 0 0,-7 1 2-16,-6 3 0 0,-8 6 7 15,-3 7-9-15,-3 2 3 16,0 0-3-16,0 5-14 15,0 14 14-15,0 1-2 16,0 2 4-16,0-2-2 16,18-7 3-16,6-7-4 15,5-6 1-15,7 0 0 16,3-19 10-16,-1-10-10 16,-6-4 2-16,-8-7 5 15,-9-1-6-15,-12 2-1 16,-3 3 2-16,-15 7 0 0,-15 6-4 15,-8 7-18-15,-4 4-60 16,2 0-52-16,5 1-184 16,5-4-293-16</inkml:trace>
  <inkml:trace contextRef="#ctx0" brushRef="#br0" timeOffset="40100.83">25476 8451 985 0,'0'0'118'0,"125"24"10"16,-49 32 18-16,1 25-45 15,-10 16-22-15,-14 12-15 16,-14 4-27-16,-16-4 19 16,-17-5 3-16,-6-7-35 15,-14-8-2-15,-13-11-17 16,-7-14-5-16,-2-14-5 0,0-14-67 15,2-16-72-15,10-20-309 16</inkml:trace>
  <inkml:trace contextRef="#ctx0" brushRef="#br0" timeOffset="40298.25">26358 9115 1463 0,'0'0'184'0,"0"0"-109"16,0 0-19-16,0 0-42 16,0 0-14-16,0 0-4 0,52-32-94 15,-48 35-167-15,-4-3-526 16</inkml:trace>
  <inkml:trace contextRef="#ctx0" brushRef="#br0" timeOffset="41118.87">27085 8676 1397 0,'0'0'48'16,"0"0"69"-16,0 0-16 15,0 0-62-15,0 0-38 0,0 0 17 16,-75 133 6-16,52-59-9 15,5-1-5-15,-1-3-4 16,7-3-3-16,2-8-3 16,4-10-3-16,3-7 3 15,0-13-25-15,1-12-4 16,2-12 5-16,0-5-19 0,0-13 36 16,0-24 4-1,0-19-14-15,3-19 16 0,9-13-5 16,5-13 6-16,-1-8 0 15,8-4 5-15,3 7-1 16,6 18 3-16,10 22-1 16,8 24 21-16,7 20-21 15,6 16 5-15,2 6 9 16,-8 23-20-16,-17 12 21 16,-24 7-19-16,-17 6 0 15,-33 3 3-15,-22 0-5 16,-12-1 7-16,-4 0-7 15,7-4-45-15,15-6-35 16,19-9-86-16,23-12-46 16,7-11-120-16,22-8-429 15</inkml:trace>
  <inkml:trace contextRef="#ctx0" brushRef="#br0" timeOffset="41369.61">27921 8283 992 0,'0'0'172'16,"0"0"-7"-16,0 0-1 16,0 0-137-16,-116 79 6 15,61 11 18-15,3 16-18 16,10 8 1-16,10 2-29 16,15-9-3-16,17-12-4 15,4-13 1-15,27-13-2 16,9-11 1-16,10-10-54 0,10-16-42 15,6-18-93 1,5-14-160-16,5-24-528 0</inkml:trace>
  <inkml:trace contextRef="#ctx0" brushRef="#br0" timeOffset="41561.91">28649 8540 1087 0,'0'0'209'16,"0"0"-84"-16,0 0 34 15,0 0-103-15,0 0-37 16,-80 80 36-16,37-17-33 16,1 5-13-16,0 5-9 15,-1 1-2-15,1 0-26 16,4-8-58-16,7-10-123 0,4-18-57 16,5-22-45-1,6-16-365-15</inkml:trace>
  <inkml:trace contextRef="#ctx0" brushRef="#br0" timeOffset="41744.19">28212 8723 1038 0,'0'0'133'15,"0"0"-15"-15,0 0 28 16,0 0-109-16,87-12 11 16,-35 47 23-16,0 8-23 15,0 6-13-15,0 0-21 16,-7-1 1-16,-9-1-15 15,-10-5-7-15,-4-3-28 0,-4-5-72 16,6-12-90-16,3-13-214 16</inkml:trace>
  <inkml:trace contextRef="#ctx0" brushRef="#br0" timeOffset="42029.16">29073 8186 1186 0,'0'0'95'16,"0"0"39"-16,0 0 40 15,0 0-116-15,0 0-44 16,-14 134 74-16,14-36-19 0,0 12-23 16,0 4-6-1,0-2-9-15,0-3 2 0,0-8-24 16,0-6-5-16,3-7-1 15,0-10 1-15,-3-6-8 16,0-11 3-16,0-13-54 16,0-14-43-16,-3-16-60 15,3-18-175-15,7-12-369 16</inkml:trace>
  <inkml:trace contextRef="#ctx0" brushRef="#br0" timeOffset="42451.94">29497 8715 1197 0,'0'0'186'0,"0"0"-61"0,0 0-69 16,-69 77-3-16,47-16 11 16,9 8-38-16,11 2-8 15,2-4-18-15,7-8 0 16,13-13-2-16,2-17 2 15,6-12 0-15,2-17-1 16,8 0 1-16,0-18 4 0,5-13-4 16,-5-4 1-1,-7 0 7-15,-10 6-7 0,-10 11 7 16,-8 9 15 0,-3 6 9-16,0 3-16 0,0 0-16 15,0 6-6-15,0 10 6 16,0 2 0-16,0 1-1 15,10-5 1-15,20-5 0 16,10-5 3-16,5-4-3 16,-3 0 0-16,-7-2 5 15,-13-11-3-15,-12-2 6 16,-9-5 11-16,-1-3-13 16,0-2-6-16,-18-3-8 15,-4-3-42-15,-4-2-32 16,-5-2-82-16,-3-6-195 15,3-4-410-15</inkml:trace>
  <inkml:trace contextRef="#ctx0" brushRef="#br0" timeOffset="42653.78">30182 8207 1190 0,'0'0'129'0,"116"119"56"16,-53-23-49-16,-11 13-30 15,-10 10-27-15,-13 6-6 16,-12-2-50-16,-14-2-6 16,-3 2-7-16,-26-4-10 15,-29-6-2-15,-21-6-37 16,-18-13-86-16,-16-16-54 0,-16-21-258 16</inkml:trace>
  <inkml:trace contextRef="#ctx0" brushRef="#br0" timeOffset="43287.28">24004 10003 1148 0,'0'0'21'16,"80"0"-12"-16,26-4 32 15,55-3 46-15,54-2 33 16,55 4-71 0,49 3-14-16,48 2-8 0,36 0-11 15,22 6-12-15,1 2 6 16,-25-4-10-16,-40-4 0 16,-54 0 1-16,-58-8 2 15,-61-13 9-15,-46-7 39 0,-40-3 32 16,-28 0-17-1,-18 2-9-15,-14 2 0 0,-9 5-36 16,-9 4-7-16,-7 4-14 16,-10 4-6-16,-7-2-38 15,-7 1-67-15,-37-4-194 16,-26-2-797-16</inkml:trace>
  <inkml:trace contextRef="#ctx0" brushRef="#br0" timeOffset="43906.27">26144 10680 1377 0,'0'0'150'0,"0"0"-119"0,0 0-15 16,0 0-3-16,-20 99 39 16,10-29 6-16,7 7-21 15,2 6 1-15,1 2-16 16,0-2 2-16,0-2-11 16,0-10-12-16,0-8 4 15,0-14-4-15,0-14-1 16,0-14 0-16,0-11 1 15,0-8-1-15,0-2 1 16,0-24 6-16,0-20-7 16,-6-21-1-16,-1-15 1 15,4-13 0-15,3-13-2 16,0-10 0-16,19-1 3 0,12 8-1 16,10 18 5-16,8 26-5 15,6 21 0-15,-1 24-4 16,-2 16 5-16,-4 4-1 15,-13 30 0-15,-13 8 1 16,-18 10 0-16,-6 1 2 16,-35 3-3-16,-18 0 0 15,-20-1-3-15,-8-1-11 16,1-4-50-16,7-6-63 16,20-9-163-16,21-16-220 15</inkml:trace>
  <inkml:trace contextRef="#ctx0" brushRef="#br0" timeOffset="44090.49">26592 10903 1240 0,'0'0'222'0,"0"0"-155"0,0 0 44 16,0 0-54-16,0 0-42 15,0 0-11 1,3-59-4-16,-3 59-109 0,0 13-185 15,0 1-65-15</inkml:trace>
  <inkml:trace contextRef="#ctx0" brushRef="#br0" timeOffset="44325.43">27126 10603 1250 0,'0'0'121'15,"0"0"19"-15,-94-4-31 16,42 42-51-16,-9 19 1 16,-2 20-6-16,6 12-14 15,15 9-10-15,14 4-14 16,15-3-9-16,13-6-6 16,7-10-7-1,29-13 6-15,21-11-30 0,14-17-26 16,11-15-26-16,2-20-54 0,1-10-130 15,-3-34-287 1</inkml:trace>
  <inkml:trace contextRef="#ctx0" brushRef="#br0" timeOffset="44809.99">27621 10867 1175 0,'0'0'105'0,"0"0"48"0,0 0-4 16,0 0-98-16,0 0-4 15,0 0-10-15,-91 73-4 16,81-36-12-16,4 1-15 16,6-2 7-16,0 0-9 15,6-2-3-15,13-6 10 0,7-3-11 16,-1-6 1 0,-1-7-2-16,-3-6 3 0,0-6-2 15,1 0 7-15,1-1-7 16,5-17 3-16,2-5 1 15,-2-2-3-15,-4 3-1 16,-5 1 5 0,-7 5-5-16,-6 6 4 0,-1 2-3 15,-4 4 1-15,-1 2 0 16,0 2 4-16,0 0-5 16,0 0-1-16,0 0 0 15,0 0-1-15,0 0-3 16,0 0-3-16,0 0 7 0,0 0 0 15,0 0-3-15,0 0 2 16,0 0 0-16,0 0-8 16,0 0-33-16,-4 0-11 15,-7 4-24-15,-2 4-69 16,-4-3-92-16,4 0-178 16,1-3-344-16</inkml:trace>
  <inkml:trace contextRef="#ctx0" brushRef="#br0" timeOffset="45227.71">27933 10912 1071 0,'0'0'282'16,"0"0"-97"-16,0 0-55 0,0 0-73 15,0 0-34-15,-113 102 27 16,60-43-8-16,0 4-10 16,-1-2-19-16,6-2 1 15,4-5-14-15,2-6 0 16,6-8-2-16,11-10-40 15,8-8-22-15,13-12-27 16,4-10-80-16,0-9-150 16,13-24-203-16</inkml:trace>
  <inkml:trace contextRef="#ctx0" brushRef="#br0" timeOffset="45468.04">27592 10755 1138 0,'0'0'181'15,"0"0"-39"-15,0 0-20 16,0 0-92-16,19 74 42 16,14-1 12-16,13 9-18 15,17 4-14-15,11-3-7 16,-1-4-22-16,-1-10-9 16,-11-12-9-16,-10-14-5 15,-14-14-1-15,-10-14-2 0,-6-12-52 16,-3-3-32-1,7-14-19-15,8-27-135 0,3-18-558 32</inkml:trace>
  <inkml:trace contextRef="#ctx0" brushRef="#br0" timeOffset="45720.58">28418 10587 1287 0,'45'74'119'0,"15"23"69"16,1 12-50-16,-9 2-47 16,-19-6 5-16,-21-14-45 15,-12-9-14-15,-27-11-27 16,-24-8-8-16,-15-3-4 16,-13-3-10-16,-9 3-68 0,-12-5-43 15,-10-8-93 1,-4-14-418-16</inkml:trace>
  <inkml:trace contextRef="#ctx0" brushRef="#br0" timeOffset="46903.28">26649 11987 1116 0,'0'0'193'0,"0"0"-134"16,0 0 13-16,0 0 11 0,116-1-32 15,-26-2-1-15,13 0-14 16,11-1-15-16,9-5 2 15,-2-3-8-15,-2-4-12 32,-10-1 3-32,-18 0-6 0,-15 3-3 0,-15 0-12 15,-18 1-53-15,-10 3-39 16,-15 3-148-16,-17 1-194 16</inkml:trace>
  <inkml:trace contextRef="#ctx0" brushRef="#br0" timeOffset="47167.8">26858 12108 1193 0,'0'0'171'0,"0"0"-129"16,0 0 21-16,94 53 57 15,-2-45-65-15,17-2-18 16,0-5-24-16,-3-1-5 15,-11 0-6-15,-11 0 5 16,-11-3-7-16,-12-2 1 16,-11-1-2-16,-14 2-5 15,-14 0-28-15,-12 0-25 16,-10 1-52-16,0-3-39 0,-2-3-92 16,-15-6-394-16</inkml:trace>
  <inkml:trace contextRef="#ctx0" brushRef="#br0" timeOffset="48354.01">24271 7742 1114 0,'0'0'103'0,"0"0"-35"15,0 0 97-15,0 0-64 16,0 0-92-16,0 0 10 0,-41 88-5 15,28-29 1-15,1 4-5 16,1-4-10-16,1-7 7 16,1-8-7-16,-2-12 2 15,4-11-4-15,4-11 8 16,2-10-6-16,1 0 0 16,0-19 1-16,0-12-1 15,0-17 1-15,0-6-1 16,11-10 0-1,6-7 6-15,5-1-3 0,4 6 2 16,2 13-5-16,0 15 0 16,-5 16 3-16,-5 12 4 15,-9 10 8-15,-3 0-15 16,-5 14 0-16,-1 15-3 0,0 6 3 16,-1 5-9-16,-8 1-39 15,0-2-85-15,3-1-76 16,0-10-199-16,6-11-275 15</inkml:trace>
  <inkml:trace contextRef="#ctx0" brushRef="#br0" timeOffset="49222.24">24451 7768 813 0,'0'0'130'0,"0"0"11"16,0 0 14-16,97-43-64 15,-70 46-7-15,-2 21-16 16,-5 6-14-16,-6 5-8 0,-6 4-25 15,-6-2-12-15,-2 0-3 16,0-6-5 0,0-8 1-16,-3-9-2 0,1-7 3 15,2-7-2-15,0 0-1 16,6-16 0-16,21-15 7 16,7-7-7-16,4 0 0 15,-3 7 0 1,-8 11 6-16,-7 9-6 0,-10 8 1 15,-3 3 3-15,-1 4-4 16,0 15-1-16,5 5 1 16,1 1 2-16,1 1 3 15,5-5-7-15,4-5 2 16,2-10 0-16,5-6-4 0,-2 0 3 16,-1-9 1-16,-3-11-1 15,-4-6 3-15,-6 2-4 16,-3 3 5-16,-6 7-3 15,-4 6 9-15,0 6-7 16,0 2 17-16,0 0-19 16,0 13-8-16,-4 4 8 15,2 1 0-15,2-1 2 16,0-4-3-16,5-3 3 16,11-3-2-16,2-7 5 0,4 0-3 15,3-3 5 1,1-13-5-16,-7-2-2 0,-2-2 6 15,-7 1-4 1,-5 3-2-16,-5 5 0 0,0 6 2 16,0 5-5-16,0 0-2 15,0 0-10-15,-6 8 11 16,1 3-3-16,2 0-12 16,2-1-7-16,1-4-20 15,0-5-20-15,0-1 1 16,3 0 11-16,9-8 51 15,4-11 1-15,-2-2 2 16,0-2 0-16,1 3 35 16,-1 1 16-16,-2 8-12 15,0 4-2-15,1 7-2 16,2 0-30-16,4 18 2 16,2 12 9-16,0 8-3 15,-3 1 8-15,-4-2-11 0,-7-3-7 16,-7-9 1-16,0-5-4 15,-2-7-4-15,-12-6 3 16,0-6 1-16,1-1 8 16,7-6 0-16,6-18-7 15,0-11-1-15,25-9 4 16,12-5-2-16,11 2-2 16,4 8-1-16,4 6-1 15,0 7-1-15,-2 8-25 0,-2 6-13 16,0 7-110-16,-4 0-144 15,-5 0-659-15</inkml:trace>
  <inkml:trace contextRef="#ctx0" brushRef="#br0" timeOffset="51150.32">28251 7686 1083 0,'0'0'108'0,"0"0"-40"16,0 0-27-16,-88 55 1 15,62-14 3-15,9 4-9 16,8 0-34-16,9-4 8 16,0-5-10-16,9-10-9 0,13-9 9 15,9-7 4-15,4-10-3 16,2 0 13-16,2-21-8 16,-4-10 4-16,-3-6 1 15,-11 2 15-15,-5 3 18 16,-7 9-2-16,-6 9-10 15,-3 9 13-15,0 5-17 16,0 0-28-16,0 10-6 16,-1 16 6-16,-1 5 4 15,2 3-4-15,0-3 0 16,12-6-3-16,9-5 6 16,3-6-3-16,1-8 0 15,0-6 4-15,-3 0-1 16,-3-5-2-16,-6-12 5 0,-5-1 2 15,-8-6-5 1,0 0 3-16,-9-1-6 0,-8 1 2 16,0 4-5-1,1 5 0-15,5 3 3 0,6 4 2 16,5 1-2-16,0-3-1 16,18 0-2-16,10 2-2 15,8 4 4-15,0 4-3 16,0 0-10-16,-3 8 13 15,-2 14-3-15,-6 5-4 0,-5 0 0 16,-8 0-5 0,-8-3 10-16,-4-4 1 15,0-6-13-15,0-3 8 16,-3-5-15-16,-1-5 14 0,4-1 1 16,0 0 5-1,0 0-4-15,0-10 6 0,7-5-17 16,9-1 15-16,1 0 0 15,2 5 2-15,-2 3 0 16,1 4 1-16,-1 1-2 16,3 3 1-16,2 0 0 15,2 0-4-15,-1 0 5 16,-2 0-1-16,1 0 0 16,-5 0 2-16,-1 0-1 15,-4-4-1-15,-2-2 0 0,-2 3-2 16,-7 2 9-1,-1 1-6-15,0 0-1 0,0 0-2 16,0 0-6-16,0 0-2 16,0 5 10-16,0 0 2 15,0-4 3-15,0 0-3 16,0-1 5-16,2 0-7 16,5 0 11-16,8-9-3 15,3-10-5-15,4-5 4 16,-1-3-5-16,0-5 2 15,-2-2-4-15,-1 2 0 16,-6 5 2-16,-4 8 1 16,-4 11-2-16,-4 6 23 15,0 2-19-15,0 0-5 16,0 9-10-16,0 8 9 0,-1 0 1 16,-1 1 0-16,2-4-45 15,0-1-15 1,10-8-93-16,12-5 21 0,11 0-16 15,6-12-62-15,6-12 20 16,3-6-21-16,-3-4 211 16,-1-5 46-16,-2-2 109 15,-6 4 18-15,-7 6 14 16,-6 10-14-16,-8 8-59 16,-1 5-28-16,-5 4-33 15,-3 4-23-15,-2 0-24 16,3 0 3-16,3 0-8 0,5 1 3 15,2 2 0 1,3 0-2-16,-2-3-2 0,-4 0 10 16,-3 0-10-16,-5 0 6 15,-4 0-6-15,-2 0 0 16,0 4-15-16,-5 10-205 16,-16 4-333-1</inkml:trace>
  <inkml:trace contextRef="#ctx0" brushRef="#br0" timeOffset="52236.03">28148 12078 932 0,'0'0'48'0,"0"0"-23"0,0 0 57 16,0 0-55-16,0 0-11 15,0 0 2-15,0 0 17 16,100 72 2-16,-67-72 0 16,-2 0 2-16,-5-10-2 15,-3-6 2-15,-6-4 14 0,-2-1-18 16,-5-3-9-16,-4-1-2 16,-3-2-9-16,-3 2-2 15,0 2-1-15,-10 3 22 16,-8 4-19-1,-3 5-10-15,-4 6-1 0,-1 5-2 16,0 0-1-16,0 9 12 16,-3 17-10-16,1 8 0 15,4 4 11-15,8 2-11 16,10 0-3-16,6-3 0 16,12-3 2-16,18-6-2 15,9-7 0-15,4-5-1 0,0-8-1 16,-4-5-30-16,-2-3-16 15,-2 0-38-15,1-11-77 16,0-9-107-16,-1 0-93 16</inkml:trace>
  <inkml:trace contextRef="#ctx0" brushRef="#br0" timeOffset="52799.21">28661 12038 909 0,'0'0'205'0,"0"0"-132"0,0 0 91 16,0 0-35-16,0 0-75 15,0 0-31-15,0-37-7 16,0 50-13-16,0 8-3 16,2 3 30-16,2 2-19 15,2-7-4-15,2-5-2 16,-2-4-5-16,2-4 7 16,2-6-7-16,4 0 3 0,6-2 7 15,5-13-8 1,2-5 2-16,-3-2 0 0,-6 3-3 15,-6 5 4 1,-6 7-5-16,-5 6 0 16,-1 1 0-16,0 0-3 0,3 0-6 15,3 8 3-15,3 4 6 16,6-2 3-16,-3-2-3 16,3-4 1-16,-2-1-4 15,4-3 0-15,-2 0 1 16,1 0-3-16,-1 0-4 15,-2-3 6-15,-4 0 3 16,-3 3 0-16,-4 0-2 16,-1 0-2-16,3 0 0 15,1 0 4-15,3 6-1 0,-1-2-1 16,2 0 2-16,4-1-32 16,3-2-70-16,4-1-73 15,6 0-115-15,-1 0-204 16</inkml:trace>
  <inkml:trace contextRef="#ctx0" brushRef="#br0" timeOffset="52949.47">29289 12091 362 0,'0'0'522'16,"0"0"-481"-16,0 0 38 16,0 0-27-16,0 0-49 15,0 0-3-15,44-15-46 16,-39 8-242-16</inkml:trace>
  <inkml:trace contextRef="#ctx0" brushRef="#br0" timeOffset="197973.95">18245 7745 754 0,'0'0'62'0,"0"0"76"0,28-91 7 16,-18 69-53-16,-1 7 14 15,-4 5-11-15,-2 6-10 16,-3 3 2-16,0 1-37 16,0 1-20-16,-3 23-27 15,-14 17 12-15,-8 18 24 16,-7 14-1-16,-6 12-5 16,-1 12-18-16,2 13 13 0,-1 6-11 15,7 7-10 1,1 4 8-16,3-4-3 0,4 1 0 15,-1-1 11-15,-2-4-14 16,-8 6 10-16,-8 2-3 16,-6 3-10-16,-7 1 16 15,0-1-12-15,1-9-3 16,5-4 4-16,3-7-8 16,5-7 1-16,7-4-4 15,7-2 4-15,5 6-4 16,3 0 0-16,4 3 1 15,-1 0 2-15,0-1 0 16,3 0-2-16,-2-2-1 16,4-1 5-16,1-6-5 0,3-3 0 15,4-4 2-15,1-3-4 16,2-1 3-16,0-2-1 16,-3-4 0-16,0-6 0 15,-1-9-2-15,-3-9 0 16,2-10-27-16,0-16-3 15,5-14-30-15,0-15-49 16,0-26-17-16,15-30-132 16,3-30-577-16</inkml:trace>
  <inkml:trace contextRef="#ctx0" brushRef="#br0" timeOffset="200415.5">18237 7371 792 0,'0'0'76'0,"0"0"-72"16,0 0 14-16,0 0 48 15,0 0-12-15,0 0-10 0,90-13-18 16,-44 7 20 0,8 0 19-16,17-1-16 0,13-1-19 15,15-1 17-15,11 2 6 16,10 1-4-16,9 3-17 15,9 3 8 1,10 0 0-16,7 0-16 0,9 0-3 16,2 0-5-16,-2 0-1 15,-3 0-7-15,-4 0-3 16,1 0 2-16,2 0 7 16,-2-1-12-16,7-2 7 15,0-1-8-15,4 1-1 16,2 2 5-16,2 1-4 0,3 0 14 15,5 0-14 1,5 0 4-16,3 0-5 0,-4 0 0 16,-5 0 3-1,-11 0 2-15,-4 0-3 0,-10 0 7 16,-1-2-6-16,-1-5 0 16,2-1 4-16,4 1-2 15,0 0-2-15,-2 1 17 16,2 2-20-16,-2 3 19 15,0-1-9-15,-1 2-7 16,-2 0 5-16,1 0-8 16,6 2 3-16,8 10-2 15,10 6 1-15,10 6 4 0,10 9-6 16,8 3-2-16,-3 4 2 16,-6 2-1-16,-10-3 1 15,-14-4 3-15,-13-7-2 16,-10-4-1-16,-12-4-5 15,-10-6 5-15,-6-4 0 16,-11-5 1-16,-5-1-1 16,-4-1 1-16,6 3 3 15,6 4-4-15,6 4 0 16,6 6 2-16,2 4-9 16,-1 1 5-16,2 2 2 15,3-2 0-15,1-1 1 16,-1 1-1-16,-3-4 0 0,-8-2 4 15,-5-2-8-15,-6-3 4 16,-3-1 0-16,-5-4-3 16,-5-4 5-16,-2-5-2 15,-5 0 0-15,-9 0 5 16,-3 0-9-16,-10-2 6 16,-7-4-2-16,0 2 0 15,0-4 6-15,-2 1-12 16,-3-1 12-16,-11-4-6 15,-4 1 6-15,-10-3-4 16,0 0-2-16,-4 0 0 16,-1 0 1-16,-3 1-3 15,-3 3 2-15,-4 2 0 16,-3-1-1-16,2 4 1 16,1-1 0-16,-1 2-2 0,1 0 5 15,-1-2-3 1,1-1 0-16,-1-2 1 0,2-2-3 15,4 0 3-15,1-2-1 16,2 1 0-16,-4 0-1 16,1 0 1-16,2 0 0 15,1 2 0-15,2 0-3 16,-3 3 3-16,0 0-8 16,-2 0 8-16,-3 2-10 15,-2 0 8-15,-1 3-1 0,0 0 3 16,4 1-3-1,6 1-3-15,1 0 6 16,3 0-1-16,-2 0 0 16,-4 1-1-16,-7 5 2 0,0-1 0 15,-1 4-3-15,-2-1 4 16,2 2-1-16,-2 2 0 16,-5-2 1-16,-2-2-6 15,-2 2 3-15,-5-2 1 16,0 1-5-16,0 2 4 15,0 1-2-15,0 6 2 16,-12 4 3-16,0 12-2 16,-6 10 2-16,-5 13-1 15,-3 18 2-15,-6 25-1 16,-1 21 8-16,-4 22 10 0,-8 14-9 16,-8 10 3-1,-11 11-12-15,-7 12 5 16,-5 9 0-16,-1 7-2 0,3 4 0 15,5-7-4-15,6 1 4 16,5 2-9-16,2-3 4 16,4 3 1-16,5-3 1 15,11-10 4-15,9-9-5 16,7-14 0-16,6-12 1 16,3-19-4-16,2-14 7 15,2-19-3-15,2-17 20 16,4-13-12-16,1-15 7 0,0-12-2 15,0-12-9-15,0-12-3 16,0-9 0-16,0-9-1 16,0-7-1-1,1 0-34-15,1-17-30 0,-2-23-92 16,0-23-415-16</inkml:trace>
  <inkml:trace contextRef="#ctx0" brushRef="#br0" timeOffset="201793.7">18707 10982 663 0,'0'0'145'0,"0"0"-144"0,0 0 10 16,0 0 28-16,0 0 4 16,0 0-10-16,0 0-7 15,-49 48-3-15,49-39-1 16,0-1-16-16,0 3 9 16,3 1 3-16,10 1-11 15,10 1 6-15,8-1 6 0,13-1 12 16,12 1 12-1,15 1-26-15,10 1-1 0,15 1-12 16,17 1 0-16,18 4 8 16,14 0-8-16,18 3 5 15,13 0-9-15,9 0 1 16,9 0-1-16,13 2 1 16,6 0-1-16,11 1 11 15,12 6-11-15,4 2-5 16,9 7 5-16,3 2 2 15,1 0-2-15,-3-5 0 16,-7-4-7-16,-7-2 6 16,1-4-4-16,1 1 5 15,5 2 0-15,9 1-1 16,0 4-2-16,6 4 6 0,-1 3-3 16,-7 3 0-1,-5 3-10-15,-17-2 10 0,-15 0 5 16,-18-5-4-16,-21 0 10 15,-16-5 4-15,-20-3 26 16,-18-4 7-16,-11-4-1 16,-15-4-7-16,-13-5-12 15,-10-4-24-15,-14-4 11 16,-17-4-12-16,-11-5-3 16,-16-1 0-16,-13-7-18 15,-1-20-118-15,-37-14-139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2T06:33:52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12977 6131 182 0,'0'0'154'0,"0"0"-74"16,0 0-3-16,0 0-16 16,0 0-4-16,0 0 5 15,0 0-2-15,0-7 16 16,0 7-8-16,0 0-20 15,0 0-7-15,0 0-11 0,0 0-11 16,0 0-3 0,7-4-3-16,14-5 7 0,13 0-1 15,8-6 0-15,1 3 8 16,3 0-11-16,-4 1-13 16,-1 1 1-16,3 2-2 15,1-4-1-15,4 1-1 16,2-2 1-16,6 2 0 15,-1-2 3-15,-2 0-3 16,4 4-1-16,-8 2 1 16,-4 4-3-16,-4 3 4 15,-2 0-4-15,-2 0 4 0,0 0-2 16,1 0 2-16,1 0-1 16,3 0-1-16,5-1 3 15,3-5 0-15,5-1-1 16,1 0 0-16,-2 0-2 15,-1 3 0-15,-5-1 0 16,-4 4-3-16,-2-1-8 16,-1 1-6-16,4 0-38 15,8-2-62-15,10-2-87 16,6-5-184-16</inkml:trace>
  <inkml:trace contextRef="#ctx0" brushRef="#br0" timeOffset="2164.53">30370 6251 529 0,'0'0'88'0,"0"0"20"0,0 0 28 16,0 0-58-1,0 0-34-15,0 0 31 0,-5 4 4 16,5-2-8-16,0-2-2 16,0 0-11-16,0 0-19 15,0 1-10-15,15 3-3 16,7 3-10-16,5 1-4 16,2 0-7-16,-3 0-4 15,1-1 0-15,-4 0 2 16,-2-1-2-16,-2-2 1 15,-6-1 2-15,-1 1-1 16,-4-2-1-16,-5-1 1 16,-3 0 2-16,0-1 0 15,0 0-1-15,0 0-4 0,0 0-2 16,0 0-25-16,0 0-27 16,-9 0-31-16,-24-14-108 15,-21-16-174-15</inkml:trace>
  <inkml:trace contextRef="#ctx0" brushRef="#br0" timeOffset="3465.96">5788 7697 587 0,'0'0'100'0,"0"0"-88"16,82 0 10-16,11-18 9 0,25-6 23 15,14-4-29 1,0 0-25-16,-2-4-119 0,-3 1-202 16</inkml:trace>
  <inkml:trace contextRef="#ctx0" brushRef="#br0" timeOffset="8196.19">10061 8784 538 0,'0'0'133'0,"0"0"-87"16,0 0-5-16,84 0-11 15,-17 0-16-15,14 0 8 16,17 0-22-16,12-12-3 15,10-6-77-15,5-8-214 16</inkml:trace>
  <inkml:trace contextRef="#ctx0" brushRef="#br0" timeOffset="9433.62">21539 8640 68 0,'0'0'969'16,"0"0"-962"-16,0 0 13 16,0 0 29-16,0 0-4 15,0 0-32-15,47 21-1 16,-5-15-6-16,10 1-3 16,13-2-3-16,12 2-5 15,7-1-30-15,2 0-80 16,-7-1-129-16,-13-3-96 0,-15-2-82 15</inkml:trace>
  <inkml:trace contextRef="#ctx0" brushRef="#br0" timeOffset="10439.12">20898 8911 569 0,'0'0'152'0,"0"73"-82"16,0-21-24 0,0 9 96-16,11 0-47 0,3-1-13 15,0-3-19-15,-1-3-30 16,-5-4-24-16,-2-3-5 16,-3-5-4-16,0-5-12 15,0-7-29-15,0-5-27 16,0-7-51-16,2-6-111 15,0-11-220-15</inkml:trace>
  <inkml:trace contextRef="#ctx0" brushRef="#br0" timeOffset="10730.54">20879 9075 319 0,'0'0'476'16,"6"-83"-460"-16,32 41 92 15,18 9-48-15,13 13-43 16,2 16 2-16,-8 4 6 16,-16 17-12-16,-18 9 10 15,-17 5-6-15,-12 3 10 16,-13 1 8-16,-23 4-10 15,-9-3-25-15,-6-3-2 16,5-9-50-16,9-6-102 0,7-11-148 16,10-7-270-1</inkml:trace>
  <inkml:trace contextRef="#ctx0" brushRef="#br0" timeOffset="11153.02">21704 8771 690 0,'0'0'91'16,"0"0"16"-16,-80 72-32 16,47-8-7-16,2 13 24 15,8 11-4-15,13 1 8 16,10-2-39-16,4-2-14 16,26-6-14-16,11-9-21 15,5-9-5-15,-1-13-3 16,-1-8 0-16,-5-11-8 15,-9-5-1-15,-5-8-1 16,-7-6 4-16,-8-5 3 16,-5-5-5-16,-2 0-4 0,-2 0-22 15,3-8-28-15,0-9-67 16,-2-6-92-16,-2-2-410 16</inkml:trace>
  <inkml:trace contextRef="#ctx0" brushRef="#br0" timeOffset="12741.53">22252 9010 532 0,'0'0'273'16,"0"0"-173"-16,0 0-16 15,0 0-65-15,0 0-11 16,-81 111 4-16,54-57 30 15,1 1-5-15,3-3-7 16,2 0-30-16,4-1-1 16,0-3-39-16,-1-6-63 15,0-8-123-15,-1-11-181 16</inkml:trace>
  <inkml:trace contextRef="#ctx0" brushRef="#br0" timeOffset="12954.58">21776 9201 472 0,'0'0'291'16,"0"0"-224"-16,0 0 21 15,88-23-46-15,-38 37-8 16,3 11 43-16,-2 6-4 16,-5 2-5-16,0-3-20 15,-5 3-39-15,0-2-9 16,-5-3-13-16,-2-5-47 15,-4-6-50-15,0-10-98 16,0-7-130-16</inkml:trace>
  <inkml:trace contextRef="#ctx0" brushRef="#br0" timeOffset="13177.76">22488 8900 742 0,'0'0'127'0,"0"0"39"15,0 0-10-15,0 0-88 16,0 0-47-16,0 0 19 16,-11 113 9-16,11-46 29 15,0 2-23-15,2-1-19 16,10-2-26-16,4 1-10 16,-1-4-5-16,6-5-46 15,1-10-49-15,6-13-56 16,4-14-67-16,1-16-278 0</inkml:trace>
  <inkml:trace contextRef="#ctx0" brushRef="#br0" timeOffset="13633.99">22831 9139 754 0,'0'0'144'0,"0"0"-34"16,0 0 45-16,0 0-111 15,0 0-24-15,-37 101 15 0,37-47-3 16,6 2-8-16,20-7-17 16,10-9-7-16,3-11-9 15,1-12-12-15,-6-13 0 16,-4-4-10-16,-6-15 4 16,-9-19 27-16,-5-13 8 15,-7-5 6-15,-3 0 8 16,0 8 8-16,0 16 2 15,0 14 7-15,0 10 5 16,-1 4 2-16,-2 9-46 16,0 20 0-16,3 9 1 15,0 3 7-15,12-4-6 16,15-5-1-16,6-7-1 16,5-9-2-16,4-13 0 15,0-3-9-15,0-16 5 0,-6-16-10 16,-6-6 16-1,-10-9 6-15,-12 2 1 0,-8 4 9 16,0 6-5-16,-5 8-2 16,-11 3-9-16,-2 3-11 15,-1 1-38-15,1 0-46 16,-2 0-73-16,4-1-183 16</inkml:trace>
  <inkml:trace contextRef="#ctx0" brushRef="#br0" timeOffset="13848.79">23332 8639 632 0,'0'0'124'0,"134"107"157"16,-55-28-50-16,-7 10-81 15,-20 5-19-15,-28 1-83 16,-24 1-36-16,-21 1-12 15,-43 0-20-15,-23 4-77 16,-17-2-136-16,-11-5-528 16</inkml:trace>
  <inkml:trace contextRef="#ctx0" brushRef="#br0" timeOffset="20449.08">14280 12735 24 0,'0'0'206'0,"-89"6"-174"16,59-5 39-16,14 0 87 15,7 1-22-15,4-1-15 16,4 1-35-16,1-1-19 15,0 1-12-15,0-1-20 16,0-1-11-16,0 3-10 16,0 1-1-16,19 2 1 15,18-3 32-15,17-3 40 16,21 0-20-16,17-13-8 16,24-6-24-16,19-3-2 0,15-1-11 15,19-1-10-15,15-1-5 16,17-1 1-16,11-2 1 15,1 1-6-15,-13 1-2 16,-28 3-2-16,-35 5 0 16,-31 2 2-16,-33 5 3 15,-26 1-3-15,-19 3 3 16,-12 0 1-16,-10 1 14 16,-1 1 14-16,-2-4 7 15,-2 1-17-15,3-4-18 16,-2 1-4-16,1-3-36 15,9 0-89-15,9 0-91 0,7-1-279 16</inkml:trace>
  <inkml:trace contextRef="#ctx0" brushRef="#br0" timeOffset="21206.94">15359 13103 1126 0,'0'0'0'0,"0"0"-40"16,0 0 40-16,-9 115 10 16,9-60-3-16,4-5 8 15,5-4-1-15,1-11 6 16,-1-9-9-16,-1-8-5 16,-6-8 1-16,-2-8-1 0,0-2 2 15,0 0 23-15,-8-22 54 16,-11-14-66-16,0-16-12 15,2-14-3-15,4-11 13 16,11-2-9-16,2 6-8 16,14 15 0-16,15 19 1 15,3 17 5-15,-2 19-6 16,-6 3-3-16,-5 28-3 16,-10 13 6-16,-9 8 3 15,0 8 4-15,-24-1-5 16,-4-2-2-16,4-11-17 15,8-10-52-15,13-16-71 0,3-14-168 16,14-3-234 0</inkml:trace>
  <inkml:trace contextRef="#ctx0" brushRef="#br0" timeOffset="21403.1">15856 12791 838 0,'0'0'5'0,"0"0"31"16,-87 84 47-16,83-31-18 0,4 5 8 16,18 0-20-1,20-3-18-15,12-4-24 0,8-7-6 16,8-9-5 0,1-7-24-16,-6-12-158 0,-10-12-208 15</inkml:trace>
  <inkml:trace contextRef="#ctx0" brushRef="#br0" timeOffset="21575.8">16423 12775 1032 0,'0'0'34'0,"-61"86"-33"16,33-29 36-16,6 1-5 15,6-1 0-15,7-2-26 16,7-3-6-16,2-4-6 0,0-6-26 15,0-8-173-15,0-15-185 16</inkml:trace>
  <inkml:trace contextRef="#ctx0" brushRef="#br0" timeOffset="21734.54">16111 12972 886 0,'0'0'60'15,"0"0"-35"-15,110 1 51 16,-52 23 8-16,0 6-22 15,-3 0-25-15,-3-1-28 16,-7-2-9-16,-4-4-8 16,-6-4-112-16,-10-10-160 0,-10-9-284 15</inkml:trace>
  <inkml:trace contextRef="#ctx0" brushRef="#br0" timeOffset="21903.91">16641 12593 810 0,'0'0'14'16,"127"79"24"-16,-50-16 131 15,-14 10-47-15,-18 5-69 16,-18 2-44-16,-17 1-3 16,-10 0-6-16,0-4-94 15,0-9-332-15</inkml:trace>
  <inkml:trace contextRef="#ctx0" brushRef="#br0" timeOffset="22765.81">21318 12319 1050 0,'0'0'24'16,"0"0"-8"-16,-40 79 87 0,37-31-50 15,3 8 16 1,0 5 12-16,1 2-24 0,8 2-17 16,0 0-16-16,1-4-10 15,-4-6-6-15,1-9-7 16,-3-13-1-16,-1-13-13 15,-1-12-20-15,2-8-51 16,-3-13-14-16,2-23-6 16,0-22 34-16,-3-13 3 15,0-8 31-15,-3-1 36 16,-13 1 8-16,1 3 19 16,2 4 34-16,7 7 11 15,6 8-24-15,7 10-8 16,23 8-5-16,10 15-14 15,-3 14 1-15,-5 10 1 0,-14 21-14 16,-13 21-6-16,-5 8 8 16,-19 7-3-16,-14 1-7 15,-4-2-1-15,6-5-27 16,7-8-102-16,15-8-83 16,9-17-196-16</inkml:trace>
  <inkml:trace contextRef="#ctx0" brushRef="#br0" timeOffset="23013.93">21807 12114 806 0,'0'0'133'15,"-106"14"-126"-15,63 33 138 0,10 16-55 16,18 12 0-16,15 7-22 15,20 1-38-15,33-5-2 16,19-11-16-16,12-7-8 16,-5-11-4-16,-15-10-11 15,-19-13-45-15,-15-14-60 16,-10-12-56-16,-8-8-132 16,-6-28-425-16</inkml:trace>
  <inkml:trace contextRef="#ctx0" brushRef="#br0" timeOffset="25366.12">22274 12350 870 0,'0'0'22'15,"0"0"124"-15,0 0-47 16,0 0-82-16,-45 85-5 15,45-33 6-15,3 0-7 16,20-5-7-16,6-10 6 16,10-10-5-16,3-14-4 15,0-13-1-15,-6 0-2 0,-6-18 2 16,-12-13 4 0,-7-5 14-16,-6-2 11 0,-5 6 2 15,0 8-8 1,0 12 8-16,0 10 6 0,-2 2-21 15,1 17-16-15,1 15-11 16,0 5 11-16,0-2 7 16,18-7-6-16,9-11-1 15,6-11-4-15,7-6 4 16,2-17 5-16,0-18 3 16,-7-8 0-16,-9-3 8 15,-15-1 13-15,-11 5-12 16,-1 6-5-16,-21 10-12 15,-5 12-14-15,-2 11-16 16,4 3-25-16,5 0-61 0,10 8-79 16,9 2-137-16,1-4-273 15</inkml:trace>
  <inkml:trace contextRef="#ctx0" brushRef="#br0" timeOffset="25593.1">22910 12096 948 0,'0'0'82'16,"0"0"-38"-16,0 0 55 0,-16 104-32 15,16-35 34-15,1 3-16 16,17-1-27-16,6-5-17 16,2-8-15-16,3-6-15 15,-4-5-7-15,1-8 2 16,-7-6-6-16,-5-9-7 15,-3-6-16-15,-5-6-64 16,3-8-93-16,3-4-71 16,0 0-286-16</inkml:trace>
  <inkml:trace contextRef="#ctx0" brushRef="#br0" timeOffset="25979.07">23578 12269 16 0,'0'0'1161'16,"0"0"-1141"-16,0 0 79 16,0 0-31-16,-52 82-49 0,21-18 3 15,2 3 5-15,6-3-21 16,7-5-6-16,3-5-6 15,4-5-14-15,2-6-69 16,-2-10-87-16,1-14-33 16,1-19-134-16,-1-10-252 15</inkml:trace>
  <inkml:trace contextRef="#ctx0" brushRef="#br0" timeOffset="26151.26">23319 12428 491 0,'0'0'401'16,"0"0"-324"-16,0 0 94 0,0 0-90 15,0 0-63 1,0 0 39-16,124 32 17 0,-68-4-37 16,-1-1-23-16,-5-5-14 15,-9-2-1-15,-9-4-29 16,-13-6-117-16,-6-5-150 16,-8-5-258-16</inkml:trace>
  <inkml:trace contextRef="#ctx0" brushRef="#br0" timeOffset="26346.97">23754 12062 1040 0,'0'0'83'0,"96"76"-14"0,-22-5 166 16,-2 12-84-16,-11 6-38 15,-20 1-29-15,-25-1-41 16,-16-2-29-16,-24 1-14 15,-24 1-2-15,-13-3-50 16,-10-4-182-16,-3-10-175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53:19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30610 5008 569 0,'0'0'111'0,"0"0"4"16,0 0-60 0,0 0-17-16,0 0-9 0,0 0-9 15,0 0 21-15,-58 42 40 16,40-21-40-16,0 6 11 15,-5 6-12-15,1 4 6 16,-2 8 3-16,-1 3-34 16,-2 8 26-16,-1 3-6 15,4 7-11-15,6 3-2 16,3 5-13-16,6 5-4 16,6 4 5-16,3 3-8 15,0 2 5-15,3-5-7 16,7-2 2-16,4-5 9 0,-2-10-10 15,1-5 0 1,2-12 4-16,-1-8-3 0,-1-9 3 16,-3-8-5-16,2-6 1 15,-3-7 5-15,-1-4 2 16,-2-5 11-16,1 1 7 16,-1-3-18-16,-1 0 3 15,-1 0-5-15,2 0-3 16,-3 0 1-16,0 0-4 15,1-1-15-15,-4-6-51 16,0 0-87-16,0-3-29 16,-16-4-320-16</inkml:trace>
  <inkml:trace contextRef="#ctx0" brushRef="#br0" timeOffset="1783.59">21263 6303 961 0,'0'0'45'15,"38"76"-29"-15,-26-2 133 16,-7 15-29-16,-5 8 7 15,-5 4-40-15,-17 4-21 16,-8-3-13-16,-7-8-24 16,-13-8-6-16,-12-13-14 0,-13-9-9 15,-6-9 1-15,0-6-1 16,-3-3-60-16,11-8-91 16,9-11-335-16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54:02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13648 4902 353 0,'0'0'194'16,"0"0"-123"-16,0 0 52 15,0 0-30-15,0 0-29 16,0 0-1-16,0 0 0 16,-48-77-14-16,35 65 6 15,-2-5-23-15,-3 2-2 16,-3-1-4-16,-2-1-10 0,0 3-1 15,-4-2 2-15,-3 3-6 16,2-2-3-16,-4 1 1 16,0 3-2-1,-4-1 7-15,-2 4-7 0,-3 1 1 16,-4 3 3-16,-6-2-10 16,2 3 8-16,0 1-5 15,0-1-1-15,4 3 2 16,0 0-2-16,2 0 2 15,4 0 6-15,0 1-10 16,-1 5 8-16,6 1-6 16,-2 2 0-16,-2 0 3 0,-3 1-4 15,-1 4 1 1,-3-1 4-16,-1 3-7 0,2-1 13 16,0 2-2-16,2 0-9 15,5 1 5-15,-3 1-3 16,5-3-2-16,4 4 4 15,3 0-5-15,2 0 4 16,2 2-5-16,0 2 0 16,4 3-1-16,-2 0 3 15,2-1-2-15,-1 3 0 16,1-1 5-16,-2 1-6 16,4 3 1-16,0 0 0 15,0 2 3-15,0-3-2 16,1 2-1-16,1-3 0 15,0 0 3-15,3 1-3 0,-2 0 0 16,3 2 1 0,-1-1-1-16,2 2 0 0,2 2 0 15,0-2-1-15,2 2 2 16,1-1 0-16,1 2-1 16,2 0 2-16,0 1-4 15,3 0 3-15,0 1-1 16,0 0 2-16,0-3 2 15,0-1-3-15,0-3-1 16,3-2 0-16,3-1 2 16,0-1-1-16,2-3 0 15,2 1-1-15,-1 1 1 16,2-1 1-16,2 1-2 16,0 2 0-16,5-1 0 0,-3 0 3 15,4 0-3-15,4 2 1 16,-2-1 3-1,4 0-4-15,2 0 0 0,0-1-1 16,-2-1 0-16,1 0 1 16,-1 0 0-16,2-3-4 15,1 0 6-15,2-3-3 16,0-2 1-16,4-1-1 16,1-3 1-16,2 1 0 15,4-2 1-15,-2-2 4 16,2 1-4-16,-3-2 8 15,0 1-9-15,1-1 1 0,-2 2 4 16,3-3-5-16,-1 2 0 16,0-2 1-1,-2 1 1-15,0-1 0 0,-4-1-1 16,1-1-1-16,-1-2 4 16,0 0-1-16,0 0 0 15,-2-1 8-15,-1-1-9 16,4-1 11-16,-1 1-9 15,3-1-3-15,3 0 8 16,-1 0-6-16,3-2 1 16,-4-1-4-16,-2 0 1 15,0 0 0-15,-4 0 2 16,2 0-1-16,-1-1 8 16,-1-5-9-16,-1 0 2 0,-2 0-3 15,2-3 1-15,0 1 3 16,-1-2-4-1,-1-2 1-15,-1 1 0 0,-1-1 6 16,3 3-7-16,-4-2 0 16,3-1 5-16,-2 1-5 15,-2-2 0-15,-2-1 0 16,2 0 2-16,-2 0 0 16,-1-1-2-16,2 0 0 15,-1 0 4-15,-1-1-8 0,0 2 4 16,1-1 0-1,0-2 2-15,-2 1 0 0,1-1-2 16,-2 0 0 0,2 0 3-16,-2 2-1 0,-2 1-2 15,-1-2 0 1,-2-1-5-16,2 1 9 0,-4 0-4 16,3 1 0-16,-3-3 3 15,-1 0-3-15,2-1 0 16,-3 0 0-16,3-1-3 15,0-2 9-15,0-1-6 16,-1 0 0-16,-2 0 0 16,1-2-5-16,-2 1 4 0,-2 1 1 15,4-3 1 1,0 2 3-16,0-1-4 0,4 1 0 16,-5 0 2-1,1-1-4-15,-1 0 2 0,-2 3 0 16,-1-2-2-16,-1-3 3 15,-1 0-1-15,-1 0 0 16,-3 0 5-16,-1 2-5 16,2 0 0-16,-1 0 0 15,1 2-3-15,-2 0 5 16,0 2-2-16,0 1 0 16,0 0 3-16,0 2-3 15,0 0 0-15,0-2 0 16,-2 0 12-16,-4 2-11 15,1-2 7-15,-1 0 3 16,1-1-5-16,-2-1-1 16,-2-1-4-16,0-1 0 0,0 3 6 15,-2-2-6-15,-2 4-1 16,1 0 0-16,-4 2 4 16,1 0-4-16,-5-1 0 15,-2 0 2-15,-1-3-5 16,-3-2 7-16,-4-3-4 15,-2-3 1-15,-5-5 3 16,0-3-4-16,1-2 0 16,8 2 0-16,7 5 3 15,3 5 2-15,9 6-6 16,0 4 1-16,2 6-25 0,-4 1-17 16,-8 4-80-1,-11-1-92-15,-9-2-197 0</inkml:trace>
  <inkml:trace contextRef="#ctx0" brushRef="#br0" timeOffset="8085.05">28918 4828 730 0,'0'0'20'0,"0"0"23"15,0 0 48-15,-60-74-33 16,44 52 20-16,-5-3-18 16,-4-2-33-16,-2-2 12 15,-2-2 8-15,1 1-24 0,-2 0 21 16,1 2-19-16,-7 0 1 16,-2 1-1-16,-1 2-7 15,-1 1-3-15,4 5 1 16,2 2-4-1,-2 5 3-15,2 0-7 0,-4 3 2 16,-5 0-4-16,-3 2-2 16,-8 3 5-1,-4 0-9-15,-1 1-1 0,-4 0 0 16,-1 0 2-16,0 2 2 16,1-1 5-16,2 1-6 0,4 1 10 15,0 0-5 1,1 0-7-16,3 1 9 0,1 8-7 15,0 2 3 1,3-1 2-16,-3 0-4 0,-2 1 4 16,1 0-7-16,-2 1 3 15,0 0 1-15,-1 0 0 16,-3 1-1-16,3 1 10 16,0 1-12-16,3 0 8 15,5 4-9-15,2 1 6 16,-2 2-3-16,2 1-3 15,-2 1 0-15,2 1 3 16,-3 2-1-16,2-2 0 16,0 1-2-16,0-2 4 15,3-2 3-15,-1 1-6 16,2 0 4-16,-1 1-2 16,2 1-1-16,1 0 4 0,2 4-4 15,1 0 1-15,0 4-4 16,2-1 4-16,3 3 2 15,-1 1-5-15,4-1 2 16,2 2-4-16,-1 1 2 16,3 1 0-16,1 2 1 15,3 3 2-15,1 0-3 16,5 1 0-16,1 3 0 16,1-2 0-16,1 2 0 15,4 0 1-15,2-1-6 16,2 3 4-16,4 0 1 15,1 5 0-15,0 2 2 0,0 2-3 16,4-4 2-16,10-2 1 16,3 2 0-16,6-1-2 15,5 0 0-15,9 1-1 16,5-2 6-16,3-1-11 16,4-2 8-16,0-2-2 15,1 0 0-15,2-4 0 16,2 0 0-16,0-2 0 15,2-2 2-15,4-1-3 16,3-1 1-16,2-3 0 16,8 0 0-16,0 0 3 15,-1-2-3-15,-1-2 0 16,0-1 4-16,-3-1 0 16,8-3-4-16,1 0 1 0,-2-1 2 15,-1-3-3-15,-7 1 0 16,0 1-3-16,-2-5 7 15,-2 1-6-15,0-1 2 16,-2-6 0-16,0-1 2 16,-4 1 1-16,0-3-3 15,1-1 1-15,-3 0-1 16,2-2 10-16,-2-1 2 16,-4-2-12-16,2-1 7 0,1 0-5 15,1-2 8-15,-1-1 1 16,-2 0-9-1,-1 0 10-15,-2 0-8 0,0 0-4 16,-1-3 9 0,1-2-5-16,-2-4-3 0,2 0 8 15,0-1-9-15,2 1 7 16,1-2-5-16,0-2 1 16,-2-1 13-16,2-3-16 15,-3 1 4-15,-3-2 7 16,2 0-9-16,-5-3 7 15,-2-2-7-15,-1-3 5 16,-6-3 3-16,0-2-9 16,-2-3 7-16,-1 0-7 15,2-2 4-15,1 3-3 0,1 0-2 16,2-1 0-16,1-1 5 16,0-2-2-16,-2 1-3 15,-2-2 0-15,-4-2 2 16,-5 1 2-16,0-4-4 15,-1 1 0-15,-4 0 5 16,-1-3-5-16,-4-3 9 16,-2-7 4-16,-5-6-4 15,-2-5 0-15,-6-6-5 16,0-6-4-16,-3-4 13 16,-18-1-13-16,-1 1 8 15,-8 2 4-15,-9-1-12 16,-9 0 10-16,-16-7-10 0,-13-4-2 15,-6-2-1-15,0 0-6 16,-2 3-1-16,-1 6-18 16,-5 12-40-16,-2 11-16 15,2 16-46-15,12 11-157 16,9 9-611-16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54:38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5484 10237 191 0,'0'0'588'0,"0"0"-465"0,0 0 39 16,0 0-84-16,0 0-57 16,0 0-18-16,0 0 1 15,0 0 24-15,42 28 20 16,-4-21 4-16,4-2 1 15,6-1-14-15,3-3-9 16,4 1-20-16,2-2-3 16,2 0-7-16,4 0-4 15,3 0-53-15,2 0-102 16,7-6-158-16,1-2-225 16</inkml:trace>
  <inkml:trace contextRef="#ctx0" brushRef="#br0" timeOffset="242.71">6748 10284 746 0,'0'0'180'16,"0"0"-150"-16,0 0 79 16,0 0-39-16,0 0-28 15,0 0-2-15,31 20-16 16,-15-14-22-16,2-1-2 0,11-1-1 15,7-1-114-15,5-3-167 16,4 0-244-16</inkml:trace>
  <inkml:trace contextRef="#ctx0" brushRef="#br0" timeOffset="375.76">7373 10302 945 0,'0'0'135'15,"0"0"-66"-15,0 0 15 16,0 0-36-16,0 0-35 16,0 0-6-16,21-15-7 15,-15 13-2-15,5 2-38 16,0-4-138-16,3-3-268 0</inkml:trace>
  <inkml:trace contextRef="#ctx0" brushRef="#br0" timeOffset="6993.69">10416 9376 1189 0,'0'0'24'15,"0"0"50"-15,0 0 72 0,0 0-88 16,0 0-22-16,0 0-7 15,0 0-27-15,-43 5 0 16,38 44 11-16,-2 13 4 16,1 10 12-16,0 8-9 15,-1 4 0-15,-1-1 3 16,-1-7-17-16,2-6 6 16,1-10-10-16,0-6 2 15,3-10-3-15,-3-10-1 16,3-9 0-16,2-10 1 15,-1-6 5-15,2-6-5 0,0-2 1 16,0-1 0-16,-1 0 10 16,-7-11-4-16,3-15-7 15,-3-7-1-15,2-7-1 16,3-6-2-16,-2-7 1 16,1-2 2-16,-4-4 5 15,1-3-5-15,7-3 0 16,0 0 0-16,15 0 0 15,16 0 0-15,14 0 0 16,13 2 1-16,11 6-2 16,5 12 2-16,-10 18 0 0,-13 20-1 15,-15 7-11 1,-15 27 7-16,-5 16 0 0,-14 4 4 16,-2 8-4-1,-21-2 7-15,-18-3-3 0,-10 0 0 16,-4-8 0-16,0-5-6 15,8-8-18-15,8-6-20 16,16-9-3-16,9-7-34 16,8-7-48-16,4 0-1 15,0-18-52-15,3-10-260 16</inkml:trace>
  <inkml:trace contextRef="#ctx0" brushRef="#br0" timeOffset="7361.28">11065 8999 931 0,'0'0'119'0,"0"0"-54"15,0 0 63-15,0 0-66 16,0 0-33-16,0 0 41 0,-95 126-15 16,78-57-6-1,1 12 14-15,2 7-17 16,3 3-12-16,2-2-3 0,3-4-20 16,4-6 0-1,2-9-7-15,0-6 2 0,6-11-7 16,9-6 1-16,8-9-3 15,3-6-1-15,7-7-49 16,8-8-24-16,5-10-73 16,4-7-48-16,-5-10-125 15,-3-21-295-15</inkml:trace>
  <inkml:trace contextRef="#ctx0" brushRef="#br0" timeOffset="7841.32">11429 9504 532 0,'0'0'393'0,"0"0"-275"16,0 0 84-16,0 0-101 16,0 0-82-16,0 0-7 15,-40 73 29-15,28-21-8 16,8 3-22-16,4 0 6 16,0-4-10-16,4-9-6 15,17-8 0-15,3-10-1 16,6-10 0-16,1-10 4 15,8-4-1-15,-2-4 4 16,-2-15-3-16,-4-4-3 16,-9 0 11-16,-6 3-8 0,-5 5-1 15,-5 5 14 1,-4 5-3-16,-1 5 9 0,-1 0-21 16,0 0-2-1,0 1-7-15,3 9 2 0,4 2 5 16,5 0 0-16,8-5 4 15,5-3 0-15,8-4-1 16,6-1-1-16,4-21 6 16,2-4-8-16,-8-8 0 15,-4-4 8-15,-14-5-7 16,-11-3 16-16,-8 1 12 16,0 4-29-16,-15 8 10 15,-8 9-10-15,-5 10-2 16,-2 9-1-16,5 5-24 15,4 0-29-15,7 15-40 0,11 11-92 16,3 2-126-16,0 0-151 16</inkml:trace>
  <inkml:trace contextRef="#ctx0" brushRef="#br0" timeOffset="8162.04">12413 9664 1147 0,'0'0'41'16,"0"0"111"-16,0 0-63 15,0 0-62-15,0 0 10 0,9 99 45 16,-9-44-35 0,0 5 9-16,0 0-29 0,-2-4-11 15,-10-3 22-15,-1-5-31 16,-5-7 10-16,-2-6-6 15,-5-7-10-15,-2-5 9 16,-4-9-9-16,-3-7 1 16,1-7 5-16,0 0-7 15,5-25-4-15,3-18-36 16,5-15-38-16,9-11-46 16,7-7-163-16,4-2-189 0</inkml:trace>
  <inkml:trace contextRef="#ctx0" brushRef="#br0" timeOffset="8348.44">12366 9306 1042 0,'0'0'154'0,"0"0"41"16,0 0-35-16,0 0-81 15,0 0-33-15,0 0-17 16,0-21-26-16,0 21-3 15,0 4 0-15,0 9-8 16,0 4-37-16,6 3-67 16,5-2-116-16,1-4-222 0</inkml:trace>
  <inkml:trace contextRef="#ctx0" brushRef="#br0" timeOffset="8672.09">12571 9010 1181 0,'0'0'76'0,"0"0"-20"0,0 0 33 15,127 45 1-15,-62 8-9 0,-5 20-37 16,-6 10 9-1,-14 7-20-15,-12 2 3 0,-10-5 3 16,-13-8-29 0,-5-5 3-16,0-10 3 0,-13-7-11 15,-1-9 6-15,0-7-11 16,-2-10 1-16,4-4-4 16,-1-6-2-16,4-4-43 15,1-3-54-15,8-10-121 16,0-4-206-16</inkml:trace>
  <inkml:trace contextRef="#ctx0" brushRef="#br0" timeOffset="9346.08">13588 9560 844 0,'0'0'142'0,"0"0"-39"16,0 0 10-16,0 0-73 15,0 0-22-15,0 0-11 16,-10 58 4-16,30-58 28 16,2-1 30-16,-2-18 9 15,-3-2-12-15,-5-2-22 0,-9 1 5 16,-3 5-31-1,0 3-3-15,-21 5-15 0,-4 9-18 16,-5 0-62-16,3 7-131 16,4 8-193-16</inkml:trace>
  <inkml:trace contextRef="#ctx0" brushRef="#br0" timeOffset="10331.51">14724 9231 938 0,'0'0'162'0,"0"0"-3"0,0 0 32 16,-26-80-74-16,26 76-42 15,0 4-25-15,-1 0-28 16,1 18-12-16,0 23-3 16,-3 21 21-16,-2 14 13 15,-4 5-20-15,-1 0 8 16,1-3-18-16,1-1 6 16,2-5-9-1,-1-5-7-15,1-9 7 0,3-12-8 16,-1-8 1-16,-1-9-4 15,3-11 4-15,1-6-1 0,1-6 0 16,0-4-11-16,0-2 5 16,0-2-4-16,0-19 9 15,0-13-7-15,8-12-23 16,-2-11 19-16,0-9 6 16,-3-11 1-16,-3-12 1 15,4-13 4-15,3-8 0 16,10 1 1-16,11 9 3 15,12 18-4-15,10 23 0 16,6 17 2-16,1 18-3 16,1 18 2-16,-7 6-1 15,-9 21 6-15,-16 17-2 16,-16 8-3-16,-10 4-1 0,-14 2 4 16,-18 5-4-16,-12-1 0 15,-3-1-7-15,2-4-28 16,6-9-56-16,10-9-42 15,15-8-69-15,11-10-107 16,3-11-229-16</inkml:trace>
  <inkml:trace contextRef="#ctx0" brushRef="#br0" timeOffset="10894.5">15717 8928 703 0,'0'0'83'0,"0"0"85"16,0 0-29-16,0 0-65 0,0 0-3 15,0 0-25-15,-101 28-2 16,71 9 32-16,-1 10-26 16,-1 12 0-16,2 8 18 15,1 11-21-15,6 4-4 16,8 1-2-16,8-4-22 15,7-7 4-15,0-6-14 16,21-5-7-16,9-5 6 16,7-5-3-16,3-9-3 15,6-3 0-15,0-10 0 16,-5-5 9-16,-8-7-10 16,-11-7 0-16,-11-5 2 15,-7-5 5-15,-4 0-4 0,6 0 12 16,0-2-6-1,-2-6 4-15,2 0-13 0,-3 3 3 16,-3 0-4 0,2 0-3-16,-2-1-16 0,0 2-32 15,1-2-33-15,3-1-78 16,6-4-199-16,5-1-551 16</inkml:trace>
  <inkml:trace contextRef="#ctx0" brushRef="#br0" timeOffset="11224.11">16561 9137 1107 0,'0'0'146'0,"0"0"-20"16,0 0 71-16,0 0-119 15,0 0-31-15,0 0-44 16,-47 11 1-16,11 37 16 16,-4 11-12-16,-3 5 2 0,2 0-10 15,2-1 4 1,8-7-8-16,4-4-21 0,6-5-34 15,6-8-57-15,5-9-60 16,3-14-83 0,2-15-168-16</inkml:trace>
  <inkml:trace contextRef="#ctx0" brushRef="#br0" timeOffset="11450.19">16196 9178 73 0,'0'0'930'0,"0"0"-824"15,6-78 91-15,-1 75-37 16,5 3-85-16,8 22-65 16,10 21 29-16,8 15 24 15,4 10-31-15,-1 2 4 0,0-3-13 16,-3-10-19-16,-3-6 2 16,-7-4-6-16,-5-8-5 15,-6-5-11-15,0-7-49 16,0-8-59-16,6-12-87 15,6-7-174-15,2-23-522 16</inkml:trace>
  <inkml:trace contextRef="#ctx0" brushRef="#br0" timeOffset="11765.34">17070 8582 736 0,'0'0'497'0,"0"0"-427"0,0 0 140 16,0 0-159 0,0 0-38-16,-1 110 60 0,1-21-8 15,1 10-8-15,-1 5-17 16,0 6 0-16,0 4-13 16,0-1-9-16,0-4 5 15,0-7-18-15,-7-13 4 16,-2-10-9-16,-1-10 0 15,4-13-3-15,1-13 2 16,2-15-18-16,3-12-28 0,0-10-32 16,5-6-9-1,20-10-10-15,9-20-90 0,7-14-195 16,0-10-426-16</inkml:trace>
  <inkml:trace contextRef="#ctx0" brushRef="#br0" timeOffset="12274.79">17502 9147 891 0,'0'0'200'16,"0"0"-67"-16,0 0 58 15,0 0-56-15,0 0-69 16,0 0-65-16,-45 11 14 16,18 56 30-16,2 7-21 15,9 3-2-15,8-4-15 16,6-11-4-16,2-9 0 0,0-12-3 15,12-11 0-15,5-14-4 16,9-13 11-16,10-3-7 16,7-21 5-16,5-12-2 15,0-6-2-15,-9 3 1 16,-8 3-1-16,-7 6 0 16,-11 8 3-16,-6 8 1 15,-3 5 4-15,-4 6 6 16,0 0-9-16,0 4-6 15,0 16-2-15,4 3-1 16,5 5 5-16,9-4-2 16,6-5 0-16,8-5 3 0,6-8 3 15,2-6-4-15,1 0 0 16,2-21 3-16,-4-9-1 16,-8-14 4-16,-7-16-1 15,-12-16 3-15,-11-3 11 16,-1 10-16-16,-3 13 4 15,-16 21-5-15,-2 10-4 16,2 9-1-16,2 12-16 16,1 4-42-16,1 18-37 15,2 18-116-15,4 6-131 16,4 3-338-16</inkml:trace>
  <inkml:trace contextRef="#ctx0" brushRef="#br0" timeOffset="12563.26">18597 9368 1404 0,'0'0'60'0,"0"0"-29"15,0 0 104-15,29 116-64 16,-26-47-11-16,-3 6-12 15,0 4-17-15,-14-1 8 16,-9-8-18-16,-5-4 0 16,-4-8 3-16,-1-6-16 0,1-8-6 15,-4-7 10-15,2-9-11 16,1-8 0 0,5-8-1-16,5-8-21 0,1-4-32 15,-1-9-34-15,7-23-48 16,7-17-194-16,9-11-653 15</inkml:trace>
  <inkml:trace contextRef="#ctx0" brushRef="#br0" timeOffset="12867.51">18643 8940 1212 0,'0'0'57'0,"0"0"78"16,0 0-42 0,0 0-65-16,0 0-26 0,0 0-2 15,-23-7 2-15,45 7 5 16,4 0 6-16,0 0-11 16,-10-4 9-16,-9-4-7 15,-5 0 18-15,-2 0 10 16,0 4-31-16,-5 1-1 15,-11 3-28-15,-2 0-76 16,-3 0-111-16,5 6-311 0</inkml:trace>
  <inkml:trace contextRef="#ctx0" brushRef="#br0" timeOffset="13068.7">19043 8771 1279 0,'0'0'158'0,"106"83"2"15,-50-8-32-15,-8 18-38 16,-9 19-1-16,-14 5-18 16,-19-3-44-16,-6-3-11 15,-27-9-14-15,-23-3 2 16,-22-4-8-16,-22-2-29 15,-18-3-97-15,-13-8-94 16,-7-13-775-16</inkml:trace>
  <inkml:trace contextRef="#ctx0" brushRef="#br0" timeOffset="17210.2">8787 10249 1270 0,'0'0'31'0,"0"0"11"0,0 0 68 0,0 0-53 0,0 0-22 15,0 0-32-15,0 0 4 16,-39 4-4-16,50 5 2 16,4 3 2-16,5-1-7 15,3-2-1-15,7-2 1 16,11-4-98-16,0-3-100 15,-1 0-162-15,-5-3-479 16</inkml:trace>
  <inkml:trace contextRef="#ctx0" brushRef="#br0" timeOffset="17953.95">8631 11817 1297 0,'0'0'101'15,"0"0"-60"-15,0 0 54 16,0 0-18-16,0 0-49 16,0 0-26-16,113-22 15 15,-55 17-17-15,9-3-2 16,0 1 0-16,2 0-100 15,-8-1-156-15,-13 1-211 16</inkml:trace>
  <inkml:trace contextRef="#ctx0" brushRef="#br0" timeOffset="18155.21">8759 12004 685 0,'0'0'608'0,"0"0"-591"15,0 0 38-15,0 0 35 16,0 0-46-16,103 67 22 16,-33-67-51-16,2 0-15 15,0 0-24-15,-4-10-216 16,-9-2-166-16</inkml:trace>
  <inkml:trace contextRef="#ctx0" brushRef="#br0" timeOffset="20114.16">11464 11600 1109 0,'0'0'154'0,"-6"-80"-152"0,6 63 125 16,-2 10 33-16,1 7-99 15,-4 21-37-15,-5 30-14 16,-2 27-7-16,-5 19 42 15,-2 6-15-15,-2-2 3 0,3-4-18 16,0-13-8 0,6-13 5-16,1-15-7 0,5-16-3 15,1-15-2-15,5-12 0 16,0-9 4-16,0-4-3 16,0-10 5-16,0-24 8 15,3-18-8-15,8-20-6 16,5-17 0-16,5-14-3 15,4-7-3-15,7-2-2 16,6 10 5-16,9 18 1 16,6 21 0-16,8 21 2 15,-1 22 0-15,0 19 1 16,-14 1-8-16,-16 25 7 16,-18 14-1-16,-12 12 0 15,-23 7-6-15,-16-2 5 16,-8 0 2-16,-1-10-7 15,2-5-1-15,5-7-50 0,10-7-6 16,9-9-30-16,14-7-81 16,8-8-21-16,11-3-144 15,22-14-136-15</inkml:trace>
  <inkml:trace contextRef="#ctx0" brushRef="#br0" timeOffset="20377.07">12395 11355 933 0,'0'0'106'0,"0"0"-38"0,0 0 116 15,0 0-81-15,0 0-68 16,0 0-14-16,-109 120 28 0,74-28 12 16,7 5-23-1,9-1-2-15,8-7-15 0,8-10-21 16,3-10 7-16,5-11-7 15,17-10 0-15,8-10-5 16,7-11-16-16,7-10-40 16,9-11-47-16,11-6-73 15,7-9-118-15,1-22-266 16</inkml:trace>
  <inkml:trace contextRef="#ctx0" brushRef="#br0" timeOffset="20609.08">13291 11544 1220 0,'0'0'42'0,"0"0"119"16,0 0-79-16,0 0-64 16,-73 124 63-16,36-60-49 15,-5 4-19-15,2 1-2 16,3-1-8-16,5-1-6 15,7-6 0-15,7-8-63 0,3-9-27 16,6-15-77 0,6-14-146-16,0-15-256 0</inkml:trace>
  <inkml:trace contextRef="#ctx0" brushRef="#br0" timeOffset="20840.65">12957 11689 1113 0,'0'0'36'0,"0"0"126"16,0 0-57-16,0 0-87 16,0 0 82-16,124 74-47 15,-78-29-22-15,-3 3-26 16,-5 1 3-16,-7-1-12 16,-1-3 4-16,-3-4-42 15,-5-8-84-15,5-9-104 0,3-16-239 16</inkml:trace>
  <inkml:trace contextRef="#ctx0" brushRef="#br0" timeOffset="21043.35">13520 11352 883 0,'0'0'278'0,"0"0"-261"0,113-59 97 15,-52 59 15-15,6 28-65 16,0 23 5-16,-7 20-4 0,-11 10-46 16,-16 7 19-16,-16-2-11 15,-16-7-22 1,-1-5 12-16,-12-2-17 0,-9-1 0 16,-4-4-8-16,5-3-11 15,4-4-89-15,7-9-112 16,9-14-215-16</inkml:trace>
  <inkml:trace contextRef="#ctx0" brushRef="#br0" timeOffset="21435.47">14526 11898 1282 0,'0'0'97'0,"0"0"-85"0,0 0 69 0,0 0-23 0,0 0-38 16,0 0-13-16,-58 82 0 16,67-75-6-16,2-5 4 0,-1-2 7 15,-1 0-7 1,-3 0-3-16,-6-9 14 0,0 2-13 16,0 1-6-16,0 5-42 15,-9 1-154-15,-3 0-288 16</inkml:trace>
  <inkml:trace contextRef="#ctx0" brushRef="#br0" timeOffset="22102.17">15552 11613 1175 0,'0'0'90'15,"0"0"-60"-15,0 0 165 16,0 0-88-16,0 0-74 0,0 0-12 15,0 0-5-15,-10 41-11 16,2 11 33-16,2 3-23 16,1-2-15-16,1-1 17 15,1-4-14-15,-2-5-1 16,2-4-2-16,-2-10 4 16,1-5-6-16,1-7 2 15,2-7-2-15,1-1-11 16,0-8-51-1,0-1-18-15,0 0-37 0,16-11-60 16,5-13-163-16,3-8-221 16</inkml:trace>
  <inkml:trace contextRef="#ctx0" brushRef="#br0" timeOffset="22315.5">15617 11698 596 0,'0'0'328'0,"0"-137"-239"15,0 68 100-15,11 10-80 16,19 11-6-16,14 15-32 15,6 13-40-15,6 16 7 16,-2 4-9-16,-8 11-6 16,-10 18 8-16,-15 4-26 15,-14 6 6-15,-7 1-11 16,-19 1 6-16,-20-4 1 16,-12-3-7-16,-2-4-9 15,2-8-18-15,11-1-84 0,14-7-66 16,14-7-114-16,12-7-156 15</inkml:trace>
  <inkml:trace contextRef="#ctx0" brushRef="#br0" timeOffset="22693.04">16596 11162 900 0,'0'0'125'15,"0"0"-79"1,-121 46 89-16,74 9-54 0,-1 17-21 16,2 18 20-16,10 11-38 15,12-1-3-15,18-3-7 16,6-6-12-16,14-11 14 15,16-7-17-15,9-8-7 16,2-12 0-16,0-13-7 16,-5-13 5-16,-9-10-6 15,-11-10 2-15,-4-7 4 16,-3 0 1-16,-1-11 10 16,-2-7-15-16,-2-1-4 15,0 2-22-15,2 0-72 0,2 1-144 16,3-1-185-16</inkml:trace>
  <inkml:trace contextRef="#ctx0" brushRef="#br0" timeOffset="23090.44">17433 11403 1203 0,'0'0'167'15,"0"0"-103"-15,0 0 85 16,0 0-96-16,0 0-50 0,0 0 16 16,-91 97-1-1,47-37-15-15,3 2 3 0,4-2-6 16,-1-2-19-16,5-4-69 15,2-8-98-15,3-12-138 16,5-14-110-16</inkml:trace>
  <inkml:trace contextRef="#ctx0" brushRef="#br0" timeOffset="23299.59">17069 11471 989 0,'0'0'141'0,"0"0"-61"15,0 0 73-15,0 0-110 16,0 0-8-16,80 84 45 16,-39-16-8-16,2 1-39 0,-1-4-13 15,-2-1-10 1,-5-5-7-16,-7-4-6 0,-4-5-37 16,-4-9-87-16,-3-11-61 15,1-17-310-15</inkml:trace>
  <inkml:trace contextRef="#ctx0" brushRef="#br0" timeOffset="24226.34">17963 10930 1173 0,'0'0'44'0,"0"0"144"0,0 0-31 16,0 0-92-16,0 0-36 16,0 0-23-16,0 54-3 15,-11 29 27-15,-1 13-12 16,0 6 20-16,2 4-26 16,-3 2 14-16,-1-5-11 15,-2-6-12-15,1-6 9 16,-2-12-10-16,4-10 1 15,1-10 10-15,3-14-11 0,3-15-2 16,3-13 0 0,3-8 8-16,0-7-9 0,0-2 3 15,0 0-2-15,0 0 15 16,0 0-12-16,0-1 6 16,4-9-8-16,4-1 4 15,1 1-8-15,-5 3 5 16,1 0-2-16,-2 2 0 15,0 2 3-15,-2 1-3 16,1 2 0-16,-2 0 1 16,0 0-8-16,0 0 7 15,0 0 0-15,0 0-5 16,0 0 4-16,0 0 1 0,0 0 0 16,0 0 2-16,0 0-6 15,0 0 4-15,0 0-20 16,0 0-1-16,1-5-26 15,2-2-29-15,0-1-86 16,-3-2-142-16,0-5-331 16</inkml:trace>
  <inkml:trace contextRef="#ctx0" brushRef="#br0" timeOffset="24955.43">17273 11453 892 0,'0'0'178'0,"0"0"-21"0,0 0-10 15,0 0-45 1,0 0-39-16,0 0-46 0,-3 0-12 15,-15 50-5-15,-4 12 53 16,1 8-17-16,3-1-13 16,5-9 2-16,3-5-22 15,3-8 16-15,6-9-19 16,1-10 4-16,0-10-7 16,0-11 3-16,1-7 0 15,13 0 6-15,5-12 1 0,10-17 0 16,4-8-5-1,-1-7 3-15,-5-1-2 0,-6 2-3 16,-9 10 0 0,-5 10 16-16,-5 11 13 0,-2 8 4 15,0 4-19-15,-9 13-14 16,-9 18-1-16,-3 10-1 16,6 3 4-16,6 1-1 15,9-5 2-15,0-6-3 16,6-8 0-16,12-10 1 15,4-12 1-15,8-4-1 16,8-10 1-16,2-21 6 16,3-7-5-16,-6-11-1 15,-8-4 0-15,-11-2 2 16,-7 1 0-16,-7 7-4 16,-4 11 0-16,0 11-5 0,-10 9-12 15,-1 14-7-15,-3 2-43 16,-1 15-45-1,0 17-64-15,-2 10-23 0,1 2-103 16,3 2-94-16</inkml:trace>
  <inkml:trace contextRef="#ctx0" brushRef="#br0" timeOffset="25253.84">17622 11919 968 0,'0'0'113'16,"0"0"-72"-16,0 0 114 0,0 84-60 16,0-42 3-1,0 7-43-15,-6 2 18 0,-10 1-25 16,-3-5-9-16,-5-5-8 16,-3-3-18-16,0-10 2 15,0-5-13-15,6-7 4 16,3-7-12-16,5-7-9 15,1-3-27-15,5-9-21 16,1-21-108-16,3-13-164 16,3-14-358-16</inkml:trace>
  <inkml:trace contextRef="#ctx0" brushRef="#br0" timeOffset="25765.31">18635 11620 1233 0,'0'0'154'16,"0"0"-81"-16,0 0 64 16,0 0-111-16,0 0-18 15,0 0 8-15,-111 115 13 16,63-55-13-16,-3 5-1 0,5 0-11 15,-3-3-8-15,2-5-12 16,1-10-71-16,3-8-84 16,7-17-123-16,10-16-223 15</inkml:trace>
  <inkml:trace contextRef="#ctx0" brushRef="#br0" timeOffset="25932.65">18225 11646 283 0,'0'0'861'16,"0"0"-807"-16,0 0 103 0,0 0-116 16,0 0 18-1,88 96 42-15,-51-36-64 0,4 2-1 16,-2-1-28 0,-4-4-7-16,-5-13-2 0,-9-8-21 15,-5-11-76-15,-2-14-81 16,-1-11-243-16</inkml:trace>
  <inkml:trace contextRef="#ctx0" brushRef="#br0" timeOffset="26163.39">18907 10982 1250 0,'0'0'18'0,"75"113"118"0,-29-24 11 16,-4 16-49-16,-8 10-24 16,-10 4-14-16,-15 0-24 15,-9-6-13-15,-21-7-21 16,-30-4 1-16,-19-3-6 16,-21-6-2-16,-19-2-53 15,-10-8-85-15,2-16-256 16</inkml:trace>
  <inkml:trace contextRef="#ctx0" brushRef="#br0" timeOffset="31911.88">23800 10391 1199 0,'0'0'54'0,"0"0"-23"0,0 0 87 0,0 0-12 0,0 0-20 0,0 0-46 0,0 0-6 0,0 0 1 16,0 0-33-16,0 0 10 0,0 0-12 0,0 0-6 0,0 0 5 0,0 0-42 15,0 0-23-15,0 0-81 16,0 2-59 0,0 3-130-16,-6 0-278 0</inkml:trace>
  <inkml:trace contextRef="#ctx0" brushRef="#br0" timeOffset="33001.93">20284 10610 811 0,'0'0'409'0,"0"0"-403"16,0 0 24-1,0 0 68-15,0 0-28 0,0 0-28 16,-45-2-34-16,71 2-4 15,21 2 41-15,26-1 7 16,29-1-18-16,16 0-17 16,6-7-13-16,-2-3 16 15,-19-4-16-15,-18 2-3 16,-24-3-1-16,-22 1 8 16,-18 3-8-16,-14-2 0 15,-7-1 6-15,0-3-13 16,-19-2 5-16,-13-1-21 0,-9 0 16 15,-3 3-7-15,4 2 14 16,7 3-2-16,15 7 8 16,11 2 1-16,7 3 4 15,0 0-8-15,12 0-3 16,22 15-7-16,14 12 7 16,-2 7 16-16,-4 6-13 15,-14-3 11-15,-14-2-14 16,-10-4 5-16,-4-5 5 15,-4 0-3-15,-15-2-4 16,-3-3-1-16,3-2-2 16,7-1-11-16,6-1-80 15,6-3-75-15,30-10-134 0,18-4-291 16</inkml:trace>
  <inkml:trace contextRef="#ctx0" brushRef="#br0" timeOffset="33538.18">22388 10024 1386 0,'0'0'87'16,"0"0"-16"-16,0 0 48 15,0 0-72-15,0 0-31 0,0 0-7 16,28 52 11-16,-17 7 20 15,-5 2-9-15,-1 5-6 16,-5 5 1-16,0 1-15 16,0 5 16-16,-8-6-6 15,-2-6-15-15,3-9 1 16,1-13-7-16,-1-10 8 16,4-12-12-16,0-10 5 15,3-8-1-15,-2-3 4 16,2 0 4-16,0-3 5 15,0-18-12-15,-1-14 9 16,-4-12-20-16,2-15 9 16,-1-10-5-16,-2-10-2 0,6-10 0 15,0-7 0-15,0-1 8 16,16 4 0-16,12 13-3 16,8 18 1-16,12 19-1 15,3 18 3-15,9 13-12 16,2 15 12-16,-1 5-4 15,-10 25 4-15,-18 7-4 16,-21 7-7-16,-12 2 9 16,-27 1 2-16,-15 0 0 15,-13-3-8-15,-2-4-6 16,3-4-37-16,7-7-14 16,14-9-27-16,12-12-39 15,14-8-67-15,7-1-109 0,6-21-279 16</inkml:trace>
  <inkml:trace contextRef="#ctx0" brushRef="#br0" timeOffset="33984.11">23538 9418 1122 0,'0'0'30'0,"0"0"56"16,-79-12 46-1,50 44-65-15,-3 16-13 0,-3 22 16 16,-2 16-22-16,4 14 10 16,4 7-15-16,4 5-19 15,5-2 6 1,9-3-2-16,11-4-14 0,0-6 6 15,20-8-20-15,13-8 3 16,6-11-3-16,2-10 6 16,-5-15-9-16,-8-10 3 15,-7-10 0-15,-7-8 8 16,-8-7-5-16,-3-4 11 0,-2-5 1 16,2-1-14-16,-2 0 18 15,1 0-5 1,1 0-11-16,3 0 2 0,1-1 1 15,5-8-12-15,-1-2 3 16,2 1-43-16,3-1-29 16,7-2-66-16,2-2-212 15,7-5-915-15</inkml:trace>
  <inkml:trace contextRef="#ctx0" brushRef="#br0" timeOffset="34731.9">25310 9747 1006 0,'0'0'124'0,"0"0"25"0,-1-73 52 15,1 66-83 1,0 3-51-16,-2 4-17 0,1 0-26 16,-2 26-19-16,-3 18 0 15,0 24 12 1,-2 14 18-16,1 7-4 0,2 3-23 15,1 1 17-15,4-3-18 16,0-2 1 0,0-5 3-16,-1-7-9 0,1-11 5 15,0-12-7-15,0-14 5 16,0-12-5-16,0-11 0 0,0-9 0 16,0-5 0-1,0-2 2-15,0 0-8 0,0 0 1 16,4-10-22-1,6-7 1-15,3 0-46 0,1 0-30 16,3-1-87-16,1-3-233 16,0-4-608-16</inkml:trace>
  <inkml:trace contextRef="#ctx0" brushRef="#br0" timeOffset="35123.42">25983 9955 31 0,'0'0'1090'0,"0"0"-1023"0,0 0 93 16,8-74 4-16,-8 69-90 15,0 5-6-15,0 0-54 16,-5 23-11-16,-17 13 11 16,-6 15 8-16,-4 3 16 15,-2 2-16-15,3-1-19 0,1-3 11 16,1-4-14-16,4-2 0 15,2-7-3-15,1-2-16 16,1-5-18-16,5-5-31 16,0-6-71-1,5-12-44-15,2-9-97 0,6-5-112 16</inkml:trace>
  <inkml:trace contextRef="#ctx0" brushRef="#br0" timeOffset="35413.6">25691 9948 1057 0,'0'0'137'0,"0"0"-33"0,0 0 49 16,0 0-127 0,0 0-6-16,74 92 71 0,-26-30-42 15,7 5 6-15,5 0-18 16,4-5-6-16,-1-10-3 15,-8-9-23-15,-15-12 13 16,-14-13-6-16,-11-8-11 16,-7-9 7-16,-5-1-5 15,-1 0-2-15,-1 0 2 16,-1-8-3-16,0-8-28 0,0 1-52 16,0 1-66-1,-23 0-166-15,-13-1-503 0</inkml:trace>
  <inkml:trace contextRef="#ctx0" brushRef="#br0" timeOffset="36356.28">23838 9992 951 0,'0'0'184'15,"0"0"-149"-15,0-85 126 16,1 71-28-16,-1 8-46 16,0 6-15-16,0 3-50 0,-4 28-14 15,-15 15-1-15,-4 13-2 16,2 5 20-16,6 3-18 16,9-3-4-16,6-7-1 15,2-9 4-15,17-10-8 16,5-9 2-16,3-14 0 15,0-11 4-15,4-4-2 16,1-15 3-16,1-19-1 16,0-11-3-16,-3-9 6 15,-4-4-6-15,-4-2 1 16,-7 6 3-16,-6 16-2 16,-8 17-3-16,1 14 13 15,-2 7 1-15,0 7-13 16,0 22-1-16,-6 11 0 0,4 8-3 15,2-2 3-15,0-6 0 16,17-6 3 0,5-12 1-16,1-9-6 0,2-10 2 15,2-3 0-15,9-14 6 16,2-15-3-16,3-7 0 16,-4-8-3-1,-7-5 5-15,-9-4-4 0,-12 1-1 16,-8 7 4-16,-1 13-10 15,-1 10 5-15,-16 14-21 0,-5 8-27 16,1 0-83 0,6 23-54-16,5 6-49 0,8 5-170 15</inkml:trace>
  <inkml:trace contextRef="#ctx0" brushRef="#br0" timeOffset="36638.58">24647 10202 505 0,'0'0'650'0,"0"0"-623"15,0 0 50-15,0 0 3 16,0 0 26-16,1 98-22 16,2-47-21-16,-3 8-14 0,0 0-14 15,0 0-15 1,0-7 0-16,-7-8-16 0,-7-10 5 15,-4-9 1-15,2-5-9 16,-4-6 8-16,0-8-9 16,0-6-9-16,-1 0-15 15,3-23-53-15,5-10-92 16,5-16-127-16,4-13-360 16</inkml:trace>
  <inkml:trace contextRef="#ctx0" brushRef="#br0" timeOffset="36940.74">24687 9803 998 0,'0'0'121'0,"0"0"1"16,0 0 11-16,0 0-107 0,0 0-6 15,-48 73 34-15,48-43-43 16,0-8-2-16,18-8-2 15,4-6-4-15,4-8 13 16,2 0 16-16,0-22 17 16,-2-6-2-16,-8-4-15 15,-8-2-6-15,-9 3-1 16,-1 7-25-16,-11 8 0 0,-13 10-3 16,-5 6-50-1,2 5-51-15,7 16-70 0,11 2-180 16,7-3-561-16</inkml:trace>
  <inkml:trace contextRef="#ctx0" brushRef="#br0" timeOffset="37513.61">25958 9182 848 0,'0'0'342'0,"0"0"-272"16,0 0 64-16,0 0-42 16,86-21-38-16,-30 60-6 15,5 26 10-15,3 19-16 16,-9 17-6-16,-6 14 30 16,-8 11-42-16,-7 8 16 15,-12 5 8-15,-14-7-30 16,-8-5 10-16,-17-6-17 15,-24-12-8-15,-7-11 1 16,-10-15 2-16,-3-13-12 16,2-12 6-16,7-7-53 0,12-9-9 15,15-12-50 1,14-13-55-16,11-17-99 0,5-11-294 16</inkml:trace>
  <inkml:trace contextRef="#ctx0" brushRef="#br0" timeOffset="37797.23">26814 10218 1189 0,'0'0'241'15,"0"0"-224"-15,0 0 7 16,0 0 39-16,102 0-35 16,-53 0-10-16,0 3-18 15,-4-3-25-15,-6 0-58 16,-8 0-98-16,-13 0-108 16,-11-2-132-16</inkml:trace>
  <inkml:trace contextRef="#ctx0" brushRef="#br0" timeOffset="37942.6">26917 10307 603 0,'0'0'461'16,"0"0"-275"-16,0 0-12 0,0 0-55 15,-79 81-46 1,91-71-40-16,19-3-11 0,14-5-14 16,9-2-8-16,-2 0-13 15,-7-9-134-15,-12-8-180 16,-9-7-720-16</inkml:trace>
  <inkml:trace contextRef="#ctx0" brushRef="#br0" timeOffset="40162.36">27681 9862 1192 0,'0'0'102'15,"0"0"58"-15,0 0-28 16,0 0-57-16,0 0-50 15,0 0-20-15,0 0 7 16,-12 100 18-16,-6-28 15 16,-1 6-11-16,2-4-20 15,3-6 8-15,5-8-12 16,1-11-5-16,2-9-1 16,5-11 0-16,-1-12-4 15,2-9 0-15,0-6 3 0,0-2 3 16,0-6-3-1,0-22 11-15,0-16-14 0,6-13 1 16,5-14-4-16,2-8 3 16,3-9-2-1,5-2-8-15,2 4 9 0,7 10 1 16,1 12-3-16,5 16 5 16,1 16-2-16,0 13 0 15,-1 15 0-15,0 4-7 16,-6 23 5-16,-5 15 2 15,-14 7-3-15,-11 1 8 16,0 1-5-16,-22-5 0 16,-6-2 0-16,-3-6-10 15,-2-3 7-15,-1-4-35 0,7-5-31 16,6-5-33-16,13-7-53 16,8-9-87-1,0-1-175-15</inkml:trace>
  <inkml:trace contextRef="#ctx0" brushRef="#br0" timeOffset="40452.64">28454 9666 862 0,'0'0'224'15,"0"0"-83"-15,0 0 48 16,0 0-51-16,0 0-67 15,0 0-49-15,-84 1-7 16,42 58 12-16,4 12 9 0,1 1 2 16,11 0-12-1,7-4-8-15,11-6-9 0,8-8-4 16,0-7-1-16,8-8-4 16,11-6-4-16,2-6 2 15,6-4-10-15,3-6-36 16,6-6-18-16,5-7-91 15,4-4-109-15,4-8-250 16</inkml:trace>
  <inkml:trace contextRef="#ctx0" brushRef="#br0" timeOffset="41456.54">28952 9750 784 0,'0'0'486'15,"0"0"-404"-15,0 0 64 16,0 0-33-16,0 0-82 15,-79-19-2-15,51 63-28 16,-4 12 17-16,7 7 20 0,6 0-33 16,11-3 10-1,8-8-15-15,0-6 3 0,9-11-6 16,7-11 4-16,3-12-1 16,3-9 0-16,6-3 8 15,7-10-8-15,2-16 0 16,0-8 0-16,-3-3 8 15,-5 2-6-15,-10 7-1 16,-6 8 1-16,-8 11 1 16,-5 6 23-16,0 3-2 15,0 0-19-15,0 7-5 16,-2 13-4-16,-5 7 4 16,4-1 0-16,3-1 4 0,0-4-9 15,18-5 5-15,10-5 0 16,8-7 4-16,6-4-1 15,6-1 1-15,-5-17 1 16,-4-10-1-16,-8-4 1 16,-10-4-4-16,-11-7 1 15,-10 4 4-15,0 6-6 16,-19 8 0-16,-6 10 0 16,1 6-28-16,3 9-1 15,2 0-42-15,3 7-22 16,5 13-78-16,0 2-91 15,4-1-162-15</inkml:trace>
  <inkml:trace contextRef="#ctx0" brushRef="#br0" timeOffset="42200.99">29686 9951 1099 0,'0'0'179'0,"0"0"-62"0,0 0 30 16,0 0-53-1,0 0-80-15,0 0 13 16,0-9-24-16,0 36 0 0,0 13 32 15,-1 9 2-15,-7 9-11 16,-4 4 15-16,2-1-23 16,-5-3 9-16,0-6 1 15,-1-7-16-15,-4-6 10 16,-2-9-18-16,-3-7-4 16,-5-9 15-16,-3-7-14 15,-3-7-2-15,2 0-13 16,5-15-39-16,9-20 1 15,8-10-59-15,10-7-107 16,2-11-257-16</inkml:trace>
  <inkml:trace contextRef="#ctx0" brushRef="#br0" timeOffset="42454.58">29669 9640 1169 0,'0'0'118'0,"0"0"-61"15,0 0 16-15,0 0-22 16,0 0-49-16,0 0 35 16,22 2 6-16,-16 0-21 15,-3-2 24-15,-3 0-3 0,0 0 4 16,0 0 12 0,0-4-31-16,-8-4-20 0,-1 2-8 15,-4 6-31-15,4 0-9 16,-3 0-42-16,0 6-67 15,3 6-55-15,3-3-155 16,3-2-151-16</inkml:trace>
  <inkml:trace contextRef="#ctx0" brushRef="#br0" timeOffset="42720.16">29669 9640 1138 0,'138'-79'125'0,"-101"81"-6"16,7 25-10-16,3 16-14 16,-2 17-30-16,-5 10-3 15,-10 11-22-15,-12 0 5 0,-9-2 0 16,-9-4-26-16,0-11 5 16,-9-8-2-16,-13-9-20 15,-10-6-3 1,-8-6 1-16,-3-3-48 0,-5 0-55 15,3-8-107-15,11-12-361 16</inkml:trace>
  <inkml:trace contextRef="#ctx0" brushRef="#br0" timeOffset="43071.5">30578 10069 1557 0,'0'0'154'0,"0"0"-61"16,0 0 11 0,0 0-45-16,0 0-30 0,0 0-11 15,-31-26-18-15,31 26-1 16,0 0-50-16,0 1-78 16,3 15-22-16,6-2-129 15,9-6-397-15</inkml:trace>
  <inkml:trace contextRef="#ctx0" brushRef="#br0" timeOffset="43658.13">31033 9694 1225 0,'0'0'162'15,"0"0"19"-15,0 0-96 16,0 0-40-16,0 0-19 15,0 0-19-15,-74 78 36 16,50-19-13-16,3 9-5 0,0 4 7 16,5 1-23-16,-4-2 11 15,1-5-6-15,1-7-11 16,0-11 10-16,5-11-11 16,1-11-2-16,6-11 0 15,1-10 4-15,4-3-4 16,1-2 3-16,0-3 3 15,0-20 12-15,0-13-18 16,3-15-7-16,12-8 1 16,4-13 1-16,5-7 0 15,6-7 5-15,9-6 0 16,5 2-4-16,6 8 4 0,0 18 0 16,-2 19 0-16,-2 21-1 15,-4 15-1-15,0 9 2 16,-8 9-6-16,-4 17 2 15,-13 7 3-15,-14 5 1 16,-3 2 0-16,-27-2 4 16,-12-3-6-16,-6-1 2 15,-6-4-11-15,3 1-10 16,2-2-55-16,12 0-44 16,9-5-125-16,14-9-187 15,11-9-470-15</inkml:trace>
  <inkml:trace contextRef="#ctx0" brushRef="#br0" timeOffset="43922.89">31590 9494 921 0,'0'0'263'0,"0"0"-97"16,0 0-67-16,-82 49-72 15,24 16 45-15,-2 17 6 16,4 10-38-16,6 5-9 16,11-1-16-16,11-4-9 15,13-10 0-15,11-12-4 16,4-12-2-16,0-13 1 0,0-9-1 16,7-10-36-16,11-12-96 15,7-12-96-15,14-2-234 16</inkml:trace>
  <inkml:trace contextRef="#ctx0" brushRef="#br0" timeOffset="44160.35">31942 9814 1045 0,'0'0'219'0,"0"0"-52"16,0 0-73-16,0 0-52 15,0 0 42-15,-109 118-25 16,66-68-15-16,4 1-35 0,3-3-6 16,2-4-6-1,2-2-2-15,3-6-42 0,3-4-38 16,3-10-82-16,6-12-29 16,5-10-121-16,8-5-161 15</inkml:trace>
  <inkml:trace contextRef="#ctx0" brushRef="#br0" timeOffset="44360.09">31590 9928 371 0,'0'0'567'16,"0"0"-338"-16,0 0-46 15,0 0-34-15,0 0-58 16,0 0-71-16,24-21-5 0,-12 66 17 16,7 10 4-16,1 3-1 15,2 0-30-15,2-5-3 16,-6-7-2-16,-2-10-12 15,-2-10-25-15,-4-9-72 16,0-10-72-16,6-7-102 16,4-6-254-16</inkml:trace>
  <inkml:trace contextRef="#ctx0" brushRef="#br0" timeOffset="44617.73">32191 9514 1002 0,'0'0'180'0,"0"0"-15"0,0 0 23 16,0 0-77-16,0 0-64 16,0 0-15-16,13 26-27 15,-30 51 54 1,-4 10-5-16,3 8 1 0,-1-4-24 16,4-6-1-16,0-6-20 15,1-7-6-15,-2-9-3 16,4-6 5-16,0-13-12 15,0-10-2-15,3-11-38 16,-3-6-18-16,8-8-61 16,4-9-52-16,0 0-165 15,10-9-443-15</inkml:trace>
  <inkml:trace contextRef="#ctx0" brushRef="#br0" timeOffset="45127.52">32421 9917 1046 0,'0'0'216'0,"0"0"-74"15,0 0-50-15,0 0-56 16,0 0 56-16,-60 113-24 16,39-62-46-16,8 0 0 15,3-4-12-15,7-4-4 16,3-8-4-16,0-10 0 0,4-7-2 15,14-11 4-15,7-7 1 16,8 0-4-16,4-5-1 16,5-16 6-16,-2-4-11 15,-8 1 5-15,-10 3 0 16,-8 8 6-16,-10 7-4 16,-4 6 35-16,0 0-19 15,0 0-18-15,0 0 0 16,0 13-2-16,-6 5 2 15,1 3-1-15,5-1 3 16,0-4-2-16,0-6 0 16,8-5 3-16,11-3 0 15,9-2-3-15,4 0 1 16,1-17 6-16,-2-12-3 16,-1-11-2-16,-7-13 3 0,-6-5-2 15,-8 2 20-15,-7 8-17 16,-2 13-4-1,0 12-4-15,-15 9-4 0,-4 11-12 16,-2 3-30-16,-3 10-52 16,1 14-49-16,3 4-82 15,5 0-191-15</inkml:trace>
  <inkml:trace contextRef="#ctx0" brushRef="#br0" timeOffset="45382.17">32957 10060 211 0,'0'0'963'0,"0"0"-828"0,0 0-22 15,0 0-21 1,0 0 8-16,19 119-22 0,-19-56-26 16,-12 2-15-16,-7 5 3 15,-7-4-15-15,-2-5-3 16,0-9-2-16,-4-12-17 15,1-12 1-15,-2-10-4 16,-1-6-2-16,-2-7 0 16,4-5-37-16,9 0-40 15,4-5-36-15,11-22-152 16,8-13-260-16</inkml:trace>
  <inkml:trace contextRef="#ctx0" brushRef="#br0" timeOffset="45671.67">33027 9739 1033 0,'0'0'193'16,"0"0"-82"-16,0 0-29 16,0 0-23-16,0 0-41 15,0 0-16-15,-23 3 0 16,23 1 1-16,0 0-3 0,0-2 12 15,9-2 25 1,0 0 12-16,3 0-7 0,-4-5-7 16,-2-2-4-16,-5 5-30 15,-1-1-2-15,0 3 1 16,-4 0-39-16,-14 0-43 16,0 0-59-16,0 7-148 15,9 1-390-15</inkml:trace>
  <inkml:trace contextRef="#ctx0" brushRef="#br0" timeOffset="45921.95">33324 9595 1111 0,'0'0'177'16,"0"0"-14"-16,80 72-43 15,-59-1-48-15,-9 15 13 0,-12 11-23 16,0 9-16-16,-13 0-3 16,-14-2-26-16,1-6 11 15,-5-8-22-15,-5-11-1 16,1-11-2-16,-6-11-3 16,-2-11-28-16,-5-10-29 15,-5-10-63-15,-7-10-101 16,-12-15-265-16</inkml:trace>
  <inkml:trace contextRef="#ctx0" brushRef="#br0" timeOffset="46678.08">28042 10696 846 0,'0'0'86'16,"0"0"-43"-16,0 0 61 15,114 10 30-15,-36-5-32 16,18 1-12-16,22 1-27 16,24 2-5-16,29 2-5 15,22 3-27 1,25 3 2-16,16 1-8 0,10 1-19 0,10-4 3 16,-2 0-4-16,8-4 3 15,-4-3 2-15,-6-2-5 16,-13-2 2-16,-24-1-10 15,-25-2 16-15,-24 0-7 16,-18 1 19-16,-23-2 9 16,-22 0 9-16,-22 0-12 15,-21 0-3-15,-17 0 9 16,-14 0-23-16,-14 0 2 16,-8 0-11-16,-5 0-5 15,-12-2-24-15,-34-5-89 0,-31-4-42 16,-29-1-202-1,-20-5-336-15</inkml:trace>
  <inkml:trace contextRef="#ctx0" brushRef="#br0" timeOffset="47314.71">29617 11050 513 0,'0'0'749'15,"0"0"-630"-15,0 0-23 16,0 0-31-16,0 0-18 15,0 0-11-15,-32 93-7 16,11-46 5-16,-3 2-3 16,0 2-15-16,2-6 28 15,2 2-40-15,4-5 11 16,0 1-9-16,5-7-5 16,4-6 5-16,2-8-5 15,5-12-1-15,0-7 0 0,0-3 6 16,0 0-4-1,0 0-2-15,0-14 2 0,0-10-9 16,0-7 6-16,10-6 1 16,1-5 0-16,7-6 2 15,9-7-5 1,10-7 3-16,11-6 0 0,10 2-1 16,6 8 1-16,0 16-4 15,-5 19 1-15,-7 16 4 16,-10 7-1-16,-6 1 2 15,-10 15-2-15,-7 2 13 16,-12 0-11-16,-7 3-2 16,-5 1 4-16,-22-1 0 15,-10 0 2-15,-8-3-6 16,-3-2-3-16,2-3-13 16,9-2-51-16,6-1-23 0,10-2-105 15,7-5-120-15,10-3-361 16</inkml:trace>
  <inkml:trace contextRef="#ctx0" brushRef="#br0" timeOffset="47578.73">30189 11054 208 0,'0'0'898'15,"0"0"-773"-15,0 0 19 0,0 0-14 16,0 0-80-1,0 0-13-15,-46 58-15 16,3-10 5-16,1 6 0 16,6 4-16-16,9-3 19 0,9-3-26 15,11-6 7-15,7-4-3 16,0-5-6-16,20-1-2 16,7-4 0-16,2-4-14 15,0-5-11-15,-1-6-59 16,3-6-65-16,6-7-101 15,3-4-319-15</inkml:trace>
  <inkml:trace contextRef="#ctx0" brushRef="#br0" timeOffset="47813.69">30992 11293 1145 0,'0'0'147'15,"0"0"-12"-15,0 0-34 16,0 0-31-16,-73 72 4 16,27-34-35-16,1 3-22 15,0-5 5-15,-1 1-17 16,1-4-2-16,-1-4-3 16,4-2-12-16,2-4-23 15,7-6-50-15,5-8-106 16,9-9-156-16,10 0-402 15</inkml:trace>
  <inkml:trace contextRef="#ctx0" brushRef="#br0" timeOffset="48020.13">30556 11263 936 0,'0'0'278'16,"0"0"-211"-16,0 0 56 15,67 75-13-15,-32-31-24 16,6-3-14-16,0-3-37 16,-4-6-18-16,-3-6-1 15,-7-6-10-15,-5-5-6 16,-1-7 0-16,-7-2-54 0,0-5-33 16,0-1-162-16,-2 0-246 15</inkml:trace>
  <inkml:trace contextRef="#ctx0" brushRef="#br0" timeOffset="48241.1">31146 11205 309 0,'0'0'818'0,"38"87"-656"15,-17-21 37-15,-2 9-59 16,-3-2-37-16,-6-4-20 15,-4-8-48-15,-6-8-2 0,0-7-32 16,-13-11-1 0,-15-5-4-16,-7-7-45 0,-9-3-51 15,-9-9-178-15,-5-5-770 16</inkml:trace>
  <inkml:trace contextRef="#ctx0" brushRef="#br0" timeOffset="51103.88">22038 8718 1031 0,'0'0'40'16,"0"0"-35"-16,0 0 101 15,0 0-38-15,0 0-2 16,0 0-44-16,0 0-17 16,-34 67 2-16,19 6 13 15,-4 19 39-15,4 11-2 0,0 18-29 16,6 9 19 0,2 8-12-16,2 8-27 0,-1 1 21 15,0-1-18 1,2-3 1-16,4-5 12 0,0 1-22 15,0 2 10-15,18-4-11 16,3 2 3-16,9-3-6 16,-1-11 2-16,-2-4 0 15,-6-11-5-15,-13-12 12 16,-8-8-7-16,0-9 0 16,-2-7 3-16,-6-8-4 15,1-4 1-15,0-6 0 0,2-2 1 16,2-4 1-16,0 2-2 15,2-3 0-15,-4-1 4 16,1 0-6-16,-4-4 2 16,4-8 0-16,1-7-5 15,1-12 2-15,2-9 3 16,0-4-7-16,0-4-2 16,0 0 3-16,17 0 7 15,8 0-1-15,5-3 0 16,7 1 7-16,11 0-7 15,12 2 0-15,11 0 3 16,8 0-2-16,11 3 0 16,11 4 8-16,10 1 0 15,8-1-7-15,9-1 9 16,11 0 2-16,6-2-11 0,9-1 15 16,1 0-14-16,-2-2-2 15,3-1-1-15,-9 0 4 16,-5 0 3-16,-3 0-7 15,-9 0 3-15,-5 0-3 16,-3 0 0-16,-2 0 0 16,0 0-8-16,6-4 9 15,1-5-1-15,4 1 0 16,3-1 0-16,11 2 5 16,1 3 0-16,9 3-6 15,6-1 1-15,-3 2-1 16,5 0-4-16,-2 0 5 0,2 0 0 15,2 5 5 1,-2 3-3-16,2 0 1 0,0 1-3 16,-3-1-2-16,4-1 1 15,0 1 1-15,5-4 0 16,7 0 5-16,-1-1-5 16,4 0 0-16,-5 1-1 15,-11 0-1-15,0-1 0 16,-6-1 2-16,-1-2 0 15,2 0 10-15,0 0-10 16,-1 0 4-16,-3-2-12 16,-6 2 16-16,-2 0-8 15,-7 0 3-15,-2 4-2 16,3 10 23-16,0 3-20 16,2 2 7-16,1 2-2 0,-4 1-4 15,2 2-4 1,3 0-1-16,-3 2 3 0,3-1 3 15,-3-1-5-15,-10-1-1 16,-3-1 0-16,-12-1 0 16,-8-1-5-16,-7 1 5 15,-9-2 0-15,-7-2 1 16,-9-2 1-16,-4-1-2 16,-5-4 0-16,-8-1 6 15,-2-2-6-15,-7-7 0 16,-11 0-28-16,-13-20-14 15,-26-21-50-15,-10-24-153 16,-42-23-454-16</inkml:trace>
  <inkml:trace contextRef="#ctx0" brushRef="#br0" timeOffset="52936.33">21788 8404 985 0,'0'0'10'0,"0"0"-1"15,0 0-9-15,115 18 10 16,-55-10-10-16,10-1 36 15,13-3-12-15,16-3 19 16,22-1 37-16,20 0-32 16,20 0 6-16,15 0 0 0,11 0-17 15,8 0 0 1,11 10-23-16,7 2-13 0,4-1 19 16,2 3-18-16,5 0 12 15,1 0 14-15,0 0-18 16,-1 1 14-16,-4-1-10 15,-5 2-11-15,-2 3 20 16,-7-2-21-16,-8 1 11 16,-8-1-13-16,-11 0 4 15,-9-2 1-15,-6 1-5 16,2-2 0-16,-4-2 1 16,2-1 1-16,-3-3-2 15,-4 1 0-15,1 0 2 16,-12 1-4-16,-1 0 2 0,-2 0 0 15,-8 0 5-15,1 0 0 16,-3 1-5-16,0 1 0 16,2-3 4-16,6 4-4 15,2 0 0-15,4-1 2 16,5 3 9-16,-1-1-11 16,-2 1 3-16,-5 1-3 15,-9 0 4-15,-4-1-3 16,-1-2 0-16,-6-1 1 15,-4 1 4-15,0-3 0 16,5-2-6-16,-1-1 1 16,6-3 4-16,-3 2-9 15,-5 0 4-15,-3 2 0 16,-6 2 0-16,-2 0 2 0,-6-1-2 16,-3-2 0-16,-1 1 8 15,-1-1-7-15,-2 0-1 16,-4-3 0-16,0 0-5 15,-4-1 1-15,-1 0 4 16,2 0 0-16,-7 0 5 16,-6 1-9-16,-3 0 4 15,0 1 0-15,-2 0-1 16,-3 0 5-16,-1 0-4 16,2 2 0-16,2-1 11 15,6 0-20-15,-2-2 9 16,-3-4 0-16,-4 0-8 0,-9 0 12 15,-7 0-4-15,-6 0 0 16,-6 0 5-16,-4-3-10 16,-2 0 5-16,0-1 0 15,-3 1-2-15,-11-1 7 16,-8-2-5-16,-8 1 2 16,1-5 2-16,-7 0 2 15,0 0-6-15,0-3 0 16,0 0 2-16,0 1 2 15,0 1-4-15,0-2 0 16,0 1 6-16,0 1-7 16,0 1 1-16,0 3 0 0,0 1 1 15,0 4 5 1,0-1-5-16,0 2 2 0,0-1 5 16,0 2-12-16,0-1 4 15,0 1 0-15,0 0-4 16,0 0 3-16,0 0 1 15,0 9-4-15,0 27-14 16,0 27 18-16,0 30 0 16,0 25 1-16,0 21 1 15,-3 19 3-15,-32 17-5 16,-21 13 0-16,-20 9-2 16,-3 0-2-16,6-4-72 15,16-11-40-15,15-17-15 0,10-14-103 16,5-21-144-1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55:53.0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15149 10000 638 0,'0'0'91'0,"0"0"-23"16,0 0 83-1,0 0-61-15,0 0-40 0,0 0 9 16,-15-72-17-16,15 71 9 16,0 1-5-16,0 0-17 15,0 0-21-15,0 0-8 16,-3 13-4-16,3 7 4 16,0 2 9-16,0 0 3 15,0 0-8-15,0-5 4 16,13-3 1-16,4-6-9 15,7-4 12-15,8-4 10 16,7 0-2-16,3-9 2 16,-6-5-18-16,-8-3 0 15,-8 4 2-15,-7 1-5 16,-6 4 5-16,-4 4-6 0,0 1-16 16,-1 3-29-1,1 0-53-15,4 0-71 0,-1 0-152 16,-3 0-213-1</inkml:trace>
  <inkml:trace contextRef="#ctx0" brushRef="#br0" timeOffset="1516.77">15017 13538 80 0,'0'0'990'16,"0"0"-964"-16,0 0 56 16,0 0 33-16,0 0-43 0,0 0-23 15,0 0-21-15,-14-12-16 16,14 12-2-16,0 0-1 16,0 0-6-16,0 0 10 15,4 0 6-15,15 0 38 16,11 8-15-16,12-3-13 15,7 1-15-15,8 1 1 16,1 0-13-16,5-1 2 16,-4 0 1-16,1-2-3 0,-3 0-1 15,-5-1 2 1,-4-1-1-16,-8 3 0 0,-7-4 0 16,-11 2-2-16,-8-2 0 15,-8-1-1-15,-3 3 1 16,-2-3 1-16,-1 0 1 15,3 0-1-15,-2 0-1 16,-1 0 0-16,0 0 2 16,2 0-1-16,-2 0-1 15,0 0 3-15,0 0-3 16,0 0 0-16,0 0-7 16,0 1 5-16,0-1-49 0,0 3-71 15,-3-3-90-15,-15 0-347 16</inkml:trace>
  <inkml:trace contextRef="#ctx0" brushRef="#br0" timeOffset="2019.89">15101 13766 727 0,'0'0'127'16,"0"0"-90"-16,0 0 139 0,0 0-74 15,0 0-29-15,0 0-23 16,-9 0-16-16,9 0 11 16,0 0 3-16,19 0-21 15,11 6 35-15,11 1 3 16,8 2-34-16,5-1-22 16,5 2-4-16,2 1 7 0,-1 1-9 15,-6-1-2-15,-8-1 7 16,-4-2-8-1,-11-4 0-15,-11 0 6 0,-7-4 2 16,-7 0 22-16,-6 0-17 16,0 0 12-16,1 0-6 15,-1 0-2-15,0 0-4 16,0 0-8-16,0 0-4 16,2 0-2-16,1 0 0 15,2 0-40-15,0-4-25 16,-5-4-164-16,0 0-268 15</inkml:trace>
  <inkml:trace contextRef="#ctx0" brushRef="#br0" timeOffset="13651.12">18716 13700 391 0,'0'0'371'0,"0"0"-269"0,0 0 36 16,0 0-47-1,0 0-50-15,0 0-11 0,0 0-13 16,0 0 34-16,31 17 6 16,0-3-19-16,8-1 12 15,9 0-16-15,3-1-8 16,7 1 0-16,6 0-8 15,4 0 0-15,3-1 13 16,4 1-23-16,3-2 14 16,2 2-7-16,0-2-8 15,-2 3 3-15,-4 0-6 16,0 1 9-16,1 0-10 16,3 0 0-16,1 2 5 0,-2-1-2 15,-2 0 1 1,-3-1 1-16,-2-1-6 0,2 0 0 15,-7 2 2-15,3-2-2 16,-1 0 4-16,-1-2-1 16,1-1-4-16,-1 0 5 15,0 0-3 1,-3 0-3-16,-3 2 0 0,-1-2-5 16,-2-1 5-16,4 0 0 15,3-3 1-15,-4 0 2 16,4 0-3-1,-5 2 0-15,2-2 0 16,-2 0 5-16,0 0-8 16,-1 0 4-16,-2-1-1 0,-1-2 6 15,-4 0-6-15,5-1 0 0,-1-2 0 16,3 1 3 0,3-2-2-16,-1 0-1 0,-1 0 0 15,-4 0-1 1,-4 0 1-16,1 0-2 15,2-3 2-15,0 0 0 0,6 0 0 16,-1 1-2 0,3-1 2-16,-3-2 1 0,-1 1 0 15,2 0 0-15,-2 0-1 16,-1 1 1-16,-5 0-3 16,-4 1 2-1,-6 2 0-15,-8 0-5 0,-6 0 7 0,-5 0-2 16,-6-1 0-1,-4 0 1-15,-4-1-1 16,-2 2 0-16,-6-1 0 0,1 1-4 16,-2 0-16-1,0 0-13-15,0-2-48 0,-16-2-58 16,-16-3-53-16,-7-8-200 16</inkml:trace>
  <inkml:trace contextRef="#ctx0" brushRef="#br0" timeOffset="23211.29">17751 12090 392 0,'0'0'161'16,"0"0"-39"-16,0 0-8 0,0 0-44 16,0 0-5-16,0 0-26 15,0 0 3-15,-3-17-1 16,3 16 27-16,0 0-29 16,0-2 5-16,0 1-2 15,0 1-9-15,0-2-10 16,0 0-6-16,0 0 1 15,0 1-7-15,0-3 3 0,0 2 8 16,0-1-2 0,4 0-8-16,3 1 14 0,0-1-17 15,-3 2-4-15,-1 2 1 16,-1 0-1-16,-2 0-5 16,1 10-7-16,-1 13 6 15,0 8 1-15,0 4 7 16,-3 3-3-16,-8-1-2 15,-2-3 6-15,1-3-8 16,0-7-3-16,-1-6 1 16,4-3 2-16,1-7 2 15,3-5-2-15,2-2 2 16,3-1 3-16,0 0 14 16,0-11 1-16,0-12 6 15,1-5-22-15,14-7-1 0,7-4-5 16,4-1 6-16,11-3-2 15,3 4-2-15,4 1 1 16,3 8 3-16,-5 9 5 16,-7 8-4-16,-10 8 20 15,-11 5 3-15,-6 4-25 16,-6 23-1-16,-2 11 7 16,0 8 12-16,0 1-12 15,-7 1 4-15,0-4-9 16,4-6-4-16,2-3 4 0,1-5-4 15,0-8 0 1,0-5 0-16,0-7 0 16,0-5-1-16,0-2-5 15,0-3-54-15,0 0-84 0,10 0-68 16,8-11-261-16</inkml:trace>
  <inkml:trace contextRef="#ctx0" brushRef="#br0" timeOffset="40520.62">23411 7074 1260 0,'0'0'12'16,"0"0"21"-16,0 0 147 0,0 0-87 15,0 0-40 1,0 0-23-16,0 0-26 0,-16 8-3 15,-2 49 10 1,-3 7 24-16,1 7-18 0,3-2-1 16,0 1-12-16,-2-10 6 15,0-5-6-15,2-6 3 16,-1-9-7-16,6-8 2 16,0-7-1-16,5-11 0 15,4-7 0-15,1-5-1 16,2-2 2-16,0-5 7 15,0-21 5-15,2-15-13 16,7-12 1-16,6-12-2 16,4-10-1-16,2-3 1 0,6 3 0 15,7 9 1 1,4 10-5-16,5 12 2 0,6 12 0 16,9 12 4-16,3 10 0 15,-5 10 6-15,-12 0-8 16,-21 19 4-16,-16 3-3 15,-7 3 0-15,-13 5-2 16,-23 2 1-16,-13-1 0 16,-7-1 3-16,-3 0-3 15,3-1-2-15,10 0-26 16,9-4-26-16,16-4-53 16,14-2-109-16,7-8-117 15,7-8-233-15</inkml:trace>
  <inkml:trace contextRef="#ctx0" brushRef="#br0" timeOffset="40778.12">23954 7053 1180 0,'0'0'97'16,"0"0"97"-16,0 0-90 15,0 0-82-15,0 0-19 16,-43 91 27-16,20-40 1 16,1 1-16-16,0 2-5 0,2-2-10 15,6-1 0 1,6-3-1-16,5-4-24 0,3-8-66 16,3-5-101-16,18-9-22 15,3-12-127-15,4-9-309 16</inkml:trace>
  <inkml:trace contextRef="#ctx0" brushRef="#br0" timeOffset="41253.11">24048 7445 639 0,'0'0'281'15,"0"0"-69"-15,0 0-8 16,0 0-69-16,0 0-47 16,0 0-58-16,-6-34-29 15,-4 59 4-15,1 6 4 16,1 2-2-16,7-2 3 15,1-2-7-15,0-3-3 0,10-5 4 16,10-6-4-16,5-5 0 16,6-8 0-16,2-2 3 15,0-2 14 1,-5-15-9-16,-2-5 9 0,-5-6 16 16,-4-4-18-16,-3 5-1 15,-3 1-14-15,-4 9 8 16,-3 4 4-16,-1 8 3 15,-3 2-7-15,0 3-8 16,0 0 0-16,0 0-5 16,0 4-5-16,0 7 6 15,0 2 4-15,0-2 0 0,0-3-3 16,3-4 1-16,0-4 1 16,3 0 0-16,5 0 2 15,2-6 1-15,6-8 2 16,0-5 0-16,-2-3-1 15,0-2 1-15,-4 0-2 16,-2-3-2-16,-4 2 3 16,-3 2-1-16,-2 5-1 15,-2 6-1-15,0 8-8 16,0 4-26-16,-10 0-53 16,-5 10-90-16,0 10-56 15,3 1-170-15</inkml:trace>
  <inkml:trace contextRef="#ctx0" brushRef="#br0" timeOffset="41463.25">24615 7461 992 0,'0'0'211'16,"0"0"-34"-16,0 0-26 15,0 0-73-15,0 0-33 16,0 0-25-16,0 67 25 15,-3-39-25-15,-3 2-1 16,-1-1-10-16,0 1-7 16,0-3-2-16,3-3-1 0,-1-3-10 15,1-1-63-15,1-6-74 16,3-5-124-16,0-9-215 16</inkml:trace>
  <inkml:trace contextRef="#ctx0" brushRef="#br0" timeOffset="41741.01">24755 7168 1096 0,'0'0'144'0,"0"0"-100"0,84-45 92 16,-44 45-59-1,2 14-12-15,-3 17-24 0,-4 13-20 16,-13 5 15-16,-8 4-29 16,-9-2 5-16,-5-2-10 15,0-6-2-15,-12-3 0 16,-4-5-4-16,-1-4-47 16,5-2-119-16,6-8-169 15,6-12-530-15</inkml:trace>
  <inkml:trace contextRef="#ctx0" brushRef="#br0" timeOffset="42199.33">25543 7363 1305 0,'0'0'122'0,"0"0"-12"16,0 0-22-16,0 0-74 15,0 0-2-15,104 38 16 16,-35-24-7-16,3-1-10 0,-9-6-11 15,-14-2-1 1,-12-5 0-16,-12 0-18 0,-5 0-76 16,-7-12-109-16,-7-6-154 15,-4-8-488-15</inkml:trace>
  <inkml:trace contextRef="#ctx0" brushRef="#br0" timeOffset="42393.66">25882 7247 909 0,'0'0'260'0,"0"0"-131"16,0 0-31-16,0 0-58 16,0 0 27-16,-24 72 34 15,22-33-57-15,1 3 11 16,1-3-27-16,0 1-9 16,0-2-13-16,-3-3-5 15,-1-1-1-15,-2-3-23 16,1-3-88-16,3-7-146 0,2-9-279 15</inkml:trace>
  <inkml:trace contextRef="#ctx0" brushRef="#br0" timeOffset="42856.73">26177 7285 1128 0,'0'0'152'15,"0"0"13"-15,0 0-46 16,0 0-81-16,0 0-28 16,0 0 0-16,0 68 23 15,0-26-8-15,0 3-10 0,-1-4-2 16,-4-1-8-16,-1-6-4 16,0-4 2-16,0-8-2 15,3-7 1-15,0-5-2 16,2-6 0-16,1-4 0 15,0 0 3-15,0 0 3 16,0-9 9-16,3-16-7 16,13-12-8-16,2-10 0 15,4-11-1-15,2-7 3 16,1 1-2-16,3 4 1 16,3 12-1-16,2 13 0 15,2 11 0-15,0 11 3 16,-2 9-4-16,-4 4 2 0,-2 2-2 15,-9 10 4-15,-6 4-5 16,-10-3 2-16,-2 3 0 16,-14 0-3-16,-15-2 4 15,-10 0-4-15,-6 1 3 16,0-1-4-16,6 2-42 16,5 1-84-16,9-1-82 15,8-4-192-15,13-2-332 16</inkml:trace>
  <inkml:trace contextRef="#ctx0" brushRef="#br0" timeOffset="43109.5">26776 7119 1048 0,'0'0'223'0,"0"0"-26"0,0 0-49 15,0 0-77-15,0 0-52 16,0 0-16-16,-14 46 0 16,-2 2 2-16,-1 6-1 15,-4 1-3-15,3 1-1 16,-1-3 0-16,0-5-37 16,5-6-99-16,8-8-111 0,6-12-227 15</inkml:trace>
  <inkml:trace contextRef="#ctx0" brushRef="#br0" timeOffset="43591.97">26904 7281 951 0,'0'0'230'0,"0"0"-36"16,0 0-35-16,0 0-122 15,0 0-32-15,0 0 24 16,-69 109 3-16,57-61-16 15,6-3-12-15,5-6-1 16,1-8-2-16,0-8-1 16,4-9-3-16,14-8 2 0,9-6 2 15,8 0 9 1,4-7-5-16,2-15 2 16,-5-2-3-16,-3-1-3 0,-10 1 11 15,-3 7 22-15,-11 6-9 16,-5 8 8-16,-4 3-2 15,0 0-16-15,0 0-15 16,0 4-10-16,0 12 4 16,-4 4 6-16,1 2 0 15,3-2 3-15,0-5-3 16,0 0 1-16,3-7-2 16,10-4 2-16,10-4 2 15,0 0 3-15,3-5-3 0,-1-15 7 16,-5-7-3-1,-1-5 20-15,-6-2 9 0,-1-2-26 16,-4 6 4 0,-5 5-8-16,-3 7-6 0,0 8 0 15,0 5-4-15,0 5-10 16,0 0-57-16,-6 2-59 16,-4 14-97-16,2 2-252 15</inkml:trace>
  <inkml:trace contextRef="#ctx0" brushRef="#br0" timeOffset="43929.68">27521 7463 1200 0,'0'0'220'15,"0"0"-43"1,0 0-102-16,0 0-41 0,94-20-9 15,-56 27-14-15,-10 9 4 16,-8-1-7-16,-7 3-4 16,-12 0-1-16,-1 0-1 15,-6 3 2-15,-21 2 5 16,-4 0-5-16,0-4 1 16,6-2 1-16,11-3-6 15,7 0-1-15,7-4-4 16,0 0 1-16,21-4-3 0,11-2 5 15,9-4 0-15,5 0-26 16,-3-1-51-16,2-13-86 16,-3-5-132-16,-5-9-218 15</inkml:trace>
  <inkml:trace contextRef="#ctx0" brushRef="#br0" timeOffset="44154.05">27929 7030 666 0,'0'0'570'0,"0"0"-401"0,0 0-49 16,0 0-51-16,0 0-41 15,116 24 33-15,-76 26-20 16,-4 3 10-16,-4-2-18 0,-10-2-11 16,-7-4 4-16,-6-2-23 15,-6-4-2-15,0-6-2 16,-3-3-2-16,3-7-52 15,0-6-76-15,1-10-176 16,8-7-337-16</inkml:trace>
  <inkml:trace contextRef="#ctx0" brushRef="#br0" timeOffset="44350.95">28573 7424 1289 0,'0'0'193'16,"0"0"-102"-16,80 1-61 16,-31 3-21-16,0 0-9 15,-7 1-4-15,-8-1-100 16,-4 1-154-16,-8 0-184 16</inkml:trace>
  <inkml:trace contextRef="#ctx0" brushRef="#br0" timeOffset="44530.34">28572 7603 985 0,'0'0'195'0,"0"0"-124"16,0 0 8-16,0 0-33 0,0 0-21 16,110 68-25-1,-53-61-11-15,7-4-227 0,2-3-257 16</inkml:trace>
  <inkml:trace contextRef="#ctx0" brushRef="#br0" timeOffset="44744.48">29361 7311 903 0,'0'0'164'16,"0"0"33"-16,0 0 11 15,0 0-95-15,0 0-64 16,0 0-8-16,39 64 20 0,-36-14 3 15,0 5 0 1,-3 0-12-16,0 0-5 0,0-3-22 16,0 1-4-16,0-7-11 15,0-2-7-15,0-5-1 16,0-5-2-16,-3-6 0 16,-6-2-1-16,-3-5-34 15,-7-1-59-15,-4-5-44 16,-7-11-203-16,-1-4-1002 15</inkml:trace>
  <inkml:trace contextRef="#ctx0" brushRef="#br0" timeOffset="66110.28">20879 13425 891 0,'0'0'168'0,"0"0"-69"15,0 0 66-15,0 0-57 16,0 0-70-16,0 0-19 15,0 0-5-15,-20-3-9 0,17 24 2 16,1 2-3-16,2 1 1 16,5-2 8-16,17-2-8 15,9-1 7-15,10-5-1 16,8-6-2-16,0-5 7 16,0-3-6-16,2 0 3 15,-5 0 0-15,-1 0-2 16,-2 0-5-16,-7 0-4 15,-5 0-1-15,-5 7-1 16,-6 8-1-16,-1 5-1 16,0 2 2-16,2 2 2 15,1-4-2-15,7-1 1 16,2-5 2-16,7-5-3 16,3-6 5-16,2-3-2 15,3 0-3-15,1-3 4 0,3-7-2 16,1 3-1-16,-3-1-1 15,-5 4 3 1,-7 1 0-16,-3 3-2 0,-4 0-1 16,-3 0-4-16,-2 0 4 15,-2 2-3-15,0 6 3 16,5 2 0-16,2 0-4 16,2 2 2-16,5-2-19 15,-2 2-100-15,2 1-77 16,-2-2-201-16</inkml:trace>
  <inkml:trace contextRef="#ctx0" brushRef="#br0" timeOffset="73223.88">26787 7146 388 0,'0'0'73'0,"0"0"-65"15,-102 96-1-15,64-40-1 16,5 7-2-16,8 8-4 16,15 0-7-16,10-2-5 15,1-5-166-15</inkml:trace>
  <inkml:trace contextRef="#ctx0" brushRef="#br0" timeOffset="97015.03">22382 9255 601 0,'0'0'59'0,"0"0"43"16,0 0 30-16,0 0-20 0,0 0-3 15,0 0-5 1,0 0-34-16,12-73 6 0,-12 72-6 15,0 1-7-15,0 0-19 16,0 0-20-16,0 0-10 16,0 0-14-16,0 11-1 15,0 12 1-15,0 13 8 16,0 7 17-16,-2 7-9 16,2 1-4-16,-3 0 2 15,0 4 4-15,0-2-1 16,-1 0-4-16,0-1 8 15,-1-1-17-15,3-1 10 0,-1 0 2 16,0-1-5 0,2 2 9-16,-4-1-5 0,1 0 0 15,-2-2-6-15,-1 0-3 16,1 0 1-16,1-3 1 16,0 0-4-16,1-2 8 15,-1-4-6-15,0-2 6 16,0 0-3-16,2 0-5 15,0 3 2-15,2 1-1 16,-2 2 0-16,1-4-4 16,1-1 0-16,-1-2 5 15,1-4 0-15,-1 0-5 16,0 1 1-16,2-1 0 16,0 4-1-16,0-3 1 15,0 3 0-15,0-4-1 0,0 2 0 16,0-3 0-1,0 0-1-15,0 0 0 0,0-1 3 16,0-4-3-16,0-3 0 16,-1-6 0-16,1-4 3 15,-3-5-3-15,3-3 0 16,0-5-3-16,0 0 3 16,0-9-26-16,0-19-10 15,4-12-36-15,9-5-40 16,-3 0-66-16,2 1-117 0,-3 1-217 15</inkml:trace>
  <inkml:trace contextRef="#ctx0" brushRef="#br0" timeOffset="98601.67">22482 9108 518 0,'0'0'68'0,"0"0"-60"0,0 0 27 16,0 0 51-16,0 0 13 16,0 0-27-16,-23 14-13 15,23-14 20-15,0 2-13 16,0-2-12-16,0 1-9 0,0-1-2 15,0 2 7-15,0-1-6 16,15 3-14-16,12 1 17 16,7 0-5-16,7 1-16 15,8 0-4-15,5-1-7 16,7 2-3-16,7-2 16 16,4-2-12-16,6-1 0 0,5 0-5 15,7-2-1 1,2 1 12-16,-1 1-17 15,0-2 13-15,-1 1-14 16,-2 0 7-16,0 1-3 0,-3-2 3 16,4 1-10-1,4 2 6-15,2-2 8 0,4 3-9 16,-1 1-3 0,-1-1 5-16,-1 1-7 0,-7-2 0 15,-1-1-1-15,-1-1-2 16,-1-1 2-16,4 0 0 15,-1 0 6-15,-2 0-11 16,-2 0 11-16,1 0-9 16,-5-3 6-16,1 2 4 15,-6-1 8-15,3 1-9 16,3 0 8-16,2 1 3 16,5-3-12-16,1 0 1 15,4 2-5-15,0-2 7 16,1 1-8-16,-2 0 5 0,-7 2-6 15,-5-2 2-15,-11 1-1 16,-4 1 7-16,-5-1-4 16,-6-2 0-16,0 0 8 15,2-1-9-15,-2 1 15 16,6 2-16-16,2-1 11 16,0 2-3-16,2 0-6 15,-2 0-3-15,-1 0 6 16,3 0-3-16,3 0-3 15,3 0 2-15,-3 0-2 0,2 0 5 16,-3 0-3-16,1 0 2 16,-1 0-3-16,0 0 2 15,-2 0-2-15,-1 0 0 16,1 0-1-16,3 0 8 16,4-1-7-16,4 1 5 15,-3 0-4-15,-2 0 2 16,-2 0 4-16,-2 0-5 15,1 0 2-15,-1 0-4 16,-1 0 1-16,-1 0 3 16,4 0-1-16,-2 0-3 15,3 1 3-15,3 5-2 16,-3-2 5-16,0 0-6 0,2-1 4 16,2 1 2-1,1 2-4-15,4 1 4 0,-4 0-7 16,-1 1 6-16,-3 1-10 15,-3-1 10-15,0 1-5 16,-2-1-1-16,-6 1 1 16,0-2-1-16,-2 1 3 15,3-2 1-15,2 1 9 16,-2-2-9-16,-4 1-2 16,-7-3 2-16,-9 1-3 15,-8-3 0-15,-7 1 5 16,-5-1-4-16,-6-1 2 15,-3 0-4-15,-3 0 0 16,-1 0 0-16,-2 0 0 0,-2 0 0 16,-4 0 0-16,0 0 0 15,0 0 0-15,0 0 0 16,-12 0-10-16,-30 0-96 16,-28 0-53-16,-25-5-141 15,-16-11-759-15</inkml:trace>
  <inkml:trace contextRef="#ctx0" brushRef="#br0" timeOffset="100431.08">22218 11319 295 0,'0'0'312'16,"0"0"-284"0,0 0 45-16,0 0 2 0,0 0-12 15,0 0 22-15,-15 20 32 16,15-18-14-16,1 1-11 16,5 1 7-16,3-1-21 15,1 0-32-15,4-1 1 16,5 3-17-16,5 0 3 15,7 0-19-15,8-1 5 16,9-3 2-16,10 1 2 16,9-2 1-16,8 0-2 15,7 0-7-15,2 1-2 0,1 0 6 16,1 1-16 0,-2 1 19-16,-4-2-16 0,-1 2-1 15,-2 1-4-15,-5 0-1 16,3 2 3-1,4-2-3-15,2 2 0 0,7 1-2 16,1 1 6-16,2-1-4 16,0 2 1-16,0-2 0 15,-3-3 4-15,-4-1 11 16,-3 0-7-16,-4-3 1 16,-5 0 4-16,-5 0-8 15,-6 0 3-15,-3 0-9 16,-1 0 0-16,-1 0 2 15,4 0-1-15,0 0-2 16,2 1 3-16,1 1-2 0,1 1 0 16,2-1-1-16,0 1 1 15,2-2 3-15,3 2-1 16,0 0 4-16,-2 0-4 16,-1 1-2-16,1-1 8 15,2 2-4-15,0-2-4 16,-6 0 2-16,0-2 0 15,-3 1-2-15,1 1 0 16,1 0 0-16,3-1 0 16,0 3-1-16,5-2 0 15,2-1 1-15,1 1 2 16,1 2 1-16,2-5 5 16,-4 1-1-16,1 0 0 15,-5 1 1-15,-1 1 1 16,2-3-6-16,1 1-2 0,-2-1 2 15,-3 2-2-15,-5-2 0 16,-4 1-1-16,-2-1 4 16,-1 4-4-16,2-1 1 15,0 0 6-15,2 1-4 16,1 0 3-16,6 2 2 16,-1 1-5-16,1-2-1 15,0 1 3-15,-4 0-5 16,0-1 0-16,-3 0 6 15,-1-1-3-15,3-1-2 0,5 1 0 16,-2 0-1 0,1 1 2-16,-3-3-2 0,-1 1 0 15,1 0 7-15,-3 0-6 16,4 0 3-16,0 1-3 16,1 0 10-16,0 0-3 15,-1 0-3-15,-4-1 0 16,-2 0 0-16,-2-3 1 15,-1 1-6-15,-2 2 0 16,-1-1 0-16,-2 0 0 16,-3 1 0-16,0-1 0 15,2 0 0-15,4 1 0 16,2 1 0-16,3 4 0 16,0-3 0-16,-2 2 0 15,1 1 0-15,2-3 0 16,-1 2 0-16,1 0 0 15,-2 0 0-15,-4-1 0 0,-5 0 0 16,-5-2 0-16,-4 0 0 16,-1 0 0-16,-1 0 0 15,-5-1 0-15,-5 1 0 16,-4-1 0-16,-1 0 0 16,-5-1 0-16,-1-1 0 15,-4-1 0-15,-7 0 0 16,-2 0 0-16,-2 0 0 15,0 0 0-15,0 0 0 16,-14-1 0-16,-14-14-19 16,-13-1-140-16,-9-1 12 0,1-2-164 15,11-1-355-15</inkml:trace>
  <inkml:trace contextRef="#ctx0" brushRef="#br0" timeOffset="101647.78">30487 9330 105 0,'0'0'335'0,"0"0"-152"15,0 0-27 1,0 0-45-16,0 0-11 0,0 0 6 15,0 0-25-15,-3 1-26 16,2 12-3-16,-1 4 8 16,-1 8 34-16,0 8-34 15,-1 4-27-15,3 5 40 16,1 3-31-16,0 5-7 16,-2 3-16-1,1 1 5-15,-2-2-11 0,-3 2 0 0,-2-1-5 16,-1 0 0-1,-1 3 6-15,-1-3 3 16,0 1-8-16,3 0 9 16,0-2-2-16,2-2-10 0,2-3 12 15,1 1-12-15,2-1 1 16,-2-5 3-16,0-2-7 16,-2-5 5-16,1-1-3 15,-1 1 7-15,0-4 1 16,-3 1-4-16,0 1 2 15,-1 1-3-15,-2 1-3 16,0 1 0-16,0-3 0 16,0 1 3-16,2-1-3 15,-1-1-3-15,0 2 0 16,1-2 6-16,0 1-7 0,0 0 5 16,-3-3-4-1,2 3-2-15,-2 1 5 0,2-1-4 16,2 2 2-1,-1-1-1-15,2 1-1 0,1 0-2 16,-2 1 2-16,2 1 0 16,-4 1 0-16,2 5-1 15,-1-1 0-15,2-1 2 16,0 1-2-16,1-2 2 16,1-2 2-16,-1-3 0 15,0-1 5-15,-1-5-2 16,1 0-7-16,0-2 0 15,1-3 0-15,1-3 0 16,1 0 0-16,-1 2 0 16,1-1 0-16,-1 2 0 0,3 0 0 15,-1-2 0-15,-1-3 0 16,2-4 0-16,-1-3 0 16,-1-2 0-16,-1-3 0 15,-1-3-66-15,-6-4-41 16,-3-4-32-16,-10-33-169 15,-6-25-1008-15</inkml:trace>
  <inkml:trace contextRef="#ctx0" brushRef="#br0" timeOffset="102990.55">23576 9279 467 0,'0'0'85'0,"0"0"72"15,0 0-4-15,25-82-48 16,-17 66 10-16,0 0-5 16,-2 2-8-16,2 0-32 15,-1 2 10-15,-3 2-27 16,-1 5-3-16,-3 2-12 16,0 3 1-16,0 0-16 0,0 0-4 15,0 0-5-15,0 0-1 16,0 0-4-16,0 0-7 15,0 0 0-15,0 0-2 16,0 7-3-16,0 11 3 16,0 5 7-16,0 1 3 15,0 5 10-15,0 6-6 16,0 1 5-16,0 5-5 16,0 2-8-16,0-3 1 15,-1 1 6-15,-1-1-8 16,1 0 9-16,-1-1-3 15,1 2-1-15,-2-1-4 16,3 3-2-16,-1-1 6 16,-1 1-3-16,-2-1-6 0,1-1 7 15,-2 1-7-15,2-1 3 16,0 2-2-16,1 0 2 16,1 2-3-16,-1-1 1 15,2 0-2-15,0-3 2 16,0 0 1-16,0-2 1 15,0 1 1-15,0 0-3 16,0 3 4-16,0-1-4 16,-4 2-1-16,1-2-1 15,2-2 2-15,-2-1 0 16,1 0 0-16,1 0-2 16,-1 2 3-16,2 1-1 0,0-1 0 15,0-1 6 1,0-4-4-16,0-3-2 15,0-3-1-15,2-5 0 0,1-1 2 16,0-1-3-16,-2-4 2 16,1 2-2-16,-2-4 1 15,0-1 2-15,0-2-3 16,0-4 0-16,0-3 0 16,0-3 0-16,0-3-38 15,1-1-45-15,5-2-33 16,-2-26-68-16,-1-21-401 15</inkml:trace>
  <inkml:trace contextRef="#ctx0" brushRef="#br0" timeOffset="104919.92">22218 9879 711 0,'0'0'33'0,"0"0"11"15,0 0 69-15,0 0-7 16,0 0 8-16,0 0-53 15,85 24-23-15,-57-20 2 16,3-1 16-16,7 1 1 16,5 2-22-16,3-2-1 15,5 2 15-15,4-1-24 16,0 1-5-16,7 1 6 0,4-1-3 16,5-2 9-16,3 0-10 15,7-1-3-15,1-1-1 16,0 0-6-1,-5 1 2-15,-6-1 1 0,-12 0-5 16,-5 0 0-16,-6-1-1 16,1-1-3-1,5 0-2-15,0 0-3 0,4 0 2 16,1 0 1-16,1 2 0 16,1 0 3-16,-1 1-3 15,-1 1-1-15,0 0-1 16,-3-1 5-16,-1 0 0 0,-4-2-1 15,1 1 6 1,-1-1-5-16,3-1 0 0,3 0 2 16,-2 0 2-1,-2 0-5-15,-2 0-2 0,0 0 0 16,3 0-1-16,2 0 4 16,1 0-7-16,4 0 0 15,2 0 0-15,-2-1 0 16,2 1 2-16,-2 0 2 15,-1-2-4-15,-1 2 1 16,4 0 3-16,0 0-3 16,-1 0 3-16,0 0-1 15,-3 0-3-15,-1 0 1 16,4 0 2-16,0 0-3 16,2 0 0-16,-1 3-1 0,0 2 1 15,-1-3 0-15,7 4-1 16,-1-2 0-16,3 1-2 15,-3 0 5-15,1 0-2 16,-1-1 0-16,1 2 5 16,1-2-5-16,2 2 2 15,-5-1 0-15,-1 1-1 16,-1 1 2-16,1 0-3 16,3-1 1-16,2 2 0 15,-1-1-1-15,2-2-1 0,-1 1 0 16,1 0 2-1,-2-2-2-15,2 2 1 16,-4 1-3-16,-3-1 2 16,-1 1 1-16,0-2 0 0,-3 1 2 15,2 1-1-15,-2-2 2 16,-1-1 0-16,-2 1 1 16,-3-3 0-1,2 3 1-15,-3-2-5 0,2-1 11 16,1 1-4-16,-1-1 2 15,0-1-7-15,-5-1 1 16,2 2 2-16,2-1-3 16,0 2-1-16,-2 0-1 15,-1 1-1-15,0-1 1 16,-2 1 1-16,-1 0 3 0,-4-1-4 16,1 0 1-1,-1-1 3-15,2-2-1 0,1 1-3 16,0 0 1-16,-2-1 1 15,2 2 0-15,-5-1-2 16,2 0 0-16,-2 1 3 16,5-1-3-16,-3-1 0 15,1 0 2-15,-4 0-2 16,-3 0-3-16,-1 0 3 16,-1 0 0-16,-2 0 1 0,-2 0-2 15,-2 0 1 1,2 0 0-16,0 0-1 0,-1 0 3 15,3 0-2 1,2 0 0-16,0-1 1 16,2-1-1-16,-3 2 0 0,-3 0 1 15,-3 0 2-15,-5 0-2 16,-1 0-1-16,-2 0 0 16,1 0 3-16,2 0-3 15,0 0 0-15,2 0 0 16,1 0 2-16,1 0-2 15,-4 0 2-15,-2 0-2 16,-3 0 0-16,-4 0 0 16,1 0-2-16,-3 0 2 15,2 0 0-15,-1 0 1 16,1 0 3-16,-2 0-4 16,-1 0-3-16,-2 0 3 0,-4 0 0 15,0 0-1 1,0 0 1-16,-1 0 0 0,0 0-1 15,5 2 3-15,-2-1 0 16,4-1-1-16,0 2-1 16,0-1-2-16,5 0 2 15,-4 2 2-15,-3-1 6 16,-3-2-7-16,-7 0 3 16,2 0-3-16,-3 0 3 15,0 0-4-15,0 0-5 16,-12 0-13-16,-26 0-36 15,-19-2-42-15,-27-10-43 16,-21-5-165-16,-19-9-513 0</inkml:trace>
  <inkml:trace contextRef="#ctx0" brushRef="#br0" timeOffset="105882.03">23592 11054 889 0,'0'0'79'0,"0"0"42"16,0 0-37-16,0 0-51 16,0 0 9-16,0 0-13 15,12 1 5-15,-11 1 19 16,2 2-22-16,1 0 7 15,-1 4 0-15,2 0-5 16,0 2-17-16,-1 3-11 16,1 4-4-16,0 4 5 15,-3 6-3-15,-1 5 2 16,-1 3-3-16,2 2 3 16,-1 0-1-16,4-5-3 15,-1-5-1-15,4-6 0 0,-1-6 0 16,1-5-52-16,1-5-135 15,-2-5-149-15</inkml:trace>
  <inkml:trace contextRef="#ctx0" brushRef="#br0" timeOffset="107764.67">22140 10652 603 0,'0'0'94'0,"0"0"-54"16,0 0 98-16,105 2-31 15,-71 1-2-15,3-1-38 16,3 1-26-16,4 0 0 0,8 1-9 15,7 1 0-15,6 0-7 16,5 2-12-16,6 1 4 16,2 1-5-16,5 1 7 15,3-3 2 1,1 0 33-16,-2-1-2 0,-1-3-19 16,-9-1-9-16,-6-2-5 15,-5 0-16-15,2 0 6 16,3 0-6-16,5 0-3 15,3 3 3-15,1 2 1 16,0 3 3-16,0 0-7 16,-7 1 5-16,-3-2 5 15,-10 0-10-15,-5-2 6 16,-2-2-2-16,1 1-4 0,7-2 0 16,3-1 1-1,2 1-1-15,1-2 1 0,-4 0-1 16,-2 0 0-1,1 0 10-15,0 0-5 0,-2 0-4 16,0 0 9-16,0 0-2 16,-1 0-5-16,-3-2-2 15,1 1-1-15,2 1 3 16,-2-2-3-16,3 2 8 16,0 0-5-16,-3-3 10 15,2 1-11-15,0-1 8 16,1-1-8-16,1-1 4 15,1 1-5-15,-3-1 0 16,-5 1-1-16,-1-1-6 0,-2 0 6 16,-1-2 3-16,2 0 3 15,2 0-1 1,0-2-2-16,-2 2-1 0,0 1 8 16,-1 0-8-16,-6 2 0 15,3 1 0-15,-4 1 2 16,3 0-1-16,-2-1-3 15,2 2 1-15,-2 1 4 16,2-1-5-16,-1 1 2 16,0 0 3-16,-3 0-3 15,1 0 1-15,-1 0 0 16,2 0-1-16,3 0-1 16,0 1-1-16,2 2 7 15,0-2-7-15,-5 1-5 0,3-1 4 16,-2 2 1-16,3-2 0 15,3 2 0-15,3 0 1 16,4 1-3-16,0-1 0 16,-3 0 2-16,-1 0 1 15,-2 1 3-15,1-1 0 16,-1 0-3-16,1 0 3 16,2-1-1-16,-2 1 6 15,0 2-9-15,-3-1 1 16,-2 0 0-16,0 0 0 15,0 0-1-15,3-1 0 16,4 1 3-16,-5 1-1 0,2 0 2 16,-3-1-4-16,-5 0 3 15,-3 1-1-15,-2-1-2 16,-1 0 1-16,2 0 1 16,0 2-2-16,-2-2 0 15,2 1 0-15,2 0 2 16,0 0-2-16,2 0 0 15,-3 1 2-15,1-3 0 16,-4 0-1-16,-3 0-1 16,0-2 0-16,-1 0 0 15,1 2 0-15,-1 0 3 16,-1 0-3-16,-3-1 0 16,0 1 1-16,-2 0 1 15,-2 0-2-15,2 1 0 0,3 0 0 16,1 2-1-16,4-2 0 15,2 2 0 1,-2 0 1-16,3-2 0 16,-1 1 3-16,1 0-3 0,-1-1 0 15,-5 2-2-15,0-1 0 16,-2 1 2-16,-4 0-1 16,2-2 2-16,0 1-2 15,3-2 0-15,2 3 1 16,3-2 0-16,-2 1 0 0,0 3-4 15,-1-3 4 1,0 2 4-16,1 1-4 16,1-1-5-16,-1-2 5 15,2 1 2-15,2 0-2 0,-2-2 0 16,-1 1 2-16,-1 0-2 16,-4-1 0-16,-6 0 1 15,-8-1 5-15,-1-2-7 16,-3-1 1-16,3 0 0 15,-2 0-3-15,5 0 9 16,0 0-7-16,5 0 1 16,0 0 0-16,1 3 0 0,-4 0-1 15,-1-2 1 1,-5 2 0-16,-3-2 0 0,-6-1 0 16,-4 0-1-16,-1 0-17 15,0 0-13-15,-10 0-26 16,-26-15-95-1,-16-11-239-15,-18-10-698 0</inkml:trace>
  <inkml:trace contextRef="#ctx0" brushRef="#br0" timeOffset="109936.64">22599 10229 313 0,'0'0'206'16,"0"0"-61"-16,0 0-33 15,0 0-36-15,0 0-13 16,0 0 41-16,0 0-12 16,-1 0-17-16,2-3-6 15,1-2 7-15,-1 0-3 16,-1 0-11-16,2 2-28 15,-2 1-6-15,0 2 10 16,0 0-17-16,0 0-19 16,0 0-2-16,-5 10 0 15,-6 9 0-15,-1 4 5 0,3 6 3 16,4 1-4 0,5-1-1-16,0-2 1 0,0-3-2 15,12-7-1-15,6-5-1 16,3-6 0-16,3-6 4 15,3 0-1-15,-1-10 1 16,0-7-4-16,-5-1 6 16,-5 2-2-16,-5 2-2 15,-5 6 5-15,-5 2 13 16,-1 3 11-16,0 3-7 16,0 0-21-16,0 0-3 15,0 11-14-15,-4 8 13 0,-1 1 1 16,4 1 1-1,1-3 1-15,0-1-2 0,1-4 0 16,14-5 0-16,3-5 0 16,4-3 2-16,5 0 1 15,0-10 3-15,-4-8-2 16,-3-6-1-16,-4-3 1 16,-6 0 20-16,-4 0 1 15,-6 8-7-15,0 6-11 16,0 8-5-16,0 3-2 15,0 2-5-15,-8 0-4 16,-1 0-15-16,-1 0-43 16,4 10-44-16,6 7-160 15,0-3-19-15,0-2-151 16</inkml:trace>
  <inkml:trace contextRef="#ctx0" brushRef="#br0" timeOffset="110161.32">23115 10328 1107 0,'0'0'196'0,"0"0"37"16,0 0-120-16,0 0-27 15,0 0-33-15,0 0 2 16,30 58-5-16,-30-20-17 16,-5 0-5-16,-1-1-24 15,1-4-4-15,2-3-2 16,3 0-47-16,0-5-56 0,0-5-64 15,0-8-303 1</inkml:trace>
  <inkml:trace contextRef="#ctx0" brushRef="#br0" timeOffset="111395.72">22634 10935 703 0,'0'0'200'0,"0"0"-16"0,0 0-20 15,0 0-101-15,0 0-35 16,0 0-27-16,-15 18 13 16,0 8 19-16,-1 4 0 15,1 3-2-15,4 0-14 16,1-3 13-16,5-3-22 15,5-7 2-15,0-6-10 16,0-4-1-16,8-6 1 16,10-4 1-16,4 0 28 15,5-1-2-15,0-15-14 16,1-4-9-16,-1-4 7 0,-3-2-5 16,-3 0 13-1,-8 5 5-15,-4 7-3 16,-6 7 2-16,-3 7-1 0,0 0-11 15,0 0-11-15,-1 12-11 16,-7 6 11-16,1 1 7 16,1-2-4-16,3-3-2 15,3-1 1-15,0-3-2 16,0-3 0-16,6 0 0 16,13-5 2-16,7-2 7 15,5 0 6-15,0-2 4 16,-1-12-1-16,-6-3 15 15,-6-3-4-15,-8 0-7 0,-5 3-6 16,-5 5-7 0,0 5-1-16,0 2-6 0,0 4-4 15,-9 0-5-15,-2 1 2 16,-2 0-3-16,4 0-48 16,-1 2-34-16,7 10-50 15,3-1-182-15,0 0-492 16</inkml:trace>
  <inkml:trace contextRef="#ctx0" brushRef="#br0" timeOffset="111982.76">23126 11104 693 0,'0'0'256'16,"0"0"-31"-16,0 0-102 15,0 0 3-15,0 0-19 16,0 0-42-16,0 1-16 0,0-1-9 15,0 0-10-15,0 0-4 16,5 0-8-16,5 0-1 16,9 0-3-16,4 0-7 15,-2 0 10-15,-2 0-4 16,-7 0 6-16,-5 0-9 16,-2 6-7-16,-5 0-1 15,1 2 1-15,-1 0 1 16,0 3-2-16,0 1-2 15,-4 1 0-15,-9 0 7 0,-2-1-2 16,-3-1 2 0,1 2-3-16,1-2-1 15,4-2 2-15,4-2-5 16,1-3 1-16,4-1 3 16,3-3-3-16,0 0 0 0,0 0 3 15,0 0 2-15,0 0 4 16,0 0-3-16,0 3-7 15,3 0 3-15,12-1-3 16,6 3 9-16,9-2-1 16,5-2-8-16,1-1 3 15,-1 0-3-15,-3 0 0 16,0 0-1-16,-5-1-29 16,-2-8-31-16,-2-4-52 15,-1-4-136-15,0-4-678 0</inkml:trace>
  <inkml:trace contextRef="#ctx0" brushRef="#br0" timeOffset="115672.81">28870 9013 701 0,'0'0'109'0,"0"0"5"15,0 0-56-15,0 0 53 16,0 0-30-16,0 0-24 16,0 0-22-16,3 16-13 15,-3 3-9-15,0 8 46 16,0 4-16-16,-6 7-14 16,2 6 9-16,-4 5-6 15,1 4 6-15,-2 3-20 16,-2-2 7-16,4 2-7 15,-2-1-3-15,-1 1-9 0,4-1 8 16,-1-1-3-16,3-4-1 16,-2-1-1-1,0-5-3-15,0 2 1 0,-1-3 8 16,-1 0-6-16,1-1-2 16,-2-1 3-16,3 1 1 15,-2 2-6-15,-2 1 0 16,3-1-1-16,-1-3 9 15,0 1-10-15,0 2 2 16,3 1 3-16,1 2-5 16,2-2 4-16,1-3 5 15,-1-1-5-15,1-3 3 16,-2 0-5-16,0 1 2 0,-1 1 1 16,1 2 4-1,-2 1-8-15,-1 1 3 0,-2-1-4 16,1 0 5-16,-2-4-3 15,2 0 2-15,-1-3-3 16,-1-1-2-16,2 1 4 16,-1-1-5-16,1-1-1 15,-3 1 9-15,0-1-8 16,1 2 0-16,-2-3 2 16,2 0-2-16,-1-2 0 15,1-3-1-15,2-3 1 16,1-3-2-16,3-3 1 0,2-2-2 15,1-1 2-15,0-4-2 16,0 1 2 0,0-1 0-16,0 2 0 0,0 2 0 15,0 3 3 1,0 2-3-16,0 2 0 0,0-1 0 16,0 1 2-16,0-1-2 15,0-2 0-15,0-2-1 16,0-1 1-16,0 0 0 15,0 2-1-15,0-2 2 16,0-1-2-16,0 1 1 16,0-4 0-16,0 1 0 15,0-2 0-15,0-4 1 16,0-1-1-16,0-3-3 16,0-2 2-16,0-2 1 0,0 0 0 15,0 0 0-15,0 0 1 16,0 0-4-16,0 0-4 15,0 0-22-15,3 0-17 16,6-14-42-16,9-9-74 16,2-12-251-16</inkml:trace>
  <inkml:trace contextRef="#ctx0" brushRef="#br0" timeOffset="118382.77">29401 10462 166 0,'0'0'335'0,"0"0"-146"16,0 0-74-16,0 0 12 15,0 0-29-15,0 0-16 16,-4-3-13-16,4 3-6 0,0 0-14 15,-3 0-1-15,2 0 1 16,1 0-15-16,0 0-9 16,0 0-4-16,0 0 4 15,0 0-3-15,0 0-9 16,0 0 0-16,0-2-5 16,0 2-6-16,0 0 3 15,0 0-5-15,4 0 0 16,2 0-3-16,4 0 8 15,9-1-4-15,8 0 8 16,3-2-9-16,1 0 12 16,-5 0-11-16,-2 0-1 15,-5 0 3-15,-5 2-1 16,-3-2 0-16,-3 2-2 0,0 1 0 16,-4 0-5-1,-2 0 5-15,-1 0 0 0,-1 0 5 16,0 0-3-16,0 0-3 15,0 0 1-15,-17 0-14 16,-8 0 7-16,-8 1-19 16,-4 3 19-16,-4 1-15 15,2-3 12-15,3 0-2 16,4 1 5-16,7-2 1 16,8 2-3-16,4-2 6 15,7 1 3-15,3-1 0 0,3-1 1 16,0 0 3-1,0 0-3-15,0 0-1 0,0 0 6 16,0 0 0-16,0 0 5 16,0 0-1-16,0 0-4 15,0 0 5-15,0 0-4 16,0 0 0-16,0 0-1 16,0 0-6-16,0 0 0 15,0 0 0-15,0 0 0 16,0 0-1-16,0 0 3 15,0 0 2-15,0 0-3 16,0 0-1-16,0 0-1 16,0 0 0-16,0 0 0 0,0 0 1 15,0 0 0-15,0 0 3 16,0 0-1-16,0 0 1 16,0 0-2-16,0 0-1 15,0 0 0-15,0 0 0 16,0 0 0-16,0 0 1 15,0 0 0-15,0 0-1 16,0 0 0-16,0 0 2 16,0 0-2-16,0 0 0 15,0 0 0-15,0 0 1 16,0 0-4-16,0 0 5 16,0 0-5-16,0 0 3 15,0 0-19-15,0 0-56 0,0 0-83 16,0 0-82-1,3 0-131-15,-1 0-323 0</inkml:trace>
  <inkml:trace contextRef="#ctx0" brushRef="#br0" timeOffset="119138.14">29325 10493 378 0,'0'0'105'16,"0"0"-35"-16,0 0 22 16,0 0-42-16,0 0-24 15,0 0-2-15,0-6 4 16,-1 6 23-16,1 0-14 15,0 0-9-15,0 0-11 16,0 0-7-16,0 0-10 0,0 0 5 16,0 0-1-16,0 0 0 15,0 0 13-15,0 0 7 16,0 0-8-16,0 0-8 16,0 0 0-16,0 0-4 15,0 0 2-15,0-1-4 16,0-1 5-16,0 2-1 15,0 0-6-15,0 0 2 16,0 0 7-16,0 0-8 16,0 0 1-16,0 0-2 15,0 0 0-15,0 0 0 16,0 0-10-16,0 0-24 16,-5 0-70-16,1 0-110 0,1 5-139 15</inkml:trace>
  <inkml:trace contextRef="#ctx0" brushRef="#br0" timeOffset="119963.87">29319 10489 185 0,'0'0'108'16,"0"0"7"-16,0 0-3 0,0 0-16 15,0 0-34-15,0 0-3 16,3-17-20-16,-1 14 22 16,-1 0-19-16,-1 0-8 15,2 2-17-15,-2 1 9 16,1 0 3-16,-1 0-8 15,0 0 1-15,0 0 0 16,0 0-11-16,0 0-3 16,0 0-4-16,0 0 11 15,0 0-2-15,0-2 8 0,0 2 0 16,0 0 4 0,0 0 12-16,0 0-10 0,0 0-16 15,0 0-11-15,0 2-10 16,0 8 10-16,0 1 0 15,-4 0 9-15,1 2-7 16,-2-2 0-16,-1 0 11 16,2 1-10-16,-2-2-3 15,1-2 3-15,2 1-2 0,-1-1-1 16,2-4 4 0,-1 1-2-16,3-4-2 0,0 0-5 15,0 1 5 1,0-2 7-16,0 0-7 0,0 0 4 15,0 0-2-15,0 0-2 16,0 0 8-16,0 0-7 16,0 0-1-16,0 0 0 15,0 0-1-15,0 0-50 16,0 0-58-16,0 0-90 16,0 0-36-16,0 1-260 15</inkml:trace>
  <inkml:trace contextRef="#ctx0" brushRef="#br0" timeOffset="121057.03">29309 10601 106 0,'0'0'82'16,"0"0"9"-16,0 0 43 16,0 0-40-16,0 0 14 15,0 0-19-15,0 0-2 0,0 0-17 16,0 0-3 0,0 0-10-16,0 0-25 0,0 0-15 15,0 0-1-15,0 0-5 16,0 0-2-16,0 0 1 15,0 0-5-15,0 0 10 16,0 0-1-16,0 0-1 16,0 0 8-16,1 0-6 15,-1 0 14-15,2 0-2 16,-2 0-10-16,1 0-9 16,2 0 3-16,-1 0-11 15,1 0 8-15,0 0-7 0,1 0 3 16,1 0-2-16,2 0-1 15,1 0 0-15,2 0 1 16,5 0-1-16,-3 0 4 16,1 0 8-16,-4 0 1 15,-3 0 7-15,-1-1-8 16,-2 0-4-16,0 1 1 16,2 0-6-16,3 0 2 15,1 0-1-15,3 0-4 16,-2 0 7-16,-1 0-8 15,3 0 1-15,-1 4 4 16,1 1-2-16,-1-1 7 16,0 2-2-16,0 0 14 15,-1-1-6-15,-3 1-7 0,-2 1 9 16,-2 0-15-16,-2 2 10 16,1 1-12-16,1 1 8 15,-3-1-8-15,0 1 7 16,0-1-5-16,0 0-3 15,0 0 3-15,-12 3-3 16,-3-3 7-16,0 1-6 16,-3-4 4-16,2-2 3 15,-4-1-5-15,-1-4-1 16,-1 0 0-16,-2 0-2 16,4 0-2-16,4 0-14 15,3-1 6-15,6 0 7 16,2-2-19-16,4 2-10 0,1-1-24 15,0 1-4-15,0-1-48 16,7 0-123-16,14-3-1 16,4 3-78-16</inkml:trace>
  <inkml:trace contextRef="#ctx0" brushRef="#br0" timeOffset="121705.44">29895 10546 528 0,'0'0'117'16,"0"0"-41"-16,0 0 33 16,0 0-46-16,0 0 3 15,0 0-19-15,-49-43 8 16,41 37-2-16,-1 1-4 0,1-3 12 15,0 4-26 1,4 1-2-16,2 2 3 0,2 1-12 16,0 0-12-16,0 0-12 15,0 0-13-15,2 0-10 16,11 0 12-16,9 4 11 16,7 0 12-16,2 2 6 15,0-3 2-15,-4-2-8 16,-6 1-9-16,-7-2 5 15,-4 0-2-15,-4 0-2 16,-3 0 4-16,-3 0-1 16,0 1 7-16,0 6-7 15,0 7-4-15,0 6-3 0,0 10 16 16,-3 3 3 0,-9 4 22-16,1 0-15 0,-2-4-2 15,1 0-7-15,0-3-11 16,0-4 2-16,3-3-8 15,3-4 3-15,2-8-3 16,2-6 1-16,0 0-3 16,2-5 1-16,0 0-32 15,0 0-66-15,0 0-40 16,0-10-209-16,0-6-388 16</inkml:trace>
  <inkml:trace contextRef="#ctx0" brushRef="#br0" timeOffset="121955.67">29837 10723 179 0,'0'0'767'0,"0"0"-613"16,0 0-80-16,0 0 2 16,83-15 7-16,-35 13-8 15,-2 0-20-15,-5-1-17 16,-8 1-16-16,-5-1-17 15,-4 1-3-15,-6 2-2 16,-5 0-29-16,-7 0-59 16,-6 0-90-16,0 7-61 0,-16 3-2 15,-11 2-264 1</inkml:trace>
  <inkml:trace contextRef="#ctx0" brushRef="#br0" timeOffset="123093.97">29292 11121 459 0,'0'0'189'0,"0"0"-42"0,0 0-1 16,0 0-33-16,0 0-21 15,0 0-17-15,43-31-22 16,-40 31-20-16,-3 0 7 16,0 0-11-16,0 0-16 15,0 0-6-15,0 0-1 16,0 0-2-16,0 0 6 0,0 0-10 16,0 11 5-1,-11 6-1-15,-3 5 21 0,-5 2 2 16,-1 2-2-16,0-2 10 15,-1-2-22 1,3-3 6-16,3-4-15 16,3-2 8-16,2-3-9 0,4-3 2 15,1-4-1-15,2-1-3 16,2 0 3-16,-1-1 4 16,0 1-6-16,2-2 0 15,0 1 4-15,0 0-6 16,0-1-1-16,0 2 0 15,0-1-7-15,8 2 8 16,10 0 0-16,3-2 10 16,6-1-7-16,0 0-1 15,-2 0-1-15,-1 0 3 16,-3 0-3-16,0-3 1 16,-1-4-2-16,-5-1 3 0,0 0-6 15,-3-2 1-15,-3 0 2 16,0 2-5-1,-5-1 5-15,0 0-1 0,-1 2 1 16,0-1 2-16,-2 1-2 16,-1 0 4-16,0 1-6 15,0 2 4-15,2 0-2 16,-2 1 1-16,1 2 0 16,1-1 6-16,-2 2-2 15,0 0-3-15,0 0 10 16,0 0-9-16,0 0-3 0,0 0-1 15,0 13-3 1,-6 2 4-16,-2 6 6 0,-1 1-4 16,2 2 2-16,-1 1 0 15,2-1-3-15,2 2 3 16,-1-4-2-16,0-2 1 16,1-3-1-16,1-3-2 15,2-4 1-15,1-3 2 16,0-4-3-16,0-2 0 15,0-1 0-15,0 0 0 16,0 0 2-16,0 0-1 0,0 0-1 16,0-1-10-1,1-6-19-15,10-5-65 0,-1 1-90 16,5-2-57 0,2-3-256-16</inkml:trace>
  <inkml:trace contextRef="#ctx0" brushRef="#br0" timeOffset="123803.94">29665 11197 620 0,'0'0'183'0,"0"0"-58"0,0 0-23 15,0 0-28-15,0 0-7 16,0 0-1-16,0 0-32 16,0 0-3-16,0 0-3 15,0 0 4-15,0 0 0 16,0 0-7-16,0-3 5 15,0-1-8-15,2-3-11 16,10 0-1-16,1-2 1 16,8 2 0-16,3 0 12 0,0 1 9 15,-2 3 4 1,-6 2-7-16,-6 1-10 16,-10 0-13-16,0 0-4 15,0 13-2-15,-5 8-1 0,-11 3 1 16,-5 3 7-16,-3-3-7 15,-1-3 0-15,1-2 3 16,4-6-3-16,4-3 3 16,5-3-2-16,4-2 0 15,6-4 2-15,1-1-2 16,0 0 8-16,0 0-9 16,0 0 0-16,0 0 1 15,7 0 2-15,5 0-3 16,4 0 0-16,2 0 3 0,1 7-3 15,1 7 10 1,1 5-4-16,-3-1 2 0,-8 0 12 16,-5-1 14-16,-5-1-15 15,0-5-5-15,-11 1 7 16,-11-4 2-16,-6 0-10 16,-5-4-9-16,-2-2-2 15,4-2 0-15,3 0-4 16,7 0-36-16,6-13-26 15,6-2-36-15,6-4-125 16,3-2-162-16,0 3-456 16</inkml:trace>
  <inkml:trace contextRef="#ctx0" brushRef="#br0" timeOffset="127620.85">29034 12191 1081 0,'0'0'49'0,"0"0"87"15,0 0-76-15,0 0 4 16,0 0-22-16,0 0 6 16,0 0-9-16,0 29-21 15,0-9 27-15,-3 5 1 16,-1 0-23-16,-4 4 2 15,2-2-14-15,3-2 1 16,0-4-5-16,0-2 1 16,0-5-4-16,0-4 1 15,2-4-5-15,1-1 0 0,-3-3 4 16,3 0-4-16,0-1-1 16,0-1-37-16,0 0-53 15,9 0-129-15,9 0-104 16,4 0-269-16</inkml:trace>
  <inkml:trace contextRef="#ctx0" brushRef="#br0" timeOffset="128390">29327 12326 871 0,'0'0'130'0,"0"0"19"16,0 0-25-16,0 0-44 0,0 0-20 15,0 0-28-15,-2-10-3 16,1 10 0-16,-5 0 9 16,-3 1-21-16,-5 8 3 15,-1 2 9-15,1 2-12 16,2 1 0-16,1 0-10 15,2-1-3-15,5-1-4 16,1-2 0-16,3 0 0 16,0-3-3-16,0 0-1 0,10-1 3 15,7-3 0 1,1-1 2-16,2-2 7 0,-2 0-3 16,-4 0-3-16,-3-7 0 15,-5-2 3-15,-4-4 0 16,-2 0-5-16,0-1-3 15,0 0 3-15,0 0 0 16,-3 4 2-16,0 3-5 16,3 0 2-16,0-1 1 15,0-1-2-15,7 1-1 16,12-2 1-16,3 1 1 16,0 3-3-16,0 1 4 0,-6 2 3 15,-6 1 2 1,-3 2 3-16,-5 0-6 0,-1 0-1 15,1 0-1 1,1 9 4-16,0 5-3 0,0 3 2 16,0 3-2-16,-2 1 3 15,3 0-4-15,1 0 0 16,1-2 2-16,5-4-2 16,3-2 3-16,3-5-3 15,5-4 0-15,2-4 0 16,0 0 6-16,0-1 1 15,0-12 7-15,-3-3-10 16,-3-5 8-16,-5 1 4 16,-7 0-5-16,-6 2-1 15,0 4 6-15,-8 2 2 0,-12 2-18 16,-4 3-3 0,-1 3 1-16,3 3-11 0,5 1-58 15,2 0-63-15,0 10-262 16,0 4-791-16</inkml:trace>
  <inkml:trace contextRef="#ctx0" brushRef="#br0" timeOffset="130153.01">25263 13524 997 0,'0'0'34'16,"0"0"124"-16,0 0-86 0,0 0-1 16,0 0 17-16,0 0-31 15,-3-20-24-15,-2 20-5 16,-4 15-21-16,-3 10-3 16,-3 7 21-16,2 3-10 15,0 5-2-15,2 0 8 16,2 0 1-16,2 0-10 15,2-3 4-15,2-5-6 16,2-7 7-16,-1-4-14 16,1-6 8-16,1-4-9 15,0-5 2-15,0-3-1 16,0-3-1-16,0 0 4 0,0 0 2 16,0 0-2-16,0 0 9 15,0 0 0-15,0 0-9 16,0-7-1-16,0-1-5 15,0-3-2-15,0-2 1 16,3-3 2-16,1-2 0 16,1-3-1-16,1-6 1 15,2-4-1-15,3-5 0 16,0-6 0-16,3-2 0 0,0-6 0 16,2 2 1-1,-1 6-2-15,3 8 3 0,4 9-4 16,2 6 2-1,9 6-4-15,4 6 2 0,4 5 2 16,-5 2 0 0,-4 4 0-16,-6 14 0 0,-13 5-7 15,-7 1 4-15,-6 0 3 16,-12-2 0-16,-16 0 0 16,-8-2 2-16,-3-7-4 15,-4-1 2-15,4-5-7 16,6-5-21-16,11 0-14 15,10-2-20-15,10 0-41 16,2 0-93-16,8 0-112 16,17 0-301-16</inkml:trace>
  <inkml:trace contextRef="#ctx0" brushRef="#br0" timeOffset="130487.27">25894 13429 953 0,'0'0'229'0,"0"0"-115"16,0 0 42-16,0 0-109 16,0 0-23-16,0 0 1 15,-69 34 12-15,41-3 11 0,-2 6 3 16,1 4-12-16,6 0 3 15,0 0-20-15,8 1 0 16,5-1-13-16,6 0-9 16,4-4 0-16,0-6 0 15,8-6-2 1,9-8-2-16,7-6-46 0,2-8-26 16,10-3-67-16,5-6-118 15,-1-16-348-15</inkml:trace>
  <inkml:trace contextRef="#ctx0" brushRef="#br0" timeOffset="130983.4">26088 13601 918 0,'0'0'203'16,"0"0"-61"-16,0 0-59 15,0 0-40-15,0 0 47 0,-64 72-18 16,46-35-20-1,6 1-25-15,6-1-4 0,4-2-7 16,2-8-12-16,0-6-4 16,14-10-3-16,6-6 2 15,7-5 2-15,6 0 3 16,1-18 4-16,1-5-8 16,-4-5 5-16,-2-4 0 15,-6 6-3-15,-3 3 1 16,-5 8-2-16,-8 6 0 0,-4 6-2 15,-3 2 1-15,0 1 0 16,0 1-6-16,0 13 4 16,0 5 2-1,-3-1 2-15,3-3 0 0,0-2-1 16,0-1-1-16,6-7-1 16,10-3 1-16,8-2 1 15,2-2 13-15,5-13-4 16,3-8 0-16,-1-2 6 15,-5-6-5-15,-6-3 2 16,-9 2-4-16,-12 3-4 16,-1 6 0-16,-1 11-5 15,-17 5 0-15,-4 6-4 16,-4 1-8-16,2 0-13 0,2 8-28 16,4 6-18-1,9 3-84-15,8 0-94 0,1 0-158 16</inkml:trace>
  <inkml:trace contextRef="#ctx0" brushRef="#br0" timeOffset="131539.41">26647 13759 732 0,'0'0'261'0,"0"0"-120"0,0 0-2 15,0 0-30-15,0 0-5 16,0 0-25-16,3 0-41 16,-3 0 6-16,0 0-18 15,0 0-5-15,0 0-1 16,0 0-7-16,0 0 5 15,0 0-2-15,0 0-11 16,0 0 1-16,0 0-6 16,0 3 3-16,0 0 0 0,0 5-2 15,0 4 0-15,0 1 12 16,0 4-4-16,0 0-7 16,0 1 8-16,0 1-3 15,0 1 0-15,0 0-3 16,0-3-1-16,0 0-1 15,-1-3-3-15,1-3 1 16,-2-4 0-16,2-2 3 16,0-4-3-16,0-1-1 15,0 0 0-15,0 0 1 16,0 0-5-16,0 0 4 16,0 0-3-16,0 0-2 15,0 0 1-15,0 0-13 0,0 0-10 16,0 0-24-1,0 0-40-15,0 0-88 0,0-3-153 16,9-15-462 0</inkml:trace>
  <inkml:trace contextRef="#ctx0" brushRef="#br0" timeOffset="131947.13">26835 13496 1072 0,'0'0'114'15,"0"0"50"-15,0 0-33 16,0 0-82-1,0 0-3-15,0 0-12 0,40 11 10 16,-13 17-2-16,2 10-8 16,-1 9-1-16,-1 6-10 15,-5 8 5-15,-7 0-6 16,-6-2-1-16,-8-5-9 16,-1-8-8-1,-1-8 1-15,-18-7-3 0,-5-5 3 16,-3-5-10-1,4-5-1-15,4-6-54 0,9-6-33 16,7-4-51-16,3-2-124 16,4-17-514-16</inkml:trace>
  <inkml:trace contextRef="#ctx0" brushRef="#br0" timeOffset="132171.57">27341 13844 482 0,'0'0'760'0,"0"0"-693"16,0 0 102-16,0 0-106 16,0 0-17-16,0 0 7 0,51 0-9 15,-23 0-35 1,2 0-5-16,1 0-4 0,1-1-14 15,-6-1-39-15,-2 1-78 16,-3 0-130-16,-9 1-138 16</inkml:trace>
  <inkml:trace contextRef="#ctx0" brushRef="#br0" timeOffset="132408.26">27413 13977 60 0,'0'0'1012'0,"0"0"-881"0,0 0 57 0,0 0-73 0,0 0-19 0,0 0-18 15,46 48-21 1,-11-44-16-16,3-3-22 0,-4-1-13 16,-2 0-6-1,-6 0-20-15,-2 0-70 0,-6-5-247 16,-2-11-808-1</inkml:trace>
  <inkml:trace contextRef="#ctx0" brushRef="#br0" timeOffset="134577.59">28233 13589 863 0,'0'0'230'15,"0"0"-152"-15,0 0 130 16,0 0-103-16,0 0-21 16,0 0-24-16,0 0-17 15,18-31-16-15,17 29-7 16,7 2-6-16,3 0-6 0,-2 0-3 15,-5 0-5-15,-10 0 0 16,-10 0 0 0,-6 0 4-16,-9 0-8 0,-3 0-1 15,0 0-22-15,-13 0-14 16,-14 0-19-16,-12 0-25 16,-9 0 6-16,-2 0 13 15,2 0 37-15,3 0 26 16,12 0 2-16,9 2 2 15,11 1-2-15,8-2 3 16,1 1 0-16,1 0 5 16,0 4 24-16,-3 2 12 15,-1 3-6-15,-1 5 7 16,-2 2 0-16,4 2-8 16,1 1-22-16,4 0-7 0,1-2 10 15,0-4-1 1,4-3-12-16,11-4 4 15,5-3-1-15,5-5 11 0,8 0-1 16,6 0-11-16,2 0 3 16,1 0-9-16,-5 0 0 15,-5 0-2-15,-10 0 8 16,-7 5-11-16,-6 9 9 16,-5 4-4-16,-1 4 4 15,-3-1 1-15,0-1-1 16,-4-4-2-16,-15-2-2 0,-8-2 12 15,-8-5-5-15,0-4-6 16,0-2 3 0,5-1-4-16,10 0-8 0,6 0-22 15,9 0-47 1,5-7-90-16,10 0-260 0,18-3-381 16</inkml:trace>
  <inkml:trace contextRef="#ctx0" brushRef="#br0" timeOffset="135120.1">28824 13665 994 0,'0'0'46'0,"0"0"129"16,0 0-106-16,0 0 2 15,0 0-4-15,0 0-25 16,-48-24 3-16,42 23 16 16,2-1-22-16,2 2-10 15,2 0-10-15,0 0-11 16,0 0-2-16,0 0-6 0,0 0-1 15,9 0-8-15,14 0 9 16,8 0 4-16,8 0 15 16,2 2-14-16,-5-1-1 15,-6-1 3 1,-10 0-6-16,-7 0 2 0,-9 0-1 16,-2 0 3-1,-2 0 1-15,0 0 16 0,0 3-13 16,0 10-9-16,-3 7 0 15,-5 12 1-15,0 5 7 16,-3-1 4-16,2 1 0 16,-3-4-8-16,3-4-2 0,0-5-2 15,-1-4 0-15,4-4-4 16,-2-3-11 0,2-5-55-16,2 0-19 0,-3-3-111 15,-2-5-121 1,-2 0-358-16</inkml:trace>
  <inkml:trace contextRef="#ctx0" brushRef="#br0" timeOffset="135345.2">28711 13874 657 0,'0'0'436'0,"0"0"-297"16,0 0 50-16,0 0-115 15,0 0-11-15,0 0-31 16,75-19 1-16,-30 15 7 0,1 1-20 15,-4 1-8-15,-4-3-9 16,-7 1-3-16,-1 0-36 16,-2-2-80-16,1-2-208 15,-1-6-252-15</inkml:trace>
  <inkml:trace contextRef="#ctx0" brushRef="#br0" timeOffset="135614.97">29260 13569 555 0,'0'0'504'0,"0"0"-354"16,0 0 40-16,0 0-107 15,0 0-14-15,0 0-40 16,-6 74 56-16,-8-20-19 0,2 7-24 16,0 3-11-1,2-4 10-15,2-8-32 0,1-6 8 16,1-8-14-16,0-9-3 15,2-6 0-15,4-7 0 16,0-8 0-16,0-4-50 16,0-4-49-16,8 0-35 15,7-4-124-15,8-11-432 16</inkml:trace>
  <inkml:trace contextRef="#ctx0" brushRef="#br0" timeOffset="135918.92">29586 13757 716 0,'0'0'251'16,"0"0"-75"-16,0 0-35 15,0 0-34-15,0 0 1 16,0 0-54-16,0 45 5 16,-8-10 15-16,0 2-35 15,-1 1-12-15,0-3-12 16,-3-1-11-16,2-4 0 16,-4-4-3-16,2-2-1 0,3-4-21 15,6-4-76-15,3-8-134 16,0-8-210-16</inkml:trace>
  <inkml:trace contextRef="#ctx0" brushRef="#br0" timeOffset="136590.29">29824 13862 778 0,'0'0'231'0,"0"0"-79"0,0 0-33 0,0 0-61 0,0 0 26 15,0 0-42-15,-12-3-13 16,2 9 20-16,-1 5-3 16,0 2-18-16,1 3-10 15,-2 4-5-15,1 2 6 16,4 1-17-16,0 1 9 15,4-4-11-15,3-2-5 16,0-3 4-16,3-3-1 16,13-4-2-16,5-4 4 15,1-4 1-15,2 0 4 0,-3 0-5 16,-9-10-4-16,-6-4 2 16,-2-3 4-16,-4-2-1 15,0-4 0-15,0-3 0 16,0-3 3-16,0 1-4 15,0 2 1-15,0 6 1 16,0 8-2-16,6 5 0 16,3 1 3-16,2 1-1 15,2 1 5-15,4 1 2 16,2 3-4-16,3 0 3 16,-2 0 1-16,-2 0 3 15,-8 8-9-15,-1 5-3 16,-6 1 0-16,-2 7 0 0,1 3 0 15,-2 0 4 1,0 1-3-16,1-1-1 0,1-4 3 16,2-1-2-16,4-4-1 15,5-3-1-15,4-2 0 16,5-2 1-16,6-7 2 16,5-1 2-1,0 0-2-15,0-10 3 0,-3-8 1 16,-7-6 3-16,-6-3 19 15,-5 0-11-15,-11 3-4 16,-1 3-8-16,-8 7-5 16,-20 3-15-16,-8 5-34 15,-6 6-63-15,-7 0-128 0,-3 0-433 16</inkml:trace>
  <inkml:trace contextRef="#ctx0" brushRef="#br0" timeOffset="144619.48">25559 12436 752 0,'-3'-6'111'0,"2"4"52"15,-1 0 0-15,2 2-79 0,0 0-13 0,-1 0-28 0,-1 0-17 0,-1 0-18 0,-4 15-5 0,-2 11 3 0,-3 12 31 0,-1 8 9 0,2 11-8 0,0 4-15 0,3-1 13 0,2-3-19 0,0-8 7 0,1-8-15 16,1-6 2-16,0-8-2 0,1-8-4 0,1-7 0 0,2-6-5 0,0-5 2 0,0 1-1 0,0-2 7 0,0 0-2 0,0 0-2 0,0-7 13 0,0-10-13 0,6-1 1 0,1-2-5 0,-2-2 7 16,-1 1-7-16,3-1-1 0,-1-4 1 0,2-2 1 0,0-4 3 0,1-7-2 0,3-4-1 0,1-3-2 0,3 3 0 0,3 3 1 0,3 8 0 0,2 8 0 0,4 4-6 15,-2 7 6-15,-1 5-2 0,-4 4 2 0,-6 4 0 0,-4 0-6 0,0 1 4 0,1 13 0 0,3 3 1 0,-2 6-1 0,1 4-1 0,-5 1 3 0,-3 3 1 0,-3-3 0 0,-3-1 0 0,0-3-1 0,0-4 0 0,-2-5 0 0,-5-4 2 0,1-2-2 0,0-5 1 0,0-1-1 16,-2 0 2-16,-2-2-2 0,-5-1 0 0,0 0-5 0,-4 0 2 0,4 0-22 0,0 0-34 0,3 0-65 0,6 0-94 0,0 0-250 0</inkml:trace>
  <inkml:trace contextRef="#ctx0" brushRef="#br0" timeOffset="146351.19">26102 12498 552 0,'0'0'166'0,"0"0"-32"15,0 0-17-15,0 0-5 16,0 0-22-16,0 0-7 15,0 0 10-15,-2-21-17 16,2 21-12-16,-2 0-3 16,-1 0-31-16,2 0-9 15,-4 0-20-15,-4 4-1 16,-2 16 0-16,-5 7 6 16,3 8 2-16,1 7 6 15,3 5-6 1,3 1-1-16,6 0 6 0,0-5-10 0,0-5 5 15,3-3-7-15,8-9 1 16,2-3 1-16,-3-8-3 16,1-3 1-16,2-7-6 15,2 0-4 1,7-5-32-16,8 0-6 0,6 0-86 16,6 0-86-16,0-10-168 15,-8-2-290-15</inkml:trace>
  <inkml:trace contextRef="#ctx0" brushRef="#br0" timeOffset="146905.85">26426 12711 642 0,'0'0'158'16,"0"0"55"-16,0 0-65 0,0 0-52 15,0 0 20-15,0 0-37 16,6-48-47-1,-6 65-32-15,-7 8 2 0,-2 9 4 16,-1 2 9-16,5-6-8 16,4-1 7-16,1-5-6 15,0-6-4-15,0-7-2 0,11-2 3 16,3-5-2 0,2-4 4-16,4 0-1 15,0 0 7-15,1-13-13 16,-1-1 5-16,-2-2-3 15,-3-2 2-15,-4 4 2 16,-5 4-5-16,-3 6 8 16,-3 4 21-16,0 0-26 0,0 0-4 15,0 4-7-15,0 12-1 16,0 4 8-16,0 0 0 16,7-2 0-16,0-3 1 15,6-3 2-15,-1-5-3 16,6-4 4-16,0-3-2 15,5 0 5-15,2-12-6 16,-1-6 2-16,-5-5 5 16,-3-1-5-16,-6-3 6 15,-6 3 10-15,-4 4-7 0,0 5-4 16,0 5 2 0,-3 5-10-16,-8 2 0 0,-2 3-17 15,1 0-6-15,3 0-35 16,2 10-50-16,6 3-87 15,1-1-83-15,0 1-109 16</inkml:trace>
  <inkml:trace contextRef="#ctx0" brushRef="#br0" timeOffset="147408.49">26919 12817 785 0,'0'0'189'0,"0"0"12"0,0 0-105 0,0 0-14 15,0 0-18-15,0 0-17 16,14-16 3-16,2 16-1 16,6 0-12-16,2 0-10 15,-3 0-10-15,-2 7-8 16,-7 2 12-16,-2-1-17 15,-4 2-1-15,-3-1 4 16,-1-1-6-16,-2 2 5 16,0-1-2-16,-3 2 2 0,-12 0 6 15,-2-1-8-15,0 0 0 16,2 0 10-16,1-3-13 16,4-1 1-16,5-2-2 15,2-1 0-15,2-2 1 16,1-1-1-16,0 0 0 15,0 0 2-15,0 0 0 16,0 0-1-16,10 1-1 16,2 2 3-16,6 0-2 15,-3-1-1-15,3-2 0 16,-2 0-2-16,1 0-1 16,-1 0-2-16,-2 0-14 15,3-2-30-15,2-4-38 0,3 1-157 16,9-1-162-1,5 0-332-15</inkml:trace>
  <inkml:trace contextRef="#ctx0" brushRef="#br0" timeOffset="147682.48">27284 12413 905 0,'0'0'190'0,"0"0"-73"16,0 0-40-16,0 0-49 15,0 0 7-15,97 26 45 16,-59 9-34-16,-6 3 5 16,-3 4-1-16,-10 1-34 0,-8-3 9 15,-10-1-18 1,-1-6 6-16,0 0-7 0,-10-6-6 15,-8-2 0-15,3-2-2 16,2-2-17-16,5-4-70 16,8-1-86-16,0-9-92 15,1-7-223-15</inkml:trace>
  <inkml:trace contextRef="#ctx0" brushRef="#br0" timeOffset="147938.18">27857 12707 906 0,'0'0'231'0,"0"0"-97"0,0 0-87 0,0 0-27 16,0 0 26-16,90-4-5 15,-65 4-34-15,-1 0-3 16,0 2-4-16,-2 1-37 15,-1 1-87-15,-5 2-148 16,-7-5-104-16</inkml:trace>
  <inkml:trace contextRef="#ctx0" brushRef="#br0" timeOffset="148133.68">27947 12807 839 0,'0'0'106'0,"0"0"16"15,0 0-41-15,0 0-4 16,0 0-5-16,0 0 13 16,55 4-32-16,-27-4-53 15,2 0-4-15,0 0-149 16,1 0-179-16,5 0-219 16</inkml:trace>
  <inkml:trace contextRef="#ctx0" brushRef="#br0" timeOffset="148848.26">28479 12657 776 0,'0'0'115'16,"0"0"99"0,0 0-78-16,0 0-7 0,0 0-41 15,0 0-27-15,-4-20-28 16,-2 20-26-1,0 8 0-15,-6 13-3 0,-3 6 8 16,2 5 17-16,-1 2-11 16,5 1-1-16,5-2 0 15,4-1-17-15,0-4 13 16,0-5-13-16,4-6 0 0,9-6 0 16,4-5 5-1,2-6-5-15,5 0 0 16,2-3 3-16,1-12-3 15,-2-4 0-15,-1-4 0 0,-2-3-3 16,-4-3 6 0,-3 1-2-16,-8 6-1 0,-1 5 0 15,-1 6 1-15,-4 5-1 16,1 3 0-16,-2 2 0 16,0 1 2-16,0 0-4 15,0 0 2-15,0 0 0 16,0 0 0-16,0 0 2 15,0 0-2-15,0 0 4 16,0-2-4-16,0 2 6 16,0 0-4-16,0 0-2 15,0 0 3-15,0 4-3 0,0 11-1 16,0 5 1 0,0 3 1-16,0 4 5 0,-2 0 0 15,1 1-5-15,-2-1 13 16,-3 1-10-16,1-2-1 15,-1-4-3-15,-1-2 6 16,3-4-6-16,-2-5 0 16,1-3 0-16,2-1-4 15,0-1 2-15,0-2-28 16,0-1-39-16,3-2-98 16,0-1-89-16,7-1-205 15</inkml:trace>
  <inkml:trace contextRef="#ctx0" brushRef="#br0" timeOffset="149455.54">28912 12858 665 0,'0'0'178'16,"0"0"30"-16,0 0-115 16,0 0 5-16,0 0-20 0,0 0 1 15,-13 0-8 1,13 0-23-16,0 0 7 0,0 0-14 16,0-3-10-16,0-1-4 15,0 0-9-15,0-1-7 16,0 0 6-16,10-1-15 15,2 0-2-15,7 0-3 16,1 1 3-16,2 2-3 16,-3 3 8-16,-5 0-6 15,-5 0 1-15,-2 3 0 16,-4 7 0-16,-3 3 0 16,0 2-2-16,-15 1-3 15,-11 2 9-15,-6-3-4 16,1 0 0-16,3-5-1 0,10-5 0 15,8 0 1-15,6-4-5 16,4-1 2-16,0 0-10 16,3 0 6-16,15 3-6 15,9 2 13-15,3 4 1 16,0 2-1-16,-4 2 2 16,-6 1-2-1,-2-2 4-15,-9 1-3 0,-6 0 5 16,-3-2-5-16,0 2 6 15,-21-1-6-15,-6 1 1 16,-5-2 2-16,1-1-4 0,4-1-30 16,8-5-31-1,9-4-73-15,8 0-78 16,2-4-143-16,9-15-510 0</inkml:trace>
  <inkml:trace contextRef="#ctx0" brushRef="#br0" timeOffset="149734.78">29307 12825 827 0,'0'0'229'0,"0"0"-21"16,0 0-57-16,0 0-29 16,0 0-75-16,0 0-27 15,17 9-16-15,-29 22 25 16,-5 8 18-16,2 5-18 15,-1 1 6-15,1-1-16 16,0-5-6-16,2-3-4 0,0-5-1 16,0-7-5-16,1-3 3 15,1-7-6-15,2-2-5 16,2-4-11-16,4-2-55 16,3-4-30-16,0-2-78 15,3 0-15-15,17 0-169 16</inkml:trace>
  <inkml:trace contextRef="#ctx0" brushRef="#br0" timeOffset="150061.99">29586 12955 1101 0,'0'0'130'16,"0"0"58"-16,0 0-96 0,0 0-55 16,0 0 0-16,0 0 9 15,5 59 9-15,-5-32-4 16,-5 1-25-16,-5 1 7 16,-4-2-21-16,1-1-5 15,3-3 1-15,1-3-8 0,1-5 0 16,1-3-1-1,2-4-1-15,2-4-5 0,3-1-47 16,0-2-35-16,0-1-33 16,11 0-80-16,10 0-115 15,7-1-445-15</inkml:trace>
  <inkml:trace contextRef="#ctx0" brushRef="#br0" timeOffset="150800.14">29876 13022 842 0,'0'0'232'0,"0"0"-33"0,0 0-79 0,0 0-60 16,0 0-20 0,0 0-19-16,3-6-1 0,-5 14 3 15,-7 5 16-15,-4 1 13 16,2 1-35-16,1 2-1 15,-2-1-3-15,5 1-8 16,-1 1 6-16,2-2-11 16,3-1 2-16,3-1-1 15,0-2 0-15,0-4-1 16,0 0 1-16,9-4 3 16,5-1-2-16,5-3-1 15,2 0 0-15,-5 0-1 0,0-5-1 16,-5-5 1-16,-5 0 0 15,-3-1 3-15,-1-2-1 16,-2-1-2-16,1 0 0 16,3-3-1-1,-1 2 6-15,3-1-4 0,0 2-1 16,4 3 2-16,0 2 7 16,0 4-4-16,2 1-3 15,1 1 6-15,3 3-6 16,0 0 3-16,-1 0-1 15,1 1-3-15,-1 9 9 0,0 1-6 16,-6 0-2 0,-3 2 3-16,-1 1-2 15,-5 2-3-15,0 2 0 0,0 3 2 16,0-1-2-16,0 0 0 16,2-2 0-1,3-1-2-15,2-3 8 0,4-3-6 16,4-4 1-16,3-2 3 15,3-4 4-15,1-1-8 16,-2 0 8-16,-3-1 11 16,-2-12-9-16,2-1 9 15,-7-3 6-15,0-4-17 16,-4 1 11-16,-4 0-14 16,-2 2 2-16,0 0-6 15,-8 1-1-15,-9 1-4 16,-7 3-22-16,-9 5-42 0,-10 5-46 15,-14 0-166-15,-9 2-752 16</inkml:trace>
  <inkml:trace contextRef="#ctx0" brushRef="#br0" timeOffset="161095.92">26055 9203 758 0,'0'0'105'16,"0"0"15"-16,0 0 23 16,0 0-55-16,0 0-11 15,0 0 11-15,0 0-56 16,-25-49-11-16,19 57-21 16,-4 16 7-16,-3 13 17 15,4 4-4-15,0 6 0 16,0 6 3-16,3 1 3 0,2 4 5 15,-1 6-12 1,1 1-8-16,1 1 10 16,0 1-18-16,3-6 5 0,0-5 7 15,0-3-4-15,0 0 10 16,0-4-11-16,0 2 0 16,0-3 7-16,0 0-13 15,0-3 6-15,0 0 3 16,0-1-12-16,0 2 9 15,0 1-6-15,0 2 0 16,0-3 8-16,0-6-12 16,0 0 0-16,-4-5 8 15,-1-1-6-15,1 0 5 0,-3-3-6 16,3 0 3 0,1 2 10-16,-2-1-14 0,1 3 3 15,1-1 1 1,0-1 0-16,0-1-3 0,0 0 0 15,0-2 1-15,2-3 6 16,-1 0-4-16,-1-3-4 16,0-3 2-16,2 0 3 15,-1-4-1-15,2-2-4 16,0 0 2-16,0-3-4 16,0 4 4-16,0 0-2 15,0 2 2-15,0 1 1 16,0 1 0-16,0 0-3 15,0-3 0-15,-2 1 0 16,0-1 0-16,0 0 0 0,2 0 0 16,-1-1 1-1,-1 2-1-15,1 2 0 0,-1 2 3 16,1 1-5 0,-1 2 4-16,2 2-2 0,0 2 0 15,0-3-1 1,0 1 1-16,0-4 0 0,0-8 3 15,0-5-5-15,0-6 2 16,0-2 0-16,0-2-1 16,0 0 6-16,0 0-3 15,0-3-2-15,0-14-8 16,9-6-10-16,3-2-64 16,-4 5-39-16,-5 5-92 15,-3 2-128-15,-3 0-532 16</inkml:trace>
  <inkml:trace contextRef="#ctx0" brushRef="#br0" timeOffset="162027.56">24360 9590 267 0,'0'0'260'0,"0"0"-137"16,3-79 33-16,0 56-11 16,0 4-7-16,0 6-27 15,-3 4-19-15,0 5 14 0,0 4-15 16,0 0-11-16,0 0-55 15,-12 10-16-15,-12 12-4 16,-7 9 2-16,-5 6 18 16,2 3-24-16,-1 1 11 15,5 1-9 1,4-1 3-16,2-5-8 0,4-2 2 16,4-5-22-16,5-9-44 15,4-4-52-15,4-6-34 16,2-8-71-16,1-2-152 15,0-8-280-15</inkml:trace>
  <inkml:trace contextRef="#ctx0" brushRef="#br0" timeOffset="162249.78">24105 9539 248 0,'0'0'674'0,"0"0"-564"0,0 0 61 16,0 0-75-16,0 0-38 15,0 0-55-15,36 19 15 16,-11 13 36-16,3 3-26 16,-1-1-9-16,2-3-9 15,-7-6-5-15,-1-4-5 16,-8-4 0-16,1-5 0 16,-4-4-1-16,2-4-70 15,8-2-53-15,2-2-134 0,3-7-330 16</inkml:trace>
  <inkml:trace contextRef="#ctx0" brushRef="#br0" timeOffset="162471.07">24612 9628 1109 0,'0'0'86'0,"0"0"-8"16,0 0-4-16,0 0-35 15,0 0-7-15,0 0 16 16,60-7-44-16,-38 7 1 16,0 0-5-16,0 0-3 15,0 0-29-15,-4 0-71 0,-5 0-64 16,-7 0-49-16,-6 0-50 16,0 0-97-1</inkml:trace>
  <inkml:trace contextRef="#ctx0" brushRef="#br0" timeOffset="162668.25">24547 9715 750 0,'0'0'125'0,"0"0"27"15,0 0-51-15,0 0-16 16,0 0 0-16,0 0-18 16,20 34-18-16,1-34-28 15,8 0-21-15,2 0 0 16,6 0 0-16,0 0-84 15,-2-7-41-15,-4-3-104 0,-3 0-41 16,-4-1-40-16</inkml:trace>
  <inkml:trace contextRef="#ctx0" brushRef="#br0" timeOffset="163030.99">25061 9446 901 0,'0'0'247'0,"0"0"-113"0,0 0 8 0,0 0-13 15,0 0-66-15,0 0-23 16,0-44-13-16,0 44-25 15,0 10 4-15,0 16-4 16,0 5 18-16,0 5 17 16,0 2-21-16,0-1-11 15,0-2 0-15,0-4 2 0,0-3-6 16,0-8-1 0,0-6 2-16,0-4-7 0,0-7 5 15,0 0-27-15,0-3-24 16,2 0-40-16,5 0-52 15,4 0-75-15,-1-9-260 16</inkml:trace>
  <inkml:trace contextRef="#ctx0" brushRef="#br0" timeOffset="163369.57">25085 9597 880 0,'0'0'214'16,"0"0"-133"-16,0 0-37 15,0 0-12-15,0 0 31 16,0 0 46-16,60-2-67 16,-35 0 8-16,-2-4-19 15,-3-3-30-15,-3-1 5 0,1-1-6 16,-5-3-2-16,2-3-3 16,-4-4-20-16,-2-2 2 15,-1 1 22-15,-3 5 2 16,-4 7 4-16,-1 7 43 15,0 3-5-15,0 0-6 16,0 13-37-16,0 15 0 16,0 12 9-16,-4 3 5 15,1 3 8-15,1-3-13 16,0-3-6-16,2-1-4 16,0-5 1-16,0-1-33 15,2-5-70-15,10-7-102 0,3-10-333 16</inkml:trace>
  <inkml:trace contextRef="#ctx0" brushRef="#br0" timeOffset="164078.63">26726 9454 866 0,'0'0'144'15,"0"0"21"1,0 0-18-16,0 0-18 0,0 0-87 16,0 0-23-16,0 0-18 15,-36 24 47-15,14 9 8 16,0 2-32-16,1 2-6 15,1-1-14-15,1-1 1 16,4-2-5-16,0-3 0 16,3-5-36-16,3-2-49 15,4-5-99-15,1-7-78 16,3-8-170-16</inkml:trace>
  <inkml:trace contextRef="#ctx0" brushRef="#br0" timeOffset="164340.82">26486 9554 1078 0,'0'0'94'15,"0"0"55"-15,0 0-35 16,0 0-86-16,0 0-1 16,0 0 36-16,85 50-22 15,-49-23 4-15,-3-2-24 16,-8-2-7-16,-7-3-13 0,-3-4-1 15,-6 1-2 1,3-3-60-16,0-1-82 16,3-7-114-16,1-6-259 0</inkml:trace>
  <inkml:trace contextRef="#ctx0" brushRef="#br0" timeOffset="164499.35">26978 9667 167 0,'0'0'1070'0,"0"0"-945"0,0 0-33 0,0 0-23 15,0 0-9-15,0 0-30 0,102-8-18 16,-77 5-12 0,-3 1-4-16,-2 1-4 15,-2 1-111-15,-3-2-89 16,-6 0-181-16</inkml:trace>
  <inkml:trace contextRef="#ctx0" brushRef="#br0" timeOffset="164682.46">27004 9749 891 0,'0'0'221'0,"0"0"-89"15,0 0-83-15,0 0 25 16,0 0 6-16,0 0-8 15,88 17-47-15,-51-17-21 16,-1 0-4-16,-3-3-73 16,-2-4-111-16,-1-4-156 0,-5-2-207 15</inkml:trace>
  <inkml:trace contextRef="#ctx0" brushRef="#br0" timeOffset="165289.63">27527 9415 613 0,'0'0'205'16,"0"0"-20"-16,0 0-14 16,0 0-33-16,0 0-17 15,0 0-41-15,14-43-37 16,-14 43-25-16,0 2-13 15,0 12 7-15,0 6 21 16,0 4 6-16,0 5 0 0,-5 6-16 16,-1 4 18-16,0 1-13 15,2 0-12-15,-2-4 11 16,3-3-20-16,3-7 1 16,0-7-1-16,0-5-3 15,0-4 4-15,0-4-5 16,0-2-1-16,0-1 11 15,0-2-11-15,0 2 6 16,0 0-1-16,3-1-5 16,15 0 11-16,7-2-5 15,10 0-4-15,5 0 4 16,6 0-5-16,-1 0-3 16,-2 0 0-16,-7-2 5 0,-9-1-5 15,-11 0 0-15,-7 0 0 16,-3 2-3-16,-3 1-12 15,-2-3-50-15,-1-4-40 16,0-5-221-16,-14-7-968 16</inkml:trace>
  <inkml:trace contextRef="#ctx0" brushRef="#br0" timeOffset="174248.19">24560 11002 659 0,'0'0'222'0,"0"0"-184"16,0 0 84-16,0 0-91 16,0 0-28-16,0 0 11 15,0 0 9-15,0 0 34 16,-15 3 20-16,13-3-22 0,1 0-26 15,1 0 5-15,0 0-4 16,0 0-5-16,0 0 1 16,0 0-17-16,0 0 18 15,0 0-12-15,0 0 1 16,0 0 6-16,0 0-17 16,0 0 15-16,0 0-8 15,0 0-9-15,0 0 11 16,1 0-6-16,15 0-1 15,9-1 4-15,9-5-4 16,8 5-1-16,-3-1 9 16,-6 2-14-16,-5 0 9 15,-10 0-9-15,-11 0-1 16,-4 12 1-16,-3 2 3 16,0 1-4-16,-16 2 4 0,-7-2 1 15,-5 2 2-15,-5-2-6 16,0-3 0-16,3 1 5 15,5-5-4-15,9-1-2 16,7-3 0-16,6-2 0 16,1-1-6-16,2-1 5 15,0 2 0-15,3-2-2 16,14 3 6-16,10 1 3 0,0 3 8 16,2 2-14-1,1 2 19-15,-5 0-15 16,-4-1 2-16,-7-2 12 0,-8-1-16 15,-3-1 3-15,-3-1 2 16,0 4-6-16,-6 0 16 16,-19 1-4-16,-8 0-7 15,-6-3 4-15,0-2-4 16,3-2-7-16,5-1 1 16,7-2-11-16,3 0-4 15,6 0-44-15,2 0-18 16,4 4-58-16,1 0-115 0,4-4-232 15</inkml:trace>
  <inkml:trace contextRef="#ctx0" brushRef="#br0" timeOffset="176870.5">26674 11125 343 0,'0'0'186'0,"0"0"-119"16,0 0 71-16,0 0-48 15,0 0 22-15,0 0-8 16,0-28-37-16,5 21-1 16,3 0-19-16,1-2 21 15,-1 2-3-15,1 0-1 16,1 0-4-16,-1 1-9 16,0 1-24-16,0 0 0 15,-5 4-15-15,-2 1 13 0,-2 0-6 16,0 0-6-16,0 0-9 15,0 7 3-15,-6 8-7 16,-10 4 29-16,1-1-13 16,-6-1 7-16,2-3-10 15,2 0-2-15,-1-1 6 16,3-3-6-16,2 0-3 16,1 0 6-16,0-1-11 15,3 0 0-15,0-2 5 16,4 0-7-16,4-3 2 15,-1-1-3-15,2-2 0 16,0-1-2-16,0 2 8 16,0 2-6-16,14 0 0 0,10 3 0 15,7-1 13-15,0-4-13 16,-1-2 7-16,0 0-7 16,-5 0 0-16,-3 0 5 15,-5-9-5-15,-3 0 0 16,-4 0-6-16,-2-1 12 15,-2 0-6-15,-2 2 0 16,-1-1 2-16,-1 2-5 16,-1 2 3-16,-1 0 0 15,0 2 3-15,0 3 0 16,0 0 1-16,0 0-1 16,0 0-3-16,0 6-1 0,-7 11-12 15,-4 8 13 1,-2 5 14-16,1 0-14 0,3-4 2 15,-1-3 4-15,5-5-4 16,1-3 2-16,2-5-4 16,1-3 0-16,1-5-4 15,0-2 5-15,0 0-2 16,0 0-2-16,0 0-24 16,0 0-8-16,3 0-52 15,7-2-67-15,3-8-223 16,-1-3-715-16</inkml:trace>
  <inkml:trace contextRef="#ctx0" brushRef="#br0" timeOffset="177376.16">27081 11123 649 0,'0'0'219'0,"0"0"-49"16,0 0-25-16,0 0-73 15,0 0-4-15,0 0-5 16,0-6-14-16,-3 6-1 16,-7 8 11-16,-5 6-8 15,3 1-1-15,0 5-33 0,0 0 5 16,3 1 5-16,2 0-17 15,2-2 8-15,4-1-18 16,1-4 0-16,0-3 10 16,0-1-6-16,4-3-3 15,10-1 3-15,5-3-2 16,5-3 7-16,0 0-9 16,4 0 0-16,1-7 7 15,-3-7-2-15,-3-2-4 16,-4-1-1-16,-4-3 2 15,-4-1 4-15,-4 2 3 16,-3 2-6-16,-4 3 12 16,0 2-12-16,0 5 15 0,-14 0-18 15,-9 4-3 1,-1 3-4-16,-4 0-6 0,-1 0-39 16,0 12-27-16,-4 3-87 15,0 0-207-15,3-6-401 16</inkml:trace>
  <inkml:trace contextRef="#ctx0" brushRef="#br0" timeOffset="184379.25">24440 10285 511 0,'0'0'76'0,"0"0"-28"0,0 0 10 16,0 0-30-16,0 0-3 15,0 0 7-15,0 0-5 16,0 0 14 0,0 0 12-16,0 0-12 0,0 0 36 15,0 0-3-15,0 0-25 0,0 0 1 16,0-1-28-16,0-1 3 15,0 1-10-15,0 1-9 16,0-1 4-16,0-1 2 16,0 2-3-16,0-1 8 15,0 1-10-15,0-2 10 16,0 2 0-16,0-1-5 16,0 1 12-16,0 0-15 15,0 0 9-15,0 0 2 16,0-2-17-16,0 2 9 15,0 0-6-15,0 0-6 16,0 0 14-16,0 0-12 16,0 0 1-16,0-1 5 0,0 0-6 15,0-2 4 1,0-2-6-16,0 3-1 0,0-1-1 16,0 0 3-1,5 0-1-15,-1 1 0 0,1-3 2 16,0 3 0-16,2-1-2 15,2 0 1-15,1 2-6 16,2 1 3-16,2-2 2 16,-1 2 2-16,0 0 6 15,-2 0-5-15,-5 0-3 16,-1 0 2-16,0 0-1 16,-3 7-1-16,-2 3 0 15,0 4 6-15,0 2-5 16,0 1 3-16,0-2 3 15,-7 2 0-15,-1-2 4 0,-1 1-9 16,0 1 6 0,-3-1 10-16,2-2-14 0,-1 0 8 15,-1-3-7-15,3-3 3 16,0 1-1-16,-1-2-4 16,4-1 0-16,0-1 3 15,1 0-3-15,-2-1-2 16,0 2-1-16,-1-1 1 15,2 2 1-15,-3-1 1 16,5-2-3-16,-2 0 3 16,1 0 6-16,2-1-11 15,0 1 2-15,0-1 0 0,2 0 3 16,-1-2-3 0,2-1 1-16,0 2-1 15,0-2-1-15,-1 0 1 16,1 0 0-16,0 0 0 0,0 1 0 15,0-1 1-15,0 0-1 16,0 0 0-16,0 0 3 16,0 0-3-16,0 0 0 15,0 0 3-15,0 0-4 16,0 0 1-16,0 0 0 16,0 0-3-16,0 0 9 15,0 0-8-15,0 0 2 0,0 0 0 16,0 0 3-1,0 0-3-15,0 0 0 0,0 0-3 16,0 0 7 0,0 0-6-16,0 0 3 0,0 0-1 15,0 0 0 1,0 0-3-16,0 0 3 0,0 0 0 16,0 0 4-16,0 0-5 15,0 0 1-15,0 0 0 16,0 0-2-16,0 0 7 15,0 0-5-15,0 0 0 16,0 0-3-16,0 0 2 16,0 0 1-16,0 0 0 15,0 0 1-15,0 0-1 16,0 0 0-16,0 0-2 0,0 0 4 16,0 0-2-16,0 0 0 15,0 0 2 1,0 0-4-16,0 0 2 0,0 0 0 15,0 0-1-15,0 0 3 16,0 0-4-16,0 0 2 16,0 0 0-16,0 0-2 15,0 0 4-15,0 0-2 16,0 0 0-16,0 0 2 16,0 0-2-16,0 0 0 15,0 0 2-15,0 0-3 16,0 0 2-16,0 0-1 15,0 0 0-15,0 0-1 16,0 0 1-16,0 0 0 0,0 0 0 16,0 0-3-16,0 0 3 15,0 0 0-15,0 0-2 16,0 0 3-16,0 0-3 16,0 0 2-16,0 0 0 15,0 0-3-15,0 0 10 16,0 0-7-16,0 0 0 15,0 0-2-15,0 0 0 16,0 0 2-16,0 0 0 16,0 0-5-16,0 0 8 15,0 0-3-15,0 0 0 16,0 0-1-16,0 0 1 0,0 0-3 16,0 0 3-16,-3 0 1 15,3 0 1 1,0 0-2-16,0 0 0 15,0 0-5-15,0 0 5 0,0 0 0 16,0 0-1-16,0 0-2 16,0 0-1-16,0 0 4 15,0 0 0-15,-1 0 1 16,1 0-3-16,0 0 0 16,0 0-1-16,0 0-1 15,0 0 1-15,0 0-3 16,0 0 5-16,0 0-2 0,0 0 1 15,0 0 3-15,0 0-1 16,0 0 0 0,0 0-1-16,0 0 1 0,0 0 0 15,0 0 4-15,0 0-6 16,0 0 2-16,0 0 0 16,0 0 2-16,0 0-2 15,0 0 0-15,0 0-2 16,0 0 4-16,0 0-4 15,0 0 2-15,0 0 0 16,0 0 3-16,0 0-1 16,0 0-3-16,0 0 1 15,0 0 0-15,0 0-4 16,0 0 4-16,0 0 0 0,0 0 3 16,0 0-3-1,0 0 0-15,0 0-2 0,0 0 4 16,0 0-4-16,0 0 3 15,0 0-1-15,0 0 0 16,0 0 2-16,0 0-2 16,0 0 0-16,0 0 0 15,0 0 2-15,0 0-2 16,0 0 0-16,0 0-3 16,0 0 4-16,0 0-1 15,0 0 0-15,0 0-2 16,0 0 2-16,0 0 0 0,0 0 2 15,0 0-9-15,0 0 10 16,0 0-3-16,0 0 0 16,0 0 2-1,0 0-2-15,0 0 0 0,0 0 2 16,0 0-7-16,0 0 8 16,0 0-3-16,0 0 0 15,0 0 7-15,0 0-12 16,0 0 5-16,0 0 0 15,0 0 0-15,0 0 0 16,0 0-1-16,1 0-4 16,12 0 5-16,4 0 1 15,2 0-1-15,2 0 4 16,-1 0-5-16,0 2 1 16,3-1 0-16,-4 0-1 0,2-1 7 15,-2 0-6 1,-5 0 0-16,-3 0 0 0,-6 0-3 15,-3 0 11-15,-1 0-8 16,-1 0 0-16,0 0 7 16,0 0-7-16,0 0 0 15,0 0 0-15,0 0 0 16,0 0 2-16,0 0-4 16,0 2-1-16,2-1-61 15,4 2-76-15,4-1-18 16,3-2-38-16,6 0-64 15,1 0-170-15</inkml:trace>
  <inkml:trace contextRef="#ctx0" brushRef="#br0" timeOffset="185069.58">24864 10249 467 0,'0'0'305'0,"0"0"-218"0,0 0 52 16,0 0-22 0,0 0-61-16,0 0-27 0,-19-17 5 15,19 16 3-15,0 1 29 16,0-2 10-16,0 2-37 16,0 0-6-16,0 0-21 15,0 0-9-15,13 0 1 16,14 0 1-16,8 0 27 0,2 0-7 15,1 0-23 1,-3 6 8-16,-5-4-10 0,-8 0 2 16,-6-1 1-1,-3-1 1-15,-3 0-3 0,-4 0 1 16,0 0 2 0,-3 0 1-16,0 0-5 0,-2 0 0 15,-1 0 19-15,0 0-14 16,0 0 10-16,0 0-13 15,0 0 4-15,0 6-12 16,0 10 3-16,-9 10 3 16,-1 8 22-16,-3 5-20 15,0 1 11-15,0-1 3 16,3 0-15-16,-1-7 18 16,2-1-15-16,2-4-1 0,2-4-1 15,-1-7 2 1,3-2-4-16,-1-2 0 0,2-5 2 15,1-3-8-15,1-1 6 16,0 0-23-16,0-2-27 16,0 1-68-16,-3-2-34 15,2 0-77-15,-1 0-356 16</inkml:trace>
  <inkml:trace contextRef="#ctx0" brushRef="#br0" timeOffset="185342.76">24903 10510 813 0,'0'0'161'0,"0"0"-22"16,0 0 0 0,0 0-45-16,0 0-8 0,0 0-54 15,-15-38-8-15,33 33-8 16,9 3-15-16,9-3 15 15,7 1-16-15,8 0 3 16,0-1-4-16,1 3 1 16,-2-1 0-16,-3 1-77 15,-3 2-63-15,0 0-34 16,-4 0-78-16,2 0-154 0</inkml:trace>
  <inkml:trace contextRef="#ctx0" brushRef="#br0" timeOffset="186458.24">26723 10267 621 0,'0'0'172'0,"0"0"-4"16,0 0-41-16,0 0-57 0,0 0-23 16,0 0-17-16,-28-9-1 15,25 8-3-15,0 0 14 16,1-1-4-16,2-1 0 15,0 2 11-15,-2-2-14 16,2 0-4-16,0 2 0 16,0-3-7-16,0 1-21 15,0-1 14-15,0 0-14 16,0-2 0-16,4 0 0 0,8 1 0 16,9 0 6-16,5 2-4 15,3 3-1-15,7 0-1 16,-4 0 6-1,1 0-3-15,-6 8 0 16,-10 0 1-16,-6 1-4 0,-9 2-1 16,-2 1 0-16,-4 4 3 15,-17 1 0-15,-8 1 3 16,-4-1-2-16,2-1-3 16,4-2 6-16,7-3-5 15,7-4-2-15,7-3 0 16,5-2-3-16,1-2-2 15,0 3 2-15,1 4 1 0,16 1 2 16,10 5 7 0,1 2-1-16,2 2-5 0,-5 3 1 15,-5-2 3-15,-7-2 3 16,-10-2-4-16,-3-1 12 16,0-2-16-16,-21-1 9 15,-7-2 10-15,-9-3-17 16,-2-1 2-16,1-4 3 15,7 0-7-15,9 0-2 16,11 0-22-16,4 0-8 16,6 0-10-16,1 0-24 15,0 0-98-15,14-4-49 0,9-1-82 16,9 0-99 0</inkml:trace>
  <inkml:trace contextRef="#ctx0" brushRef="#br0" timeOffset="187001.3">27187 10310 610 0,'0'0'142'0,"0"0"33"16,0 0-17-16,0 0-40 0,0 0-11 15,0 0-12-15,-1-12-21 16,-2 12-38-16,-6 0-19 16,0 4-5-16,-3 12 19 15,-3 2 3-15,1 3-1 16,3 2-28-16,2-2 22 15,1 2-20-15,4-2-2 16,2-3 12-16,2 2-16 16,0-3 9-16,3-2-7 15,11-1-2-15,5-2 13 16,5-4-13-16,-2-5 0 0,2-3 9 16,0 0-7-1,-2 0-3-15,-1-9 7 0,2-3-7 16,-3-5 5-1,-4-1-1-15,0-5-4 0,-4-3 1 16,-5 1 3-16,1 1 1 16,-8 3-5-16,0 4 0 15,0 3 16-15,-4 3-16 16,-10 2 0-16,-4 2-2 16,-2 3-12-16,-2 4-2 15,-3 0-36-15,-2 10-53 16,-4 9-106-1,-2-2-216-15</inkml:trace>
  <inkml:trace contextRef="#ctx0" brushRef="#br0" timeOffset="205714.29">21036 2485 701 0,'0'0'96'15,"0"0"45"-15,0 0 34 16,0 0-66-16,0 0-45 16,0 0-2-16,0 0-14 15,0 0-11-15,1-13 10 0,-1 13-18 16,0 0-15-1,0 0 7-15,0 0-21 0,0 0-1 16,0 0-1-16,0 7-8 16,0 9 10-16,0 3 17 15,-3 5-9-15,-1 3 14 16,-2-1-20-16,0-1 7 16,0 0 0-16,3-2-8 15,-1 1 11-15,1 0-8 16,1-2-2-16,-1 0 3 15,2 0-1-15,-1 0 1 16,0 3-5-16,1-1 1 16,-1-2 3-16,-2 1-1 15,1-3 3-15,-1-3 2 16,1-2-5-16,1-1-3 16,-1-3 0-16,2-2 4 0,-1-2-1 15,2-3-3-15,-1-2 7 16,1-1-10-1,-2-1 8-15,2 0-5 0,0 0 2 16,0 0 1-16,0 0 0 16,0 0-3-16,-1 0-24 15,-4 0-23-15,-2-7-136 16,-1-9-221-16,1-3-489 16</inkml:trace>
  <inkml:trace contextRef="#ctx0" brushRef="#br0" timeOffset="206244.68">21036 2589 714 0,'0'0'33'0,"0"0"63"15,0 0 13-15,0 0-26 16,0 0-33-16,0 0 5 15,0-24-7-15,0 20-7 0,0 0 1 16,0-2-2-16,0-1 2 16,0-2 1-16,5 0-24 15,5-4 3-15,2-1-4 16,7 1-15-16,5 0 6 16,5 2-7-16,3 2 8 15,0 2 21-15,-1 6-5 16,-7 1-10-16,-5 0-3 15,-5 6-9-15,-7 8-3 0,-1 3-1 16,-6 6-2-16,0-1 0 16,0 3-4-16,-19 0 6 15,-8-3 0-15,-1-4 4 16,-5-4-4-16,4-4-15 16,8-4-11-1,3-3-7-15,11-3-39 0,4 0-8 16,3 0-3-16,0 0-103 15,6-9-150-15</inkml:trace>
  <inkml:trace contextRef="#ctx0" brushRef="#br0" timeOffset="207074">21648 2311 414 0,'0'0'73'15,"0"0"54"-15,0 0-23 16,0 0-17-16,0 0 9 15,0 0-10-15,9-30 26 16,-9 29-40-16,0 1-4 16,0 0-6-16,0 0-17 0,0 0 1 15,0 0-31-15,0 0-15 16,-6 3-5-16,-7 7 5 16,-4 4 30-16,-2 2 4 15,0 2-23-15,0 1 17 16,3 4-18-16,-1-2-4 15,4 5 13 1,-2 2-16-16,3 2 5 0,0 2 2 16,2 3-8-16,2 1 4 15,0-1-6-15,3 0 0 16,3-1 1-16,2-2 5 16,0 3-6-16,0-2 0 15,0 2 4-15,6 4-3 0,3 0-1 16,3 1 0-1,4-3 1-15,3-1 4 16,4-2-3-16,0-6 7 16,-1-2-7-16,-2-7 13 0,-4-3-10 15,-3-5-1 1,-4-1 14-16,0-6-9 0,-4-1 5 16,-2 0 2-16,-2-3-7 15,1 0 8-15,-2 0-8 16,1 0-4-16,-1 0 1 15,0 0-3-15,0 0-2 16,0 0-1-16,0 0 1 16,0 0-4-16,2 0-37 15,2 0-108-15,5-3-143 0,-2-13-792 16</inkml:trace>
  <inkml:trace contextRef="#ctx0" brushRef="#br0" timeOffset="209546.66">22552 2280 589 0,'0'0'126'0,"0"0"-22"15,0 0 14-15,0 0-7 0,0 0-26 16,0 0-24-16,4-35 2 16,-4 35 28-16,0 0-23 15,0 0-6-15,0 0-19 16,0 0-23-16,0 0-3 16,0 0-15-16,0 0-2 15,0 0-1-15,0 7 1 0,0 7 2 16,0 1 7-16,0 4 9 15,0-1 6-15,0 1-15 16,2 0 6 0,0 2 3-16,0 2-11 15,1 1 13-15,0 1-11 16,0 2-6-16,3 0 13 0,-1 1-13 16,-1 2 6-1,3-3 1-15,-2-1-9 0,-2 1 15 16,1-1-10-16,-2-1 0 15,0 0 5-15,-1 1-7 16,-1-2-2-16,0 0 3 16,0 1-3-16,0-1 2 15,0 2-4-15,0-1 2 16,0 2 1-16,0-1 1 16,0-1-3-16,0 0 4 15,0 1-2-15,0-1 1 16,0 1-4-16,0-1 0 0,0 0 10 15,0-4-7-15,2-3-2 16,-1 0 1-16,1-6 2 16,-1-3 1-16,1-3-3 15,-2-4-2-15,0-2 10 16,0 0-9-16,0 0 5 16,1 0 3-16,-1 0-9 15,3 0 8-15,-3 0-8 16,0 0-2-16,3 0 2 0,1-8-52 15,2-13-65 1,-1-12-325-16</inkml:trace>
  <inkml:trace contextRef="#ctx0" brushRef="#br0" timeOffset="210637.93">23060 2592 883 0,'0'0'182'15,"0"0"-18"-15,0 0-12 0,0 0-75 16,0 0-11-16,0 0-24 15,0 0-14-15,3-38-18 16,-3 48-10-16,-9 14-1 16,-5 7 1-16,-3 5 9 15,-2 4 6-15,1-2-11 16,3-1 2-16,-3-4-10 16,5 0 9-16,-2-5-5 15,4-1 0-15,1-3-44 16,0-5-59-16,2-5-68 15,-1-9-153-15,0-5-259 0</inkml:trace>
  <inkml:trace contextRef="#ctx0" brushRef="#br0" timeOffset="210916.77">22904 2640 376 0,'0'0'737'0,"0"0"-700"0,0 0 78 16,0 0-12-16,0 0-46 15,0 0-32-15,40 7-9 16,-32 21 0-16,-2 4-1 16,2 0 0-16,-2-4-4 0,1-3-7 15,2-4 0-15,-1 1-4 16,3-4-4-16,2-2-45 15,7-5-89-15,3-6-97 16,7-5-222-16</inkml:trace>
  <inkml:trace contextRef="#ctx0" brushRef="#br0" timeOffset="211121.95">23305 2774 681 0,'0'0'555'0,"0"0"-510"16,0 0 81-16,0 0-55 0,0 0-43 16,0 0-21-1,33-11-4-15,-13 11-3 0,3 0-2 16,3 0-39-16,0 0-114 16,-3 0-186-16,-10 0-226 15</inkml:trace>
  <inkml:trace contextRef="#ctx0" brushRef="#br0" timeOffset="211284.17">23304 2856 918 0,'0'0'116'16,"0"0"5"-16,0 0-46 15,0 0-25-15,0 0-23 0,0 0 49 16,49 0-35-16,-21 0-33 15,4 0-8-15,4-3-71 16,1-2-177-16,-5-3-135 16</inkml:trace>
  <inkml:trace contextRef="#ctx0" brushRef="#br0" timeOffset="212062.15">23751 2554 753 0,'0'0'183'0,"0"0"0"16,0 0-21-16,0 0-38 15,0 0-46-15,0 0-17 16,3-61-16-16,-3 60-16 15,0-1 9-15,0 2-15 16,0 0-7-16,0 0 2 0,0 0-10 16,0 0 4-16,0 0-10 15,0 0 4-15,0 0-8 16,0 0 2-16,0 0-9 16,0 12 6-16,2 7-5 15,1 7 8-15,-1 1 1 16,-2 1 1-16,0 0 2 15,0 3-2-15,0 3 3 16,0-3-2-16,0 2 3 16,0-5 0-16,0-3-1 15,0-4-2-15,-2-5 2 16,0-6-4-16,1-5-1 0,1-3 3 16,0-1 0-16,0-1 2 15,0 0-3 1,0 0 0-16,0 0 5 0,0 0-7 15,0 0 2-15,0 0-2 16,0 0-2-16,0 0-17 16,0 0-34-16,0 0-49 15,0 0-86-15,0-7-261 16</inkml:trace>
  <inkml:trace contextRef="#ctx0" brushRef="#br0" timeOffset="212472.05">23803 2747 741 0,'0'0'243'0,"0"0"-141"15,0 0 15-15,0 0-51 16,0 0-22 0,0 0-16-16,26-13 8 0,-8 13-10 15,4 0-17-15,2 0 4 16,1 0-9-16,-2 0 0 15,-2-1-4-15,-5 0 3 16,-6 1-3-16,-3 0 0 16,-4 0 1-16,-3 0 3 15,0-2-3-15,0 2 6 0,0-1 4 16,0-1 10-16,0 2 10 16,0-1-8-16,0 1-11 15,0 0 9-15,0 0-13 16,0 0-1-16,0 0-3 15,0 0-2-15,0 0-2 16,0 0 0-16,0 0 1 16,0 0-3-16,0 0 2 15,0 0-3-15,0 0-3 16,0 0-27-16,1 0-9 16,1 0-32-16,1 0-63 15,-2 0-100-15,-1 0-132 16</inkml:trace>
  <inkml:trace contextRef="#ctx0" brushRef="#br0" timeOffset="213062.15">24054 2552 255 0,'0'0'471'16,"0"0"-337"-16,0 0 78 15,0 0-82-15,0 0-32 16,0 0 11-16,0 0-46 16,5-69-6-16,-5 69-18 15,0 0-27-15,0 0-5 16,0 0-7-16,0 16-2 16,-2 4 2-16,-2 5 19 15,-1 5-1-15,1 2 1 16,-1 2-4-16,-1 1 2 15,2 0-1-15,-1-3 3 16,1-3 2-16,1-2-16 0,0-6 11 16,1-4-7-16,1-3-3 15,1-5 6 1,0-4-4-16,0-2-6 0,0-1 8 16,0-2-9-1,0 0 4-15,0 0-1 0,0 0-3 16,0 0 7-16,0 0-8 15,0 0-2-15,0 0-8 16,0 0-44-16,0 0-21 16,0 0-56-16,-7 0-170 15,-1 0-271-15</inkml:trace>
  <inkml:trace contextRef="#ctx0" brushRef="#br0" timeOffset="-214464.77">21455 2506 886 0,'0'0'46'0,"0"0"-1"16,-94 14 90-16,63 11-92 16,4 2 0-16,6-1-12 15,12-8-9-15,8-7 0 16,1-5 9-16,0-6-26 15,0 0 15-15,7-5 53 0,12-13 13 16,3-5-18 0,-3-6-59-16,-7 1 4 0,-9 3 4 15,-3 5-6 1,0 6 14-16,-9 5-17 16,-10 9-8-16,-6 0-8 0,-9 21 0 15,-6 15 8-15,1 7 3 16,5 5-1-1,10 2 1-15,12-7-3 0,12-3-7 16,1-6 5-16,29-8-13 16,14-7 13-16,12-9 1 15,13-9 1-15,8-1 3 16,4-14-3-16,0-11 1 16,-13-6-3-16,-16-3 2 15,-17-1 0-15,-18 2-2 16,-9 7 2-16,-8 11 0 15,0 9 1-15,0 6-2 16,-12 9-25-16,-6 18-13 16,-6 10 39-16,1 3 0 0,3 3 5 15,8-4-10 1,12-2 2-16,0-3-3 0,29-7 4 16,20-8 4-1,19-6-1-15,25-10-1 16,17-3 8-16,16-10-8 0,8-14-9 15,0-6-5-15,-10-6 9 16,-18-4 4-16,-33 1 1 16,-25 2 0-16,-23 9 4 15,-17 10 7-15,-8 11 10 0,0 7 4 16,-15 0-25-16,-15 15-14 16,-7 11 14-1,-2 7 1-15,3 5 3 0,11-1 8 16,10 0-12-1,15-7-6-15,4-4 6 16,35-5 0-16,22-8 2 0,15-9 2 16,15-4-2-16,6 0 4 15,9-12-6-15,2-14-5 16,-3-7-1-16,-9-4-9 16,-20-8 6-16,-21 7 4 15,-22 3 5-15,-17 11 2 16,-13 13-1-16,-3 8 6 15,-7 3-7-15,-20 14-26 16,-6 15 26-16,-4 6 8 16,6 3 0-16,11 0 8 0,10-6-16 15,10-5-4 1,10-8 3-16,25-8 2 0,15-9 16 16,16-2-11-1,9-10-1-15,5-16 3 0,1-6-5 16,-2-8-3-16,-10-4 0 15,-13-2-10-15,-17 2 2 16,-20 10 1-16,-16 10 7 16,-3 11-3-16,-16 11-3 0,-11 2-12 15,-3 0 18 1,5 8-3-16,4 6 1 0,10-2 2 16,7-4-7-16,4-4 5 15,0-4-15-15,0 0-16 16,0 0 16-16,3-2-18 15,3-13-48-15,-3-2-280 16,-3-2-442-16</inkml:trace>
  <inkml:trace contextRef="#ctx0" brushRef="#br0" timeOffset="-213539.24">21664 3873 778 0,'0'0'392'0,"0"0"-324"15,0 0 116-15,0 0-71 16,0 0-35-16,0 0-12 15,-9-45-44-15,8 52-22 0,-5 15-4 16,0 11 4 0,-3 11 9-16,1 4 4 0,2 4 3 15,2 1 7-15,-1-6-17 16,2-3 7-16,2-6-13 16,-2-5 1-16,2-5 4 15,-1-7-3-15,1-7-2 16,1-5 0-16,-2-5 4 15,2-4-1-15,0 0-2 16,0 0-1-16,0 0 10 16,0 0-9-16,0 0 3 15,0 0 6-15,0-10-8 0,0-4 4 16,0-3-5-16,0-4-1 16,0-3 2-16,0-6-1 15,0-4-1-15,0-7 1 16,0-2 3-1,3-6-5-15,7 2 1 0,2 1 0 16,4 4 0-16,3 7 0 16,3 9-2-16,2 10 2 15,-2 9-4-15,-2 7-1 16,-6 0 0-16,-2 4-2 16,-7 11 6-16,-3 5-9 15,-2 1 9-15,0 1-1 0,-11-2 0 16,-5 0-4-1,-1-3 1-15,1-1-10 16,2-5-19-16,4-1-41 16,6-6-25-16,2-1-21 15,2-3-33-15,0 0-45 0,8 0-151 16,9-4-274-16</inkml:trace>
  <inkml:trace contextRef="#ctx0" brushRef="#br0" timeOffset="-213109.17">22261 3591 787 0,'0'0'160'0,"0"0"-1"0,0 0 0 0,0 0-66 15,0 0-27-15,0 0-50 16,-24 8-15-16,-1 29 29 16,-4 9-4-16,0 11 6 15,2 4 2-15,1 1 11 16,2 1-12-16,8 3-20 16,5-3-1-16,7-1-9 15,4-5-2 1,0-7 0-16,9-5 2 0,10-8-3 0,1-7 0 15,-1-9 3-15,-1-6-3 16,-5-8 0-16,-3-3 2 16,-6-4 6-16,0 0 7 15,-4 0 6-15,0 0 0 16,0 0-14-16,2 0 0 16,-2 0-6-16,0 0-1 15,0 0 0-15,4 0-2 16,4 0-37-16,8 0-43 15,5-7-165-15,3-4-380 16</inkml:trace>
  <inkml:trace contextRef="#ctx0" brushRef="#br0" timeOffset="-212272.43">23499 3634 767 0,'0'0'180'0,"0"0"-33"16,0 0 45-16,0 0-62 0,-3-75-38 15,3 73-18 1,-1 2-34-16,1 0-15 0,-3 0-25 16,0 20-1-16,-2 14 1 15,-2 15 3-15,1 11 2 16,1 3 19-16,2-1-14 16,2-1 3-16,1-4-6 15,0-4-3-15,0-8 0 16,0-7-1-16,0-7-1 15,0-8 2-15,0-8-3 16,0-3 1-16,0-7-2 16,0-2 4-16,0-2-6 15,0 1 2-15,0-2-3 16,0 0 2-16,0 0-27 0,1 0-13 16,11 0-53-16,9 0-98 15,3-10-216-15</inkml:trace>
  <inkml:trace contextRef="#ctx0" brushRef="#br0" timeOffset="-211054.55">23929 3820 616 0,'0'0'435'0,"0"0"-330"15,0 0 90-15,0 0-51 16,0 0-45-16,0 0-69 16,-11-34-30-16,-3 59-10 15,-5 9 10-15,0 7 19 16,4 3-9-16,8-2-8 15,4-2 1-15,3-5-3 0,0-7 0 16,10-8 1-16,11-8 0 16,1-6 1-16,5-6 4 15,0 0-5-15,0-15 0 16,-1-9-1-16,-4-5 0 16,-3 0 8-16,-5 2-8 15,-5 4 5-15,-2 10 10 16,-6 8 0-16,-1 5 16 15,0 0-25-15,0 0-6 16,0 14-15-16,0 5 6 16,0 2 9-16,0-2 0 15,2-2 3-15,9-4-4 16,5-3 2-16,3-7-1 0,5-3 11 16,1 0-10-1,2-6 7-15,-3-12 2 0,-1-8-10 16,-6-5 19-16,-4-3 5 15,-6 1-3-15,-5 2 2 16,-2 8-20-16,0 7-2 16,-5 8-1-16,-9 7-26 15,-2 1-41-15,0 1-56 16,1 16-145-16,7-2-205 16</inkml:trace>
  <inkml:trace contextRef="#ctx0" brushRef="#br0" timeOffset="-210860.71">24560 3902 1330 0,'0'0'122'0,"0"0"-80"16,0 0-5-16,6 86 45 16,-6-43-37-16,0 5-27 15,0 1-18-15,-2 0 0 16,-14-2-97-16,-1-5-127 15,-8-10-277-15</inkml:trace>
  <inkml:trace contextRef="#ctx0" brushRef="#br0" timeOffset="-209783.03">22508 3860 938 0,'0'0'281'15,"0"0"-256"-15,0 0 115 16,0 0-43-16,0 0-75 16,0 0-11-16,5-22-11 15,-2 40 4-15,0 11 2 16,2 4 32-16,-2 5-2 15,-3 4-3-15,2-3-16 0,-2 1-11 16,0-7 0-16,0-3-4 16,0-3 1-16,0-6-3 15,0-2-8-15,0-2-46 16,-5-4-78-16,2-6-106 16,3-7-270-1</inkml:trace>
  <inkml:trace contextRef="#ctx0" brushRef="#br0" timeOffset="-209446.4">22516 4102 604 0,'0'0'512'0,"0"0"-453"16,0 0 19-16,0 0-30 0,0 0-15 16,0 0 9-16,44-24 1 15,-30 20-21 1,-3-2-16-16,0-2 1 0,2-4-6 15,0-2 1-15,-1-3-2 16,-3-1 2-16,1-2-2 16,-4 0 2-16,0 2-1 15,-1 2 41-15,-2 5 17 16,0 3-25-16,-2 2 13 16,-1 6-15-16,0 0-6 15,0 0-26-15,0 14-16 16,0 9 9-16,0 8 7 0,0 3 4 15,3-2-1 1,3 2 1-16,-3-2-8 0,-2-1-5 16,2 1-93-16,-1-6-79 15,-2-5-205-15</inkml:trace>
  <inkml:trace contextRef="#ctx0" brushRef="#br0" timeOffset="-208784.32">24578 3372 1015 0,'0'0'227'16,"0"0"-203"-16,0 0-4 15,0 0 14-15,98 96 52 16,-46-25-33-16,-5 14-24 0,-4 8 21 16,-7 4 3-16,-5 1-18 15,-4-3-14-15,-10-2 10 31,-7-8-13-31,-10-11-1 0,0-11-11 0,-10-11-3 16,-7-8-1-16,-1-9-2 16,3-5-35-16,-1-10-81 15,4-9-140-15,6-11-487 16</inkml:trace>
  <inkml:trace contextRef="#ctx0" brushRef="#br0" timeOffset="-208528.12">25271 4092 961 0,'0'0'397'0,"0"0"-385"0,0 0-10 16,0 0-1-16,87 6 16 16,-45-1-17-16,-5-1-25 15,-7-2-83-15,-5-2-243 16</inkml:trace>
  <inkml:trace contextRef="#ctx0" brushRef="#br0" timeOffset="-208313.9">25175 4298 1232 0,'0'0'102'0,"0"0"-50"0,0 0 9 16,0 0-20-16,0 0 14 16,138 40-55-16,-77-40-30 15,-10 0-290-15,-14-22-781 16</inkml:trace>
  <inkml:trace contextRef="#ctx0" brushRef="#br0" timeOffset="-190021.52">28035 3591 179 0,'0'0'773'16,"0"0"-598"-1,0 0-28-15,0 0 6 16,-11-76-28-16,10 76-38 0,-2 0-23 16,-2 0-32-16,-8 28-32 15,-7 20-5-15,-11 18 5 16,-9 16 21-16,-2 3 1 16,2-2 0-16,3-2-3 15,2-8 4-15,7-8-7 16,5-10-5-16,1-10-5 15,4-10 0-15,6-11 2 16,3-8-5-16,2-8-1 16,5-5 0-16,2-3-1 15,0 0 2-15,0-3-3 16,6-14-22-16,12-2-58 16,9-2-86-16,4-2-245 0,1-1-805 15</inkml:trace>
  <inkml:trace contextRef="#ctx0" brushRef="#br0" timeOffset="-189384.9">28272 3892 1190 0,'0'0'114'0,"0"0"34"16,0 0-23-16,0 0-73 15,0 0-16-15,0 0-13 16,105-26-7-16,-67 26 6 16,-4 0 2-16,-1-3-9 15,-5 0-2-15,-2 0-12 16,-8-1 3-16,-5 1 5 15,-8 1-8-15,-5-1 1 16,0 3-2-16,0-3-3 16,-21 0-4-16,-12-2-8 0,-12 2 6 15,-4 2 6-15,2 1 1 16,6 0-4-16,8 0 6 16,3 2 0-1,7 8 0-15,0 4 0 0,-1 3 0 16,2 5-4-16,3 0 4 15,5 0 0-15,6 0-1 16,7-4 3-16,1-1-3 16,0-1 1-16,21-4 0 15,15-1 9-15,9-2 2 16,10-2 3-16,1 2 5 16,-3-1-16-16,-7 1 5 15,-12 2-5-15,-9 0 0 16,-9-1-3-16,-9 1-4 15,-4 0 3-15,-3 2 1 16,0 0 0-16,-10 1 2 16,-7-1 5-16,-5-2 5 0,-7-1-5 15,-5 0-3-15,-5-3-1 16,-2 1-3-16,5-2-32 16,10-2-51-16,16-4-99 15,10 0-156-15,12-10-428 16</inkml:trace>
  <inkml:trace contextRef="#ctx0" brushRef="#br0" timeOffset="-188929.6">28954 3817 951 0,'0'0'280'0,"0"0"-86"16,0 0-45-16,0 0-71 15,0 0-35-15,0 0-16 16,79-10-9-16,-45 10 3 0,-3 0-10 15,-2 0 2 1,-8 0-7-16,-2 0-1 0,-1 0-5 16,-6 0 1-16,-3 4 2 15,0 6-3-15,-2 6-11 16,-2 9 7-16,-2 10 4 16,-3 7 0-16,0 7 26 15,-3-2-6-15,-11-1-2 16,-2-6-10-16,1-5 2 15,-3-6-4-15,2-2-5 16,2-5-2-16,2-2 1 0,2-6-5 16,4-4-54-1,0-6-32-15,1-4-68 0,-1-1-107 16,-4-20-146 0</inkml:trace>
  <inkml:trace contextRef="#ctx0" brushRef="#br0" timeOffset="-188725.31">28927 4118 327 0,'0'0'604'16,"0"0"-372"-16,0 0-98 16,0 0-34-16,0 0 8 15,0 0-51-15,86-2 19 16,-14 3-6-16,6 2-41 16,-7-3-1-16,-10 0-1 15,-10 0-17-15,-12 0-6 0,-9-6-4 16,-10-1-4-1,-9 0-77-15,-9-1-204 0,-2-3-600 16</inkml:trace>
  <inkml:trace contextRef="#ctx0" brushRef="#br0" timeOffset="-186783.29">30649 10708 239 0,'0'0'130'0,"0"0"-67"16,0 0-23-1,0 0-1-15,0 0 43 0,0 0 11 16,0 0-23-16,-3 2 0 15,3-2-16-15,0 0-10 16,0 0-8-16,0 0-4 16,0 1-5-16,0-1-4 15,0 0-6-15,0 0 15 16,0 0-7-16,0 0-12 16,0 2-13-16,0-1-38 15,3-1-293-15</inkml:trace>
  <inkml:trace contextRef="#ctx0" brushRef="#br0" timeOffset="-182645.53">26580 3845 458 0,'0'0'81'15,"0"0"-28"-15,0 0 17 16,0 0-9-16,0 0 5 0,0 0-11 15,0 0 22-15,0 0 12 16,-28 1-8-16,25-1-19 16,1 0-22-16,1 0 1 15,-1 0-11-15,2 0 12 16,0 0 3-16,0 0 2 16,0-1-5-16,0-5-16 15,0-1-10-15,2-2 6 16,8-3-15-16,8-1 7 15,4 1 4-15,2 0-7 0,3 4 6 16,-1 5-3 0,-3 3-14-16,-3 0 6 0,-2 14-6 15,-4 13-14 1,-6 6 11-16,-5 2 3 0,-3 3 5 16,0-2 8-16,-16 0-13 15,-7-2 11-15,-8-6-3 16,-11-2-5-16,-1-5 2 15,-3-6-3-15,7-3 0 16,6-4-2-16,9-7 5 16,5-1-2-16,5 0-1 15,4-14-2-15,2-4 7 0,3-2-6 16,3 2-1 0,2-1 1-16,0 4 1 0,2 1 0 15,6 4-1-15,4 4 2 16,2 6-3-16,2 0-1 15,5 17-4-15,4 8 3 16,1 7-2-16,-1 0 3 16,-1 0 1-16,-3-3 0 15,-6-2 0-15,0-7-1 16,-3-1 1-16,4-5-47 16,2-4-71-16,6-7-80 15,4-3-106-15,2-6-129 16</inkml:trace>
  <inkml:trace contextRef="#ctx0" brushRef="#br0" timeOffset="-182057.01">27083 3794 700 0,'0'0'157'0,"0"0"-78"16,0 0 11-16,0 0-41 15,0 0-36-15,0 0 20 16,-9-1 1-16,4-2 32 16,-1-4-7-16,0 0-18 15,-4-3 15-15,3-3-11 0,-3 2-11 16,2 0 9-16,2 4-6 15,3 1-7-15,1 5-8 16,2-1-18-16,0 2-2 16,0 0-2-16,0 0-30 15,6 6 27-15,15 4 3 16,6 0 0-16,6-3 6 16,4-5-1-16,-1-2-2 15,-2 0-1 1,-2-8-2-16,-6-9 8 0,-2-3-2 15,-6 2-4-15,-4 1 8 16,-7 4-7-16,-5 6 21 16,-2 6 26-16,0 1-36 15,0 15-14-15,-14 21-6 0,-4 13 6 16,-1 8 12-16,1 3-5 16,4 2 5-1,1-1 3-15,2-5-13 0,2-5 12 16,-2-7-14-16,2-9 0 15,1-7 3-15,4-7-3 16,1-9-3-16,3-6-51 16,0-6-76-16,0 0-122 15,9-16-44-15,-5-14-285 16</inkml:trace>
  <inkml:trace contextRef="#ctx0" brushRef="#br0" timeOffset="-181864.11">26989 4032 811 0,'0'0'180'0,"0"0"-77"0,0 0-34 16,0 0 21-16,0 0 37 15,129 28-56-15,-63-28-32 16,4 0-31-16,-5 0-5 16,-6-8-3-16,-8-2-86 15,-11 2-187-15,-10-2-320 16</inkml:trace>
  <inkml:trace contextRef="#ctx0" brushRef="#br0" timeOffset="-180750.29">22015 4844 1166 0,'0'0'95'15,"0"0"40"-15,0 0 5 16,0 0-65-16,0 0-29 15,0 0-43-15,0 0-3 16,-21 11 0-16,10 33 6 0,-3 8 25 16,1 2-21-16,1 0 1 15,1-2 4-15,2-3 2 16,-1-6-16-16,5-7 6 16,-1-9-4-16,3-9-2 15,1-6-1 1,2-7 1-16,0-2 1 0,0-3 7 15,0-1 4-15,0-21 3 16,0-9-11-16,0-8-3 16,0-6-2-16,0-3 5 15,0-3-5-15,0 2-2 16,3-1 2-16,15 2 0 16,12 2-3-16,9 5 0 0,11 6 2 15,7 8-1 1,2 11-2-16,-10 12 1 0,-12 4 3 15,-15 4-6 1,-14 19-7-16,-8 8-1 0,-3 4 14 16,-24 2 10-16,-7-2-8 15,-7-2 1-15,-3-5 0 16,5-5-3-16,6-3-36 16,11-8-48-16,11-5-72 15,10-6-43-15,1-1-79 16,12 0-86-16</inkml:trace>
  <inkml:trace contextRef="#ctx0" brushRef="#br0" timeOffset="-180477.01">22602 4675 982 0,'0'0'231'0,"0"0"-140"0,0 0 24 16,0 0-63-16,0 0-15 16,0 0-26-16,-86 83 18 15,59-24 1-15,7 4 13 16,6-3 3-16,3-4-22 16,8-3-12-16,3-6 0 15,0-2-11-15,14-9 2 16,5-3-3-16,5-9 0 0,5-6-3 15,8-10-46-15,3-7-90 16,3-1-108-16,3-18-416 16</inkml:trace>
  <inkml:trace contextRef="#ctx0" brushRef="#br0" timeOffset="-179820.89">23991 4769 970 0,'0'0'174'15,"0"0"-13"-15,0 0 10 16,0 0-60-16,0 0-56 16,0 0-37-16,-17-44-11 0,15 67-7 15,-1 15 0 1,-3 10 31-16,-3 6 18 0,-3 1-15 16,2-3-15-16,1 1-5 15,3-6-6-15,2-1-5 16,4-6-3-16,0-6 0 15,2-4-6-15,12-8-16 16,11-8-68-16,8-11-97 16,6-3-171-16,4-18-626 15</inkml:trace>
  <inkml:trace contextRef="#ctx0" brushRef="#br0" timeOffset="-179291.01">24329 4889 1259 0,'0'0'75'0,"0"0"106"16,0 0-81-16,0 0-79 15,0 0-21-15,0 0 0 16,-46 78 20-16,34-32 10 16,2 0-11-16,7-3-7 15,3-3-11-15,0-8 4 16,3-8-4-16,11-8 1 0,5-6 2 15,5-10-3 1,6 0 7-16,3-11 6 16,4-12-3-16,-1-6-5 15,-5-1-3-15,-4 0-3 16,-8 3 4-16,-5 9 0 0,-8 8-2 16,-4 4 7-16,-2 6 3 15,0 0-3-15,0 0-9 16,0 5-24-16,0 11 18 15,0 5 6-15,0 1 0 16,0-2 2-16,3-5-1 16,14-4-1-16,6-4 6 15,1-7-6-15,7 0 6 16,0-5-1-16,1-15 3 16,-5-6-5-16,-4-3 6 15,-8-3 7-15,-9-5 6 0,-6 2-10 16,0 2-10-1,-15 9-2-15,-1 6-2 0,-5 6 1 16,0 8-22-16,-1 4-42 16,1 0-16-16,2 17-84 15,6 4-75-15,10 2-125 16,3-2-280-16</inkml:trace>
  <inkml:trace contextRef="#ctx0" brushRef="#br0" timeOffset="-179078.19">25028 4991 843 0,'0'0'614'0,"0"0"-486"0,0 0-33 16,0 0-30-16,0 0-29 0,0 0-24 16,27 35 10-16,-27 0 3 15,0 6-16-15,0 2-9 16,-10-1-1-16,-7-2-62 15,-5-3-66-15,-5-7-186 16,-4-10-315-16</inkml:trace>
  <inkml:trace contextRef="#ctx0" brushRef="#br0" timeOffset="-178053.33">23074 4810 765 0,'0'0'137'0,"0"0"8"15,0 0 48-15,0 0-71 16,0 0-35-16,0 0-26 16,25-63-10-16,-25 63-28 15,0 4-21-15,0 16 2 0,0 9 6 16,0 6 46 0,-4 4-23-16,-8-1-11 0,-3 0-5 15,0-2 1-15,-3 1-4 16,3-3-5-1,3-3-1-15,2-3 1 16,4-5-7-16,-1-5 1 0,4-2-1 16,1-6-2-1,1-5 2-15,1-2 1 0,0 0 2 16,0-3-4-16,0 1 0 16,0 1 0-16,0 2-2 15,9 2 0-15,10 0 1 16,6 1 5-16,8-3-5 15,7 0 7-15,3-4-5 16,-4 0-2-16,-3 0 0 16,-6 0 0-16,-2-1-2 15,2-11-37-15,8-3-40 0,6-8-84 16,7-6-245-16</inkml:trace>
  <inkml:trace contextRef="#ctx0" brushRef="#br0" timeOffset="-176996.84">25078 4680 1170 0,'0'0'99'15,"0"0"-4"-15,0 0-28 0,0 0-56 16,0 0 5-1,115 41 26-15,-71-3 13 0,2 12-21 16,-4 6 14-16,-7 8 8 16,-10 5-23-16,-10 1 8 15,-12 1-19-15,-3-5 6 16,-3-4-17-16,-16-4-9 16,-5-4-2-16,-6-5 4 15,2-3-8-15,5-4-24 16,5-4-95-16,15-10-161 15,3-14-192-15</inkml:trace>
  <inkml:trace contextRef="#ctx0" brushRef="#br0" timeOffset="-176684.48">25936 5205 1303 0,'0'0'184'0,"0"0"-133"16,0 0-2-16,0 0-21 16,0 0-27-16,80 8 9 15,-32-3 0-15,1 0-10 16,-3-4-3-16,-1-1-10 0,-8 0-128 15,-5 0-37-15,-10 0-134 16,-8-1-269-16</inkml:trace>
  <inkml:trace contextRef="#ctx0" brushRef="#br0" timeOffset="-176432.11">26059 5303 1157 0,'0'0'114'15,"0"0"-5"-15,0 0-4 16,0 0-51-16,0 0-7 16,0 0-29-16,99 60-1 15,-45-60-17-15,-1 0-6 16,-1 0-102-16,-7-8-207 0,-7-12-436 16</inkml:trace>
  <inkml:trace contextRef="#ctx0" brushRef="#br0" timeOffset="-174344.42">27205 4863 508 0,'0'0'309'16,"0"0"-211"-16,0 0-11 15,0 0 1-15,0 0-25 0,0 0-25 16,-10 0-13-1,8 0 2-15,2 0-1 0,-1 0-2 16,-1 0 2-16,1 0 2 16,-2 0-9-16,1 0 0 15,-1 1 3-15,-1-1-6 16,3 0-1-16,-1 0 3 16,0 0-4-16,1 0 7 15,1 0 0-15,0 0 6 16,0 0 3-16,0 0-7 15,0 0 1-15,0 0 1 0,1 0-9 16,10-7-1 0,2-3-10-16,9-2-1 15,8 0-4-15,8 5-2 0,2 4 2 16,0 3 0-16,-9 0 1 16,-9 4-6-16,-9 13-1 15,-7 6-4-15,-6 1 10 16,0 4 6-16,-16-3 1 15,-10 0 0-15,-4-5-5 16,-5-1 3-16,2-5-4 16,7-1 0-16,5-6 2 15,12-3-1-15,5-2-3 16,4-2 1-16,0 0 0 16,10 0-15-16,14 0 14 0,7-6 1 15,5 3 1 1,5 3 0-16,-4 1 0 0,-3 12-1 15,-8 0 1 1,-13-3 0-16,-12-1-1 0,-1 0 0 16,-1 1 8-16,-20 1-3 15,-7 3 3-15,-7-2-2 16,3-2-6-16,3-3 0 16,7-3-1-16,5-4-16 15,7 0-25-15,6 0-77 16,4 0-35-16,0-7-161 15,14-3-153-15</inkml:trace>
  <inkml:trace contextRef="#ctx0" brushRef="#br0" timeOffset="-174025.07">27701 4917 653 0,'0'0'230'0,"0"0"-48"15,0 0 1-15,0 0-58 16,0 0-18-16,0 0-93 16,0 0-14-16,-14-15 0 15,-4 40 1-15,2 4 11 16,1 0 0-16,7 1-8 0,5-3 0 16,3-5-4-1,0-4 3-15,14-6-3 0,10-5 16 16,7-7 3-16,2 0 15 15,1-14-14-15,-5-9 13 16,-10-2-2-16,-10-6-26 16,-9-2 8-16,0 1-13 15,-15 2-1-15,-9 6-5 16,-4 8-3-16,-1 7-26 16,3 9-71-16,3 0-100 15,8 4-30-15,9 8-155 16</inkml:trace>
  <inkml:trace contextRef="#ctx0" brushRef="#br0" timeOffset="-173714.03">28101 4696 977 0,'0'0'217'0,"0"0"-45"16,0 0-25-16,0 0-117 15,0 0-30-15,0 0-13 16,-16 86 13-16,4-23 67 16,-1-1-21-16,2-1-7 15,4-3-9-15,-2-6-14 0,0-2-4 16,2-7-8 0,-5-4-2-16,1-7 2 0,1-4-4 15,-2-7 0 1,6-8-7-16,5-6-52 15,1-7-55-15,3-1-106 16,16-22-10-16,6-11-461 0</inkml:trace>
  <inkml:trace contextRef="#ctx0" brushRef="#br0" timeOffset="-173235.39">28603 4880 716 0,'0'0'275'0,"0"0"-145"0,0 0-7 0,0 0-61 15,0 0-34-15,0 0-18 16,-31-7-4-16,7 20 10 15,-1 6 32-15,2 2 1 16,5-1-22-16,4-2-6 16,4-1-4-16,6-5-10 15,4-2-5-15,0-3-2 16,0-2-12-16,6-4 12 0,10 1 9 16,5-2 9-16,5 0-2 15,-1 0-10 1,-1 2-3-16,-5 4 3 15,-2 4-6-15,-5 3 5 0,-4 2-3 16,-3 2 7-16,-4 1 2 16,-1-1 0-16,0-1-1 15,0-3 0-15,0-2-10 16,-4-3 8-16,-9-2-3 16,-1-2 2-16,-4-3 5 15,-1-1-10-15,-2 0 3 16,-1-8-5-16,1-11-9 15,7-5-80-15,5-6-108 16,8-1-266-16</inkml:trace>
  <inkml:trace contextRef="#ctx0" brushRef="#br0" timeOffset="-172997.29">28585 4896 935 0,'0'0'236'0,"0"0"-80"15,0 0-11-15,0 0-76 16,0 0-51-16,0 0-17 16,21-21-1-16,0 21-3 15,6 0-94-15,10 0-103 0,0 3-132 16,1 1-462 0</inkml:trace>
  <inkml:trace contextRef="#ctx0" brushRef="#br0" timeOffset="-172468.46">29030 4851 660 0,'0'0'406'0,"0"0"-251"0,0 0-36 0,0 0-37 15,0 0-30-15,0 0-19 16,-14-17-2-16,11 16-2 15,0-1-2-15,-1-2-2 16,-4 0-10-16,0-2-10 0,-3 0-4 16,3 0 1-1,0 0 9-15,3 2 4 16,2 1-5-16,2 0 6 0,1 3-7 16,0 0-2-16,0 0 7 15,0 0-13-15,0 0-2 16,0 0-10-16,14 0-4 15,9 0 15-15,14 4 2 16,10 3 1-16,2-1 1 16,-7-2-2-16,-10-4-1 15,-9 0-1-15,-11 0 1 16,-5-1 2-16,-3-5-2 16,-4 5 5-16,0 1-2 15,0 0-1-15,0 0-3 0,0 4-4 16,-13 17 0-1,-3 12 4-15,-5 6 0 0,-3 5 8 16,4 4 6-16,1 0-6 16,5 0 10-16,1-4-10 15,1-7 3-15,1-4-1 16,2-6-8 0,-1-9 6-16,3-5-6 0,6-8 1 15,-2-2-3-15,3-3 0 16,0 0-5-16,0-4-24 15,0-13-53-15,0-5-183 16,0-1-388-16</inkml:trace>
  <inkml:trace contextRef="#ctx0" brushRef="#br0" timeOffset="-172255.96">28943 5056 1069 0,'0'0'165'0,"0"0"-94"0,0 0-35 16,81-16-16-16,-30 15 17 16,2 1-21-16,-3 0-4 15,0 0-7-15,-4 0-5 16,-1 0-2-16,0-1-160 16,-2-7-419-16</inkml:trace>
  <inkml:trace contextRef="#ctx0" brushRef="#br0" timeOffset="-166412.83">24848 12576 816 0,'0'0'186'0,"0"0"-122"15,0 0 25-15,0 0-47 16,0 0 12-16,0 0-23 16,0 0-14-16,-55 74-1 0,55-64-1 15,0-4-2-15,3-3-10 16,10-3 25-16,2-2 7 15,4-12 16-15,-4-3-2 16,-3 2-16-16,-7 1-3 16,-5 3 21-16,0 3-22 15,-8 7-10-15,-10 1-11 16,-4 0-7-16,-3 11-1 16,7 7 0-16,4 1-3 15,10-2-2-15,4-6-2 16,0-4 0-16,0-5 2 15,12-2 5-15,7 0 3 16,6-8 2-16,-2-6-3 16,-7 0 3-16,-7 4-5 15,-9 3 0-15,0 7-32 0,-18 0-104 16,-12 7-36 0,-5 19-4-16,-3 4-182 0</inkml:trace>
  <inkml:trace contextRef="#ctx0" brushRef="#br0" timeOffset="-165896.47">24636 13438 951 0,'0'0'158'0,"0"0"-103"0,0 0-24 16,0 0 2-1,0 0 17-15,-52 77 1 0,35-56-8 16,4-1-15-16,7-7-4 15,5-5-19-15,1-5 3 16,0-3-4-16,1 0 2 16,18 0 12-16,4-12 8 15,2-5-7-15,-4 1-3 0,-10 2 1 16,-10 5 29 0,-1 6 16-16,-1 3-31 0,-19 0-16 15,-4 0-14-15,-1 12 1 16,3 2-1-16,8 2-1 15,6-5-6-15,5-4 3 16,3-3-6-16,0-4 7 16,17 0 2-16,5-1 8 15,4-12 0-15,-5-2-4 16,-5-3-2-16,-5 1 2 16,-5 2-4-16,-6 3-20 0,0 2-86 15,0 1-193 1,-13 1-796-16</inkml:trace>
  <inkml:trace contextRef="#ctx0" brushRef="#br0" timeOffset="-164700.29">21055 4044 1128 0,'0'0'64'16,"0"0"-3"-16,0 0-33 0,0 0-23 16,0 0-4-16,0 0 4 15,-37 70-3-15,37-56-3 16,12-4 2-16,-1-4 7 16,-4-6 6-16,2 0 9 15,-2-3 52-15,-2-11 5 0,-2-3-38 16,-3 2-18-1,0 4 3-15,0 4-27 0,-5 4-15 16,-5 3-12-16,-5 1-82 16,1 20-56-16,-3 7-132 15,3 4-151-15</inkml:trace>
  <inkml:trace contextRef="#ctx0" brushRef="#br0" timeOffset="-164109.81">21388 4970 1339 0,'0'0'26'16,"0"0"71"-16,0 0 6 16,0 0-63-16,0 0-32 15,0 0-3-15,-84 22-1 16,81-5-3-16,3-3-2 15,0-5-5-15,0-5-5 16,3-4 8-16,5 0 3 16,3-3 42-16,0-12 24 15,-2-4-24-15,-3 1-13 0,-6 4-6 16,0 4-23-16,0 6 0 16,0 4-68-16,-6 0-137 15,2 0-1031-15</inkml:trace>
  <inkml:trace contextRef="#ctx0" brushRef="#br0" timeOffset="-159337.45">965 8606 783 0,'0'0'283'0,"0"0"-216"0,0 0 96 16,0 0-34-16,0 0-50 16,0 0-7-16,0 0-37 15,-21-27-20-15,18 30-9 16,-3 17-6-16,-4 12 0 15,-4 12 2-15,-4 7 23 16,5-1-1-16,-2 0-3 16,9-6-14-16,1 0 11 15,2-8-13-15,0-3-2 16,1-6 2-16,-1-7-4 16,1-4 3-16,2-6-4 15,0-4 3-15,0-5-3 0,0-1 2 16,0 0 2-1,0 0 1-15,0-7-3 0,0-10 12 16,0-8-13 0,3-5 0-16,-1-5 1 0,0-4 0 15,0-7-2-15,1-2 0 16,-2-4 2-16,4-3-2 16,4 0 0-16,6 5 0 15,3 10 0-15,4 10-2 16,2 10 2-16,4 10-3 15,-1 7-3-15,2 3 3 16,-1 6-2-16,-4 14-2 16,-8 6 4-16,-10 3-2 15,-6 2 5-15,-6-1 6 0,-21-2-4 16,-6 0 6-16,-4-4-1 16,0-4-7-16,7-5 0 15,9-5-11-15,8-4-44 16,11-4-57-16,2 0-126 15,12-2-19-15,14 0-184 16,11 0-206-16</inkml:trace>
  <inkml:trace contextRef="#ctx0" brushRef="#br0" timeOffset="-159072.21">1307 8548 926 0,'0'0'204'16,"0"0"-36"-16,0 0 21 0,0 0-96 16,0 0-61-16,0 0-16 15,-54 10-2-15,27 27-1 16,5 8-2-16,-2 3 5 16,9 0 10-16,0-3-3 15,3-4-5-15,9-2-10 16,0-3-6-16,3-7-2 15,0-3-2-15,12-6-4 16,6-6-31-16,7-8-37 0,5-6-25 16,6 0-64-1,6-23-72-15,1-8-313 16</inkml:trace>
  <inkml:trace contextRef="#ctx0" brushRef="#br0" timeOffset="-158827.95">1666 8583 788 0,'0'0'453'0,"0"0"-327"16,0 0 80-16,0 0-134 15,0 0-71-15,0 0 8 16,-46 63 13-16,22-20 3 16,-3 4-20-16,-1-2 5 0,1-2-9 15,6-4-1 1,5-5 0-16,5-6-23 0,4-9-78 15,1-9-140 1,1-10-87-16,2 0-175 0</inkml:trace>
  <inkml:trace contextRef="#ctx0" brushRef="#br0" timeOffset="-158637.04">1411 8733 1143 0,'0'0'130'0,"0"0"53"16,0 0-73-16,0 0-105 15,0 0-5-15,0 0 0 16,48 58 44-16,-11-28-9 16,0-2-19-16,-1-4-10 0,-6-3-2 15,-3-4-8-15,-6-4-27 16,4-8-119-16,-1-5-107 16,4 0-216-16</inkml:trace>
  <inkml:trace contextRef="#ctx0" brushRef="#br0" timeOffset="-158359.95">1839 8438 1016 0,'0'0'225'15,"0"0"-188"-15,0 0 81 0,0 0-75 16,0 0-40-1,0 0 31-15,111 79 52 16,-80-26-43-16,-3 4 3 0,-13-1-23 16,-7 0-3-16,-8-8 3 15,0-4-16-15,-5-7-3 16,-8-1-2-16,1-8-2 16,1-3-11-16,1-6-86 15,10-11-203-15,0-8-244 16</inkml:trace>
  <inkml:trace contextRef="#ctx0" brushRef="#br0" timeOffset="-158124.31">2394 8758 1283 0,'0'0'91'0,"0"0"6"16,0 0-3-16,0 0-64 15,0 0-12-15,81 24 15 16,-50-21-19-16,-1-1-9 16,-3-2-5-16,-3 0-50 15,-5 0-131-15,-7 0-76 16,-9 0-285-16</inkml:trace>
  <inkml:trace contextRef="#ctx0" brushRef="#br0" timeOffset="-157892.21">2336 8963 398 0,'0'0'828'0,"0"0"-774"0,0 0 91 15,0 0-9-15,37 72-80 16,12-68-20-16,11-4-17 15,0 0-15-15,-5-11-4 16,-6-6-107-16,-14-5-400 16</inkml:trace>
  <inkml:trace contextRef="#ctx0" brushRef="#br0" timeOffset="-153826.31">2251 9767 996 0,'0'0'366'16,"0"0"-288"-16,0 0 86 15,0 0-69-15,0 0-50 16,0 0-17-16,0 0-20 15,-9-27-8-15,6 44-7 16,0 13 7-16,-3 9 1 0,-1 10 3 16,-1 3 10-16,-4 2-3 15,0-1 3 1,0-1 5-16,-1-3-10 16,1-5 6-16,1-2-12 0,1-9-1 15,4-7-1-15,2-6-1 16,2-8 0-16,-1-6 5 15,3-3-3-15,0-3-2 16,0 0 3-16,0 0 0 16,0 0 4-16,0-9-2 15,0-3-3-15,0-6-2 16,0 0-2-16,0-6 2 16,3-4 0-16,-3-3 0 0,3-6-1 15,2-2 2 1,1-5-1-16,4-3 0 0,2-2 0 15,7 1 0 1,4 0 0-16,4 5-2 0,4 10 0 16,2 5 1-16,1 9 1 15,-5 11-1-15,-7 6-5 16,-6 2 6-16,-7 6-3 16,-4 15-8-16,-5 8 9 15,0 1 4-15,-17 3-1 16,-8-2 3-1,-10 0-3-15,-3-3-2 0,5-1-36 0,6-5-47 16,9-5-86 0,12-5-99-16,6-9-155 15</inkml:trace>
  <inkml:trace contextRef="#ctx0" brushRef="#br0" timeOffset="-153481.75">2624 9681 984 0,'0'0'184'0,"0"0"3"16,0 0-24-16,0 0-111 0,0 0-35 15,0 0-11 1,-100 88 6-16,69-32 19 0,4 6 4 15,8-2-10-15,5-1 8 16,8-3-17-16,4-3-5 16,2-6-2-16,0-4-4 15,8-8-3-15,8-8-2 16,2-7-2-16,3-7 2 16,-1-8-8-1,5-5-36-15,3 0-36 0,7-3-63 16,3-14-95-16,1-7-345 15</inkml:trace>
  <inkml:trace contextRef="#ctx0" brushRef="#br0" timeOffset="-153230.89">3015 9899 1017 0,'0'0'174'0,"0"0"-16"0,0 0 62 15,0 0-123-15,0 0-30 16,0 0-27-16,6-34-35 16,-20 59-1-16,-5 12 2 15,-5 7 15-15,-1 4-8 16,7 0-1-16,0-5-12 16,6 0 0-16,6-5-3 0,0-7-5 15,3-6-34 1,2-7-54-16,1-9-55 0,0-9-120 15,0 0-103-15,0-21-354 16</inkml:trace>
  <inkml:trace contextRef="#ctx0" brushRef="#br0" timeOffset="-152973.22">2800 9901 1004 0,'0'0'165'0,"0"0"22"16,0 0 12-16,0 0-122 16,0 0-43-16,0 0-26 15,-5-2-5-15,25 27-2 0,10 6 27 16,8 3 3 0,3 0-10-16,-1-1-16 0,0-3 1 15,-7-1-5-15,-2-1-1 16,-6-4-56-16,-5-3-119 15,-5-7-327-15</inkml:trace>
  <inkml:trace contextRef="#ctx0" brushRef="#br0" timeOffset="-152485.87">3376 9636 1062 0,'0'0'132'0,"0"0"66"0,0 0 0 0,0 0-108 16,0 0-46-1,0 0-44-15,0-8-3 0,-3 54 3 16,-6 15 34-16,3 7-4 16,0 1 10-16,0-1-23 15,-1-5 1-15,2-4-1 16,2-4-12-16,0-7 2 16,2-7-6-16,-1-7 2 0,2-7-6 15,0-10-14-15,0-7-61 16,3-9-44-1,9-1-143-15,0-10-157 0</inkml:trace>
  <inkml:trace contextRef="#ctx0" brushRef="#br0" timeOffset="-151955.29">3543 9871 975 0,'0'0'267'0,"0"0"-157"16,0 0 84 0,0 0-132-16,0 0-62 0,0 0 0 15,-3 80 14 1,0-34 12-16,0 3-11 0,3-6 0 16,0-3-10-16,0-9-4 15,0-8 2-15,0-8-3 16,6-10 2-16,8-5-1 15,5 0 5-15,8-15 1 16,4-11 7-16,2-3-13 16,-8-1 4-16,-8 6 1 15,-7 7-5-15,-7 11 23 16,-3 4 23-16,0 2-12 16,0 0-35-16,0 7-4 15,0 8 1-15,0 6 2 0,0 1 2 16,0-4 1-16,0-4-2 15,3-4 0-15,9-4-3 16,9-6 7-16,4 0-2 16,6-6 8-16,1-13-8 15,-1-7 5-15,-6-5-3 16,-8-6 0-16,-5 0-1 16,-11 2 4-16,-1 7-3 15,0 10-4-15,-13 8-5 16,-2 7-4-16,-4 3-6 15,1 0-60-15,1 15-53 16,3 5-208-16,3-1-270 16</inkml:trace>
  <inkml:trace contextRef="#ctx0" brushRef="#br0" timeOffset="-151329.84">4156 10019 711 0,'0'0'243'0,"0"0"-82"0,0 0 38 0,0 0-52 15,0 0-46-15,0 0-25 16,-6-32-21-16,6 32-19 15,0 0 0-15,0 0-8 16,0 0-7-16,0 0-2 16,0 0-12-16,0 0-7 15,0 7 0-15,0 12-2 16,0 5 2-16,0 6 6 16,6 2-5-16,-3-1 4 15,0 0-2-15,-1-3-2 16,-2-2-1-16,0-5 0 0,0-3-6 15,0-4-70-15,3-4-62 16,0-8-173 0,2-2-182-16</inkml:trace>
  <inkml:trace contextRef="#ctx0" brushRef="#br0" timeOffset="-151035.59">4301 9587 1086 0,'0'0'252'16,"0"0"-161"-16,0 0 46 16,0 0-93-16,0 0-43 15,89 72 59-15,-39-13-6 16,-4 10-26-16,-10 6 11 15,-10 0-4-15,-12-2 1 16,-11-4-14-16,-3-4-12 16,-9-6-1-16,-15-5-9 15,-4-7 0-15,4-8-45 16,3-6-78-16,5-11-155 16,10-16-441-16</inkml:trace>
  <inkml:trace contextRef="#ctx0" brushRef="#br0" timeOffset="-150259.33">4896 9719 1145 0,'0'0'118'0,"0"0"74"0,0 0-19 0,0 0-112 16,0 0-31-1,0 0-18-15,0 3-11 0,0 30 13 16,0 9 20-16,0 6-8 16,-1 1-3-16,-2-1-7 15,-2-1 1-15,-2-5-13 16,4-5 1-16,-2-3 0 16,1-9 0-16,1-5-4 15,3-9-1-15,0-5 1 16,0-5-1-16,0-1 0 15,0 0 0-15,0-11 0 16,0-8-2-16,0-6 2 16,1-3 0-16,2-4 0 0,0-4 0 15,2-6 0 1,2-3 0-16,4-6-1 0,4-4 1 16,4-1 0-16,6 2 0 15,-1 10 2-15,-3 16-4 16,-3 14 1-16,3 13-3 15,-3 1 4-15,1 12-5 16,-5 16 3-16,-10 8 1 16,-4 2 2-16,-6-1 2 15,-19-5-1-15,-11-4-1 16,0-2 2-16,0-5-3 16,5-3-7-16,6-4-66 0,7-6-59 15,12-6-154-15,6-2-155 16</inkml:trace>
  <inkml:trace contextRef="#ctx0" brushRef="#br0" timeOffset="-149983.67">5411 9575 1149 0,'0'0'261'15,"0"0"-87"-15,0 0-29 16,0 0-95-16,0 0-44 16,0 0 4-16,-70 98 46 0,47-40-32 15,1 3-4-15,4 1-17 16,5-1 0-16,-2-2-2 16,9-6-1-16,6-4-7 15,0-6-63-15,6-8-53 16,21-13-156-16,3-13-342 15</inkml:trace>
  <inkml:trace contextRef="#ctx0" brushRef="#br0" timeOffset="-149516.97">5644 9882 1169 0,'0'0'162'0,"0"0"-45"0,0 0 19 0,0 0-49 15,-80 93-30-15,70-57-29 16,4 0-7-16,5-7-9 16,1-3-6-16,0-8-3 15,6-5-3-15,13-7 0 16,9-6 3-16,4 0-3 16,-1-12-4-16,3-9-3 15,-7-4 1-15,-5 1-3 16,-5 4 2-16,-8 7 7 15,-5 8 1-15,-4 3 3 16,0 2-3-16,0 0-1 16,-4 12-2-16,-5 6 2 0,0 2 8 15,7-4-7-15,2 1 6 16,0-5-5 0,5-4-2-16,13-2-1 0,6-6 1 15,7 0 2-15,1-4 0 16,-1-18-2-16,0-4 8 15,-4-8-8-15,-9-6 11 16,-11 1-11-16,-7 3 0 16,0 10 12-16,-19 9-12 15,-2 9 2-15,-1 8-2 16,1 0-14-16,6 11-54 16,3 8-71-16,8 1-145 15,4-4-178-15</inkml:trace>
  <inkml:trace contextRef="#ctx0" brushRef="#br0" timeOffset="-149229.77">6139 9900 959 0,'0'0'318'16,"0"0"-206"-16,0 0 28 16,0 0-19-16,0 0-45 15,-6 104-14-15,-3-67-27 16,4-3-13-16,-3-2-15 15,2-3-7-15,0-4-1 0,0-5-40 16,1-5-38-16,5-2-91 16,0-6-136-16,0-5-188 15</inkml:trace>
  <inkml:trace contextRef="#ctx0" brushRef="#br0" timeOffset="-148766.52">6497 9511 1040 0,'0'0'238'0,"0"0"-131"15,0 0 38-15,0 0-59 16,0 0-39-16,97 91-8 15,-66-22 1-15,-5 12-15 16,-7 6 16-16,-10 2-18 16,-9-4-14-16,0-8 15 15,-21-6-17-15,-7-10-3 16,0-9-4-16,-5-5-6 16,-2-8-42-16,-2-6-111 0,6-14-343 15</inkml:trace>
  <inkml:trace contextRef="#ctx0" brushRef="#br0" timeOffset="-148304.67">7229 10021 1225 0,'0'0'232'15,"0"0"-130"-15,0 0 43 16,0 0-61-16,0 0-36 16,0 0-25-16,38-21-15 15,18 21 0-15,7 0 2 16,-6 0-8-16,-11 0 3 0,-8 0-5 15,-12 0 0-15,-5 1-3 16,-9 1-49-16,-5-2-30 16,-2 0-95-16,-5 0-140 15,0 0-301-15</inkml:trace>
  <inkml:trace contextRef="#ctx0" brushRef="#br0" timeOffset="-148047.87">7359 9746 1204 0,'0'0'126'0,"0"0"48"16,0 0-80-16,0 0-45 0,-22 98 65 15,13-38-45-15,6 5-10 16,3 2-34-16,0 2-7 16,0-3-18-16,9-1 3 15,-3-4-8-15,-6-2-55 16,0-5-51-16,-18-11-229 15</inkml:trace>
  <inkml:trace contextRef="#ctx0" brushRef="#br0" timeOffset="-147190.48">3631 10979 1021 0,'0'0'221'16,"0"0"-72"-16,0 0 36 15,0 0-110-15,0 0-48 16,0 0-14-16,-9 5-13 15,7 28 0-15,-3 10 37 0,-1 7-6 16,-2-1-10-16,-1-1-5 16,-1-3-6-16,4-5-7 15,0-8-2-15,3-7 4 16,1-9-1-16,1-9-4 16,1-4-1-16,0-3 1 15,0 0 7-15,0-10 7 16,0-16-1-16,0-9-13 15,0-10 4-15,4-10-4 16,2-7 0-16,2-9 3 16,8 2-2-16,6 3-1 15,6 8 0-15,7 14 0 16,7 12-4-16,3 12 4 16,4 14 0-16,0 6-1 0,-13 9-1 15,-9 15-1-15,-17 6-7 16,-10 2-2-16,-3 2 12 15,-25-2 6-15,-11-1-6 16,-2-2 0-16,2-5-24 16,6-3-60-16,14-6-128 15,8-9-128-15,11-6-198 16</inkml:trace>
  <inkml:trace contextRef="#ctx0" brushRef="#br0" timeOffset="-146933.55">4274 10753 680 0,'0'0'535'0,"0"0"-487"0,0 0 92 16,-112 27-64-16,73 17-10 15,3 13-16-15,5 6-12 16,9 5 0-16,4 4-19 15,9-2-10-15,3-3-5 16,6-9-4-16,9-12-3 16,21-12-3-16,13-11-56 0,11-13-18 15,10-10-98 1,6-3-24-16,2-21-328 0</inkml:trace>
  <inkml:trace contextRef="#ctx0" brushRef="#br0" timeOffset="-146523.67">4959 10810 772 0,'0'0'372'0,"0"0"-236"16,0 0 98-16,0 0-118 16,0 0-85-16,0 0-22 15,-51 27-1-15,17 18 0 16,1 3-2-16,5 1 1 15,1 0-6-15,7-4-2 16,1-4-1-16,8-6-41 16,0-7-92-16,3-7-106 15,4-12-107-15,1-9-316 0</inkml:trace>
  <inkml:trace contextRef="#ctx0" brushRef="#br0" timeOffset="-146251.16">4644 10832 1144 0,'0'0'93'0,"0"0"86"15,0 0-98-15,0 0-70 16,0 0 63-16,82 111 6 16,-37-63-52-16,-2-2-15 15,-3-2-5-15,-7-3-4 16,-5-6-4-16,-8-3-1 15,-1-7-89-15,-2-7-176 0,1-11-278 16</inkml:trace>
  <inkml:trace contextRef="#ctx0" brushRef="#br0" timeOffset="-145754.9">5329 10622 991 0,'0'0'255'0,"0"0"-88"15,0 0 38-15,0 0-119 16,0 0-59-16,0 0-22 15,-5 42-1-15,1 17 34 16,-1 8-5-16,1 8 10 16,3-1-19-16,1-5-5 15,-2-6-8-15,2-8-5 16,-3-7-6-16,0-7 0 0,-3-8 0 16,6-9-22-1,0-9-63-15,0-10-51 0,12-5-132 16,10-12-126-1,5-20-614-15</inkml:trace>
  <inkml:trace contextRef="#ctx0" brushRef="#br0" timeOffset="-145272.45">5569 10804 1069 0,'0'0'153'0,"0"0"-16"0,0 0-50 16,0 0-70-16,-31 82 81 15,19-36-31-15,6-1-34 0,3-3-15 16,3-6-13-16,0-6-1 16,4-8-4-16,8-10 3 15,3-6-3-15,6-6 1 16,10 0 7-16,5-14 2 16,-3-7-9-16,0-4 2 15,-9 3-1-15,-11 5 1 16,-4 8-1-16,-6 4 5 15,-3 5-4-15,0 0-3 16,0 7 0-16,0 16 0 16,-5 6 3-16,0 3-1 15,5-3 2-15,0-5-2 16,1-4-2-16,14-7 1 16,13-8 2-16,4-5 5 15,2 0-7-15,5-20 3 0,1-10 0 16,-7-6 2-16,-9-9-5 15,-6-9 13-15,-12 0 11 16,-6 7-2-16,0 8-10 16,-12 17-6-16,-8 11-6 15,1 11-1-15,-2 0-10 16,6 21-66-16,6 13-60 16,5 4-132-16,2-3-243 15</inkml:trace>
  <inkml:trace contextRef="#ctx0" brushRef="#br0" timeOffset="-144919.92">6199 11075 1062 0,'0'0'317'0,"0"0"-155"16,0 0-30-16,0 0-66 15,0 0-34-15,105-45-6 16,-78 50-4-16,-9 10-15 16,-6 5 11-16,-12 1-4 15,0 3 1-15,-12 3 2 16,-19 1-6-16,1 0 8 16,0-4-18-16,12-4 0 15,11-3-2-15,7-6-3 0,6-2-1 16,25-8 4-1,14-1-10-15,12 0-21 0,1 0-34 16,-6-5-24-16,-6-4-66 16,-5 1-116-16,-7-7-263 15</inkml:trace>
  <inkml:trace contextRef="#ctx0" brushRef="#br0" timeOffset="-144667.34">6570 10675 1233 0,'0'0'134'0,"0"0"-108"16,0 0 67-16,90 108 34 15,-44-26-54-15,-7 7-18 16,-11 1-9-16,-6-2 14 16,-16-8-10-16,-6-10-28 15,-9-11-18-15,-21-11-4 16,-8-9-2-16,-4-5-17 15,-10-9-81-15,-8-13-236 16,-10-12-1116-16</inkml:trace>
  <inkml:trace contextRef="#ctx0" brushRef="#br0" timeOffset="-143632">7192 10919 344 0,'0'0'816'0,"0"0"-735"15,0 0 91-15,0 0-28 0,0 0-98 16,0 0-17 0,0 0-24-16,45-7 3 0,-34 45 19 15,-4 6 1-15,-6 4-1 16,-1 0-14-16,0-5 1 16,-4-3-11-16,-2-8 5 15,0-5-6-15,3-9 3 16,-3-6-3-16,6-8 0 15,-2-4-1-15,2 0 4 16,-3 0 2-16,0-14 14 16,-2-9-19-16,0-9-2 15,4-8 0-15,1-9 0 0,1-8 1 16,17-2 0 0,9 2 1-16,4 8-4 0,5 13 4 15,4 15-4-15,-2 14-2 16,-4 7 4-16,-7 7-3 15,-9 15-2-15,-12 6-2 16,-6 2 3-16,-6 0 4 16,-20-5 8-16,-8-1-5 15,-3-4-3-15,1-3-6 16,6-5-19-16,12-3-69 16,11-8-100-16,7-1-80 15,4-4-79-15</inkml:trace>
  <inkml:trace contextRef="#ctx0" brushRef="#br0" timeOffset="-143370.52">7789 10741 985 0,'0'0'145'16,"0"0"59"-1,0 0-96-15,0 0-73 0,0 0-14 16,-88 113 22-16,76-58-7 15,2 1 2-15,7 1-6 16,3-5-26-16,0-5-2 16,13-5-4-16,11-7-5 15,6-8-100-15,10-9-113 0,0-12-131 16</inkml:trace>
  <inkml:trace contextRef="#ctx0" brushRef="#br0" timeOffset="-142986.31">8107 10888 936 0,'0'0'201'0,"0"0"-96"15,0 0-63-15,-55 77 47 16,43-30-16-16,6-2-42 16,6-2-12-16,0-7 0 15,18-6-19-15,1-9 0 16,5-12 0-16,1-9 2 15,2 0 15-15,-3-19 0 0,1-8-6 16,-2-4-1-16,-3 0 8 16,-6 6-6-16,-5 6 15 15,-6 10-5-15,-3 6 23 16,0 3-17-16,0 0-28 16,0 17-1-16,0 7 1 15,-1 6 0-15,1-4 4 16,0-3-4-16,13-6 0 15,5-9-1-15,12-8 1 16,4 0 10-16,6-15-10 16,-1-14 6-16,-5-6 1 15,-7-6-1-15,-8-7 13 16,-11-3 4-16,-8 3 1 0,0 10-13 16,-9 13-3-16,-12 11-8 15,0 11-1-15,-1 3-12 16,4 9-32-16,3 19-63 15,8 4-75-15,4 4-129 16,3-7-552-16</inkml:trace>
  <inkml:trace contextRef="#ctx0" brushRef="#br0" timeOffset="-142681.08">8699 11015 1101 0,'0'0'265'0,"0"0"-146"0,0 0 57 16,0 0-109-16,91-46-18 15,-79 46-22-15,-9 0-17 16,-3 15-9-16,0 5 0 16,-18 5 15-16,-6 4-11 15,-3 1-2-15,5-1 9 16,14-6-12-16,8-6-6 15,8-5-3-15,26-9 3 0,7-3-7 16,5-3 12 0,0-14-20-1,-3-5-14-15,-2 0-28 0,-2-3-110 16,-8-4-206-16,-3-4-723 0</inkml:trace>
  <inkml:trace contextRef="#ctx0" brushRef="#br0" timeOffset="-142401.45">9027 10558 1142 0,'0'0'187'0,"0"0"-170"0,87 131 223 16,-29-55-129-16,0 8 0 16,-16 3-22-16,-18-5-34 15,-21-5-6-15,-3-5-38 16,-36-6-10-16,-18-5-1 15,-13 0-8-15,-10-2-111 0,-9-4-176 16</inkml:trace>
  <inkml:trace contextRef="#ctx0" brushRef="#br0" timeOffset="-136195.79">2673 12444 1343 0,'0'0'69'0,"0"0"-48"0,0 0-34 16,0 0 22-16,94-8-9 15,-46-3 7-15,4-1-7 16,5-2-38-16,-4 0-180 16,-6-2-363-16</inkml:trace>
  <inkml:trace contextRef="#ctx0" brushRef="#br0" timeOffset="-135952.59">2764 12577 1113 0,'0'0'75'0,"0"0"-71"16,0 0-2 0,0 0-1-16,0 0 13 0,127 58 3 15,-61-61-17-15,-4-13-136 16,-8-2-398-16</inkml:trace>
  <inkml:trace contextRef="#ctx0" brushRef="#br0" timeOffset="-123597.87">2624 12558 781 0,'0'0'30'0,"0"0"-29"0,0 0 4 16,0 0-5-1,0 0 3-15,0 0 22 0,0 0 18 16,76 13 41-16,-55-33 16 16,-2-3-21-16,-8-1-28 15,-4 1 12-15,-7 3-17 16,0 3-15-16,0 5 30 15,-10 3-22-15,1 8-9 16,-6 1-17-16,-3 3-12 0,-4 15 7 16,-2 3-6-1,7 2 1-15,6-3-3 0,6-4-5 16,5-2 1-16,0-5 0 16,9-7 1-16,7-2 0 15,5 0 3-15,9-5 14 16,4-12-9-16,-1-2 8 15,-6-3-6-15,-7 2-1 16,-9 5 1-16,-6 5 0 16,-4 5-4-16,-1 3 3 15,0 2 3-15,0 0-9 16,0 2-6-16,-9 13-2 16,-4 9 8-16,1 2 0 15,4 0 0-15,8-4-2 0,0-3 1 16,5-5-1-1,13-5-1 1,6-8-6-16,0-1 9 0,-2 0 8 0,-4-10-5 16,0-4 2-1,-8 0 2-15,-5 0 1 0,-5-2-7 16,0 2 7-16,0-1-8 16,0 2-40-16,-3 3-49 15,-3 3-116-15,-6 4-170 16,-3 3-482-16</inkml:trace>
  <inkml:trace contextRef="#ctx0" brushRef="#br0" timeOffset="-119795.64">950 13433 715 0,'0'0'50'16,"0"0"14"-16,0 0 87 0,0 0-66 15,0 0-27-15,0 0 14 16,0 0 1-16,9-40-23 16,-9 40-18-16,0 0-7 15,0 0-10-15,0 0-15 16,0 7-9-16,-6 12 6 16,-6 10 3-16,-3 6 48 15,0 6-5-15,3 3-22 16,3 2-1-1,2 4-5-15,-2 3 4 0,6 1 7 16,-3-3-5-16,3-4-2 0,0-4-7 16,0-9 4-1,3-3-10-15,-3-4-2 0,0-5 3 16,-1-1-5 0,1 1 7-16,1-1-3 0,-1 0 0 15,2-3-2 1,-2-1-1-1,0-3 4-15,-2 1-6 0,2-4 7 0,0-2-7 32,0 0 4-32,-1-5-4 0,1-1 5 15,3-2-5-15,0-1 1 0,0 0 0 16,0 0 2-16,0 0-3 16,0 0 2-16,0 0-2 15,0 0-2-15,0 0 3 16,0 0-2-16,0 0 0 0,0 0 1 15,0 0-1 1,0 0 0-16,0 0 2 0,0-1-2 16,0-5 7-16,0-2-5 15,0-3-2 1,0 0-1-16,0-4 0 0,3 0-2 16,1-1-12-16,-1-2-21 15,0-2-52-15,3-1-75 16,2 0-55-16,-4-1-248 31</inkml:trace>
  <inkml:trace contextRef="#ctx0" brushRef="#br0" timeOffset="-119011.71">942 13573 590 0,'0'0'102'0,"0"0"-67"0,0 0 76 16,0 0-38-16,0 0-27 15,0 0 5-15,-8-14 3 16,8 9-10-16,0-1 6 15,0 0-6-15,0-1-1 16,0 1-4-16,0-1-2 0,0 0-16 16,0 0-4-1,0-1-6-15,0-1-11 0,0 1 6 16,7 0-6-16,-1-2 4 16,3 3 1-16,-3-2-1 15,4 2 8-15,-4-2 6 16,2 2-1-16,1 0-5 15,1 0-4-15,-1 2-2 16,2-2 4-16,0 0-4 16,0 0 0-16,4 0-1 15,0 1 2-15,-3 2-1 16,1 2-1-16,-1 2-2 16,0 0-3-16,-3 0-3 15,6 5 2-15,0 6 2 0,-3 3-2 16,1 3 1-16,-4 5 0 15,-3 7 2 1,-1 2 3-16,-5 1-1 0,0-1 1 16,0-4-1-16,-8-3 1 15,-11-3-3-15,-2-2 6 16,-3-4-1-16,0 0-4 16,-1-2-1-16,4-3 3 15,0-2-3-15,10-6-1 16,4-1 2-16,3-1-2 15,1 0 5-15,-2 0-5 16,-1 0 3-16,3 0-4 0,-3 0 0 16,2 0-7-1,4 0-5-15,0 0-64 16,0 0-28-16,0 0-51 16,10-4-78-16,10-3-160 0,2-6-179 15</inkml:trace>
  <inkml:trace contextRef="#ctx0" brushRef="#br0" timeOffset="-117368.23">1821 12972 349 0,'0'0'121'0,"0"0"-50"16,0 0 44-16,0 0-30 15,0 0-10-15,0 0-3 16,-3-6-6-16,3 5 5 16,-1 0-21-16,-4 1-9 15,1 0-2-15,-3 0-20 16,-1 0-7-16,-4 0-6 0,0 0-2 15,0 1 0 1,-3 7 9-16,2 3 8 0,1 2-3 16,-3 2-5-16,3 2 5 15,1 4-5-15,-3 1 11 16,0 5-4-16,-1 2 1 16,0-2-2-16,-1 5-4 15,4-3 4-15,-1 2-4 16,2 0 7-16,2-2-8 15,-1 0-12-15,4-1 5 16,-2 2-3-16,-1-1 0 16,-1 0 3-16,1-1 7 15,3 1-9-15,1 1 3 16,0-1 2-16,0-1-1 0,-1-1 4 16,2-2 5-16,-4 0-12 15,5 1 9-15,3-2-4 16,-4 0-4-1,4-2-4-15,0 2 6 0,-3 0-8 16,3-1 10-16,0-1-4 16,0 0 0-16,0-2-6 15,0 2 1-15,0-2-2 16,0 1 3-16,7 0 0 16,-1 2-3-16,2-1 1 15,-2 1 3 1,1 0-4-16,2 0 2 15,0 2 1-15,0 1-3 0,4 1 4 0,-1 0-1 16,0 0-2 0,0 1-1-16,2 0 3 15,-1 0-3-15,2 1 2 16,4 0 1-16,-2-2 1 16,7 0-2-1,-5-2 1-15,5 0 1 0,-3-2-4 16,0-3 2-16,-4-3-2 15,-3-3 3-15,0 0-2 0,-3-4-1 32,-5-5 2-32,-1-2 4 15,-2-1-1-15,-3-2 2 0,0 0 4 0,0 0-8 16,0 0 9-16,0 0-11 16,0 0-1-16,0 0 4 0,0 0-4 15,0 0-3-15,0 0-30 16,10 0-102-16,7 0-158 15,2-5-208-15</inkml:trace>
  <inkml:trace contextRef="#ctx0" brushRef="#br0" timeOffset="-115566.08">3115 13204 556 0,'0'0'133'16,"0"0"-82"-16,0 0 106 0,0 0-95 16,0 0-2-1,0 0 8-15,0 0 12 0,-11-36-17 16,10 36-6-16,-1 0-22 15,1 0-19-15,1 0-1 16,-2 0-10-16,1 0-5 16,-2 3-2-16,0 7 2 15,3 1 3-15,-3 1 3 16,3 0-4-16,0 2 3 16,-3 2-4-16,3 2 6 15,-3-1-1-15,3 0 9 0,-3 0-5 16,3-3-3-1,0 1 0-15,-3 0-2 0,3 0 1 16,0 2 2-16,0-1 2 16,0 3-10-16,0 1 2 15,0 3 6-15,0-1-7 16,0 2 6-16,0-1-6 16,0 0 7-16,0-2 0 15,0-2 6-15,0 0 19 16,0 1 9-16,0-5-29 15,0 2-1-15,0-2-4 16,0 1-2-16,0 0 3 16,0 1-3-16,0 1 4 0,0 1-4 15,0 3-4 1,-3 2 4-16,3-2-2 0,-3-1 1 16,0-2 4-16,3-2-6 15,-2-1 0-15,0 0-1 16,2 1 3-16,-2 0-2 15,2 0 0-15,0 2-2 16,0 2 4-16,0-2-5 16,0 4 6-16,0 1-1 15,0 0-4-15,0 1 7 16,0-1-3-16,0 2-3 16,0-1 7-16,0 0-8 0,0 1 3 15,0-2-2 1,0-2-1-16,0 0 3 15,0-4-2-15,0-2-2 16,0-5 3-16,0 0-2 16,0-3-1-16,0-2 0 15,0-2 2-15,0-1-3 0,0-3 1 16,0 0 0-16,0 0 3 16,0 0-3-1,0 0 1-15,0 0 0 0,0 0-1 16,4-1-6-16,1-15-36 15,4-5-70 1,6-6-127 0,3-4-239-1</inkml:trace>
  <inkml:trace contextRef="#ctx0" brushRef="#br0" timeOffset="-115139.7">3719 13621 718 0,'0'0'132'0,"0"0"-90"0,0 0 103 0,18-76-24 0,-18 67-45 0,0 7-12 0,0 2 4 16,0 0-11-16,0 7-57 0,-12 17 2 0,-7 11 6 0,-8 9 47 0,3 5-11 16,-3 6-18-1,3 3 5-15,0-3-18 0,5-5-2 16,-2-7-2 0,5-9-3-16,4-6-5 0,1-8 0 15,1-6-1 1,5-4 0-16,2-6-1 0,2-2 1 15,1-2-58-15,0 0-74 16,0-2-30-16,0-13-207 16</inkml:trace>
  <inkml:trace contextRef="#ctx0" brushRef="#br0" timeOffset="-114797.91">3483 13593 1084 0,'0'0'85'0,"0"0"66"0,0 0-7 16,0 0-81-16,0 0-8 16,0 0-15-16,0 0-34 15,-3-2-6-15,3 25 6 16,8 8 22-16,5 8-2 15,5 7 1-15,3 4-15 16,3 3 11-16,1-5-10 16,-4-4-6-16,-3-9 1 15,-1-5-4-15,-6-8 7 0,-3-5-11 16,-4-6 0 0,-2-4-2-16,-1-3 4 0,1-1-4 15,1-3-15-15,0 0-39 16,7 0-35-16,4-7-65 15,2-13-153 1,2-5-408 0</inkml:trace>
  <inkml:trace contextRef="#ctx0" brushRef="#br0" timeOffset="-114538.43">3928 13802 1253 0,'0'0'40'0,"0"0"15"0,0 0 20 15,0 0-57-15,0 0-4 16,0 0 10-16,42 13 24 16,-26-12-39-16,5 0-8 15,3-1-1-15,-2 0-27 16,1 0-132-16,-4 0-86 15,-10 0-226-15</inkml:trace>
  <inkml:trace contextRef="#ctx0" brushRef="#br0" timeOffset="-114279.4">3913 13951 792 0,'0'0'156'16,"0"0"-70"-16,0 0 42 0,0 0-70 15,0 0 17-15,0 0 7 16,31 17 9-16,4-17-42 16,2 0-31-16,3 0-11 15,-4-6-7-15,0 1-53 16,-3-4-145-16,-5-2-257 16</inkml:trace>
  <inkml:trace contextRef="#ctx0" brushRef="#br0" timeOffset="-113909.06">4483 13634 941 0,'0'0'84'15,"0"0"111"-15,0 0-58 0,0 0-29 16,0 0-11-16,0 0-46 15,0-30-24-15,0 30-27 16,0 19-6-16,-4 9 6 16,2 10 12-16,1 7 29 15,1 3-26-15,0-1 3 16,0-4 2-16,0-4-10 16,0-7-3-16,0-5-7 31,0-6 6-31,0-5 1 0,0-7-11 0,0-3 11 0,0-5-7 15,0-1 0 1,0 0 2-16,0 0-1 0,0 0-1 16,0 0-20-16,1 0-35 15,6 0-23 1,4-8-99 0,1-7-182-16,7-4-527 15</inkml:trace>
  <inkml:trace contextRef="#ctx0" brushRef="#br0" timeOffset="-113351.52">4571 13819 959 0,'0'0'107'0,"0"0"33"16,0 0-73-16,0 0-42 0,0 0 70 15,0 0-32-15,76 0-34 16,-48 0 5-16,-1 0-23 15,-3-3-3-15,-3-3-7 16,-5-1-1-16,-2-1-9 16,-1-4-44-16,-2 1-70 15,-2-3-18-15,-3-5-60 16,-1-6 66-16,-2-5 98 16,-1-3 37-16,1-3 66 15,0 4 30 1,-3 4 36-16,3 5 11 0,-3 9-39 15,0 5 0-15,0 7 4 16,0 2-59-16,0 8-45 16,0 25 8-16,0 17 5 15,0 13 53 1,0 7-27 0,0 2-12-16,0-3-6 0,3-5 0 0,0-12-3 0,0-8-10 15,0-10-11-15,-3-7 2 16,0-8-3-16,0-8 0 15,0-5-5-15,0-5-60 16,0-1-30-16,0-3-91 0,-6-20-298 16</inkml:trace>
  <inkml:trace contextRef="#ctx0" brushRef="#br0" timeOffset="-111812.14">1809 13730 817 0,'0'0'178'0,"0"0"-141"16,0 0 160-16,0 0-86 15,0 0-50-15,0 0-28 16,33-68 5-16,-33 68-10 16,0 21-28-16,0 15 0 15,5 9 16-15,1 3 2 16,3 1 4-16,1-6-11 0,2-10-7 15,1-9-2-15,-4-7 0 16,2-8 0-16,-1-8-2 16,5-1 0-16,3-10 11 15,0-14 11-15,6-8-12 16,-5-5-1 0,-4 3-2-16,-6 6-6 15,-3 10 13-15,-6 12-5 0,0 5 31 16,0 1-20-16,0 7-20 15,0 15-21-15,0 9 21 16,0 3 1-16,1-4 8 16,10-5-9-16,8-5-5 0,4-7 5 15,8-11 2 1,8-2 1-16,-2-2 3 0,5-20-1 16,-9-4-1-16,-3-5 3 15,-11-4-6-15,-10 2 9 16,-6 5-4-16,-3 5-4 15,0 10-2-15,0 8-3 16,-3 5 2-16,-3 0-16 16,-2 1-54-16,-2 14-83 15,3 7-72-15,1 1-81 16,4-5-161-16</inkml:trace>
  <inkml:trace contextRef="#ctx0" brushRef="#br0" timeOffset="-111170.45">2478 13731 853 0,'0'0'216'0,"0"0"-98"16,0 0 57-16,0 0-68 15,0 0-39-15,0 0-5 0,0-21-33 16,0 21-13 0,0 0-17-16,0 13 2 0,0 12-2 15,0 7 3-15,0 5 6 16,0 1 0-16,0 1-6 16,7-1-3-16,5-5-1 15,3 2-68-15,-3-8-173 16,2-5-208-16</inkml:trace>
  <inkml:trace contextRef="#ctx0" brushRef="#br0" timeOffset="-109972.78">4753 12851 859 0,'0'0'236'0,"0"0"-204"0,0 0 103 16,0 0-76-16,0 0-30 16,82 32 78-16,-33 22-16 15,7 16-26-15,0 15-26 16,-1 10 5-16,-3 8-22 0,-8 5 13 15,-10 1-16-15,-13 5 0 16,-12 1 13 0,-9-4-25-16,0-7 14 15,-6-12-1-15,-12-9-10 0,3-11-5 16,3-8-4-16,2-11 5 16,5-11-6-16,2-10-1 15,0-7 1-15,3-9-2 16,0-6-33-1,6-9-56-15,18-1-48 0,9-21-160 16,12-23-854 0</inkml:trace>
  <inkml:trace contextRef="#ctx0" brushRef="#br0" timeOffset="-109484.7">5790 13253 863 0,'0'0'27'0,"0"0"122"0,0 0-11 15,-58-74-46-15,50 54-35 16,2 0-1-16,6 0 14 15,0-1-17-15,5-1 13 16,13 4-43-16,4 4-20 16,8 7 2-16,1 6-5 0,2 1 5 15,0 8 2-15,-3 14-6 16,-8 11 12-16,-11 8-2 16,-11 7-10-1,0 4 8-15,-17 1-1 0,-5-4-3 16,-2-4 8-16,3-3-10 15,-3-1 19-15,3-2-9 16,-1-2-2-16,5-3-7 16,1-1 7-16,4-1-9 15,4-2-3 1,1 1 7-16,6-4-7 0,1-2 1 16,0-3 0-16,0-2 0 15,7-3-5-15,5-1-20 0,4 1-79 16,-4-1-230-1,-1 4-292-15</inkml:trace>
  <inkml:trace contextRef="#ctx0" brushRef="#br0" timeOffset="-109035.45">5776 14190 870 0,'0'0'194'0,"0"0"-95"0,0 0 77 0,-35 82-96 0,35-70-46 0,0-5-11 0,0-4-8 0,0-2 2 0,0-1 9 0,5 0-11 0,1 0 23 0,2 0 3 0,-5 0-6 0,0-1-9 16,-1 0-11-16,-2-1-7 15,0 1-8-15,0-3-59 16,-2-5-298-16</inkml:trace>
  <inkml:trace contextRef="#ctx0" brushRef="#br0" timeOffset="-98926.83">2985 9598 199 0,'0'0'83'0,"0"0"-21"15,0 0 79-15,0 0-27 16,0 0-10-16,0 0-14 15,0 0-19-15,0 0-17 16,0 0 1-16,0 0-12 0,0 0-19 16,9-8-20-16,10-2-4 15,8-2-10 1,3 4-41-16,1 1-139 0,-8 1-225 16</inkml:trace>
  <inkml:trace contextRef="#ctx0" brushRef="#br0" timeOffset="-98615.66">3000 9680 603 0,'0'0'94'16,"0"0"-91"-16,0 0 36 16,0 0 23-16,0 0-35 15,0 0-16-15,27 1-3 16,1-1-8-16,5-7-20 15,0-3-226-15</inkml:trace>
  <inkml:trace contextRef="#ctx0" brushRef="#br0" timeOffset="-98332.65">3255 9447 755 0,'0'0'84'0,"0"0"6"15,0 0 97-15,0 0-41 16,0 0-56-16,0 0-56 15,1-54-34-15,-1 76-20 16,0 9 20-16,-3 7 6 16,2 0-6-16,1 3 0 0,0-2-83 15,0-5-135-15,9-7-121 16</inkml:trace>
  <inkml:trace contextRef="#ctx0" brushRef="#br0" timeOffset="-98051.59">3303 9532 930 0,'0'0'185'15,"0"0"-169"-15,0 0 41 16,0 0-19-16,0 0-36 16,55-75-2-16,-31 56-2 15,-6-3 2-15,-5 2 0 16,-2 5 2-16,-7 5-2 15,-2 4 8-15,-2 6 7 0,0 0 6 16,0 11-21-16,0 18-9 16,-6 12 8-16,4 5 0 15,2 5 1-15,0 3 0 16,13 3-130 0,7-1-71-16,1-4-169 0</inkml:trace>
  <inkml:trace contextRef="#ctx0" brushRef="#br0" timeOffset="-97261.77">4678 11575 859 0,'0'0'121'0,"0"0"-91"16,0 0-6-16,0 0 45 15,112-2-58-15,-73-6-11 16,-5-2-156-16,-7-1-247 0</inkml:trace>
  <inkml:trace contextRef="#ctx0" brushRef="#br0" timeOffset="-96918.83">4636 11696 865 0,'0'0'104'0,"0"0"-30"0,0 0 47 16,0 0-86-16,0 0 3 15,0 0-30-15,123 33-8 16,-80-41-211-16,-7-7-254 16</inkml:trace>
  <inkml:trace contextRef="#ctx0" brushRef="#br0" timeOffset="-96613.34">4995 11598 421 0,'0'0'582'0,"0"0"-523"0,0 0 9 16,0 0 21-16,0 0-50 15,-5 81-14-15,5-55-21 16,0-3-3-16,0-4-1 16,0-5-66-16,0-4-205 15,8-6-270-15</inkml:trace>
  <inkml:trace contextRef="#ctx0" brushRef="#br0" timeOffset="-96461.68">5023 11725 942 0,'0'0'37'0,"0"0"-4"0,0 0 13 16,0 0 30-16,0 0-23 15,0 0-35-15,91-6-12 16,-67-8-6-16,-2-3-18 15,-4-3-42-15,-3-2 16 16,-6-1 44-16,0 2 1 16,-1 5 13-16,-3 9 64 15,-5 6 18-15,0 1 2 0,0 11-48 16,0 18-43 0,0 4 17-16,0 7 6 0,0 2-18 15,9-2-12-15,-1 2-14 16,-5-1-215-16,-3-4-348 15</inkml:trace>
  <inkml:trace contextRef="#ctx0" brushRef="#br1" timeOffset="8356.72">25667 13184 646 0,'0'0'282'0,"0"0"-125"15,0 0-40-15,0 0-78 16,-81 14-8-16,75-13-2 16,1 2-7-16,5-3 6 0,0 2 4 15,0-2 5-15,0 0 2 16,0 0-9-16,0 0-6 15,0 0 10-15,0 0-6 16,0 0-17-16,8 0 2 16,7 0-10-16,6 0 6 15,6 0-5-15,6 0 2 16,9 0 6-16,8 0-3 16,7 0-1-16,4 0 1 15,5 0-7-15,4 0-1 16,0 0-1-16,0-3 0 15,-4 0 5-15,-4 0-4 0,-2 0 1 16,3 0 1 0,1 2 5-16,-1 1 1 0,-2 0-5 15,-3 0 2-15,-4 0-5 16,0 0 0-16,-2 0 4 16,-4 0-5-16,-2 0 0 15,-6 0 9 1,-1 0 5-16,-11 0 7 0,-2 0 4 15,-9 0-7-15,-5 0 2 16,-3 0 6-16,-4 0-13 16,-1 0-3-16,-2 0-5 15,-2 0-5-15,0 0-2 0,0 0-7 16,0 0-51 0,-5 0-76-16,-16 0-235 0</inkml:trace>
  <inkml:trace contextRef="#ctx0" brushRef="#br1" timeOffset="9646.11">25479 14167 574 0,'-1'0'205'0,"-1"0"-48"0,2 0-26 0,-1 0-46 0,1 0-16 0,0 0-4 16,0 0-11-16,0 0 4 0,0 0 13 0,0 0-24 0,0 0-7 0,0 0 2 0,0 0-21 0,0 0-3 0,0 0-12 0,0 0-1 0,9 0 2 0,8 0-5 0,4 0 3 0,7 2 11 0,5 1-7 15,6 0 12-15,9-2 4 0,4 0-11 0,8 2 0 0,0 0-11 0,-4 0-1 0,-4 0-2 0,-4-2 2 16,0 0 5-16,-3-1 14 0,-1 2-8 0,1-1 7 0,3 2-14 0,1-2 3 0,6 2 1 16,3 0-7-1,2 0 3-15,-2-1-5 16,-1 1 0-16,-8 0 9 15,-4-2-9-15,-8 1 1 16,-2-1 7-16,-7-1-5 0,0 0 17 16,-4 0-8-1,-4 0-7-15,-3 0 13 0,-3 2-12 32,-1-2 3-32,-2 1 1 0,-2 1-2 0,3 0 1 15,-3 0 2 1,0 1-11-16,1-2 5 15,-1 1 0-15,3-1-5 0,3 0 3 16,1 2-4-16,1-1 0 16,-2 1 2-1,-4-2-1-15,0 0 0 0,-3 1-1 16,-1-1 0-16,-3-1 4 16,-2 0-2-16,-1 0-2 0,-1 0 0 15,0 0 1 1,0 0-2-16,0 0 2 15,0 0-2-15,0 0-3 0,-13 0-24 16,-8 0-39-16,-18 0-38 31,-10-1-160-31,-11-16-997 0</inkml:trace>
  <inkml:trace contextRef="#ctx0" brushRef="#br1" timeOffset="15037.07">746 14555 882 0,'0'0'58'0,"0"0"-37"0,0 0 61 0,0 0-16 0,0 0-30 0,0 0-4 0,0 2-9 0,7-1-4 0,8 0 19 0,9 1 12 0,4-1-13 0,11-1 17 0,3 0-3 0,7 0-14 0,3 0 0 0,-7 0-28 0,-3 4 3 0,-1 1-4 0,-2-1-8 0,2 0 8 16,0 0-5-16,0-1-3 0,-1-1 11 0,9-1-10 0,-1-1 8 0,3 0 4 0,1 0-6 0,-4 0 8 15,-4 0-8-15,-3 0-6 0,-7 0 3 0,-1 0-2 0,1 0-2 0,5 0 0 0,1 0 4 0,-1 0-8 0,4 0 4 0,-4 0 0 0,-2 0 1 0,-1 0 4 0,-3 0-5 0,-3 0 0 0,0 0 2 0,-5 0-3 0,3 0 1 16,-4 0 0-16,4 2-3 0,1-1 2 0,-2 0 1 0,8 1 4 0,-5-1-2 0,0-1-4 0,-3 2 4 0,-3-1-1 0,3 1-1 0,-8-1 2 0,4-1 2 0,-4 0-4 0,3 0 2 0,-2 0-2 0,7 0 0 0,-2 0 0 0,6 0 1 0,-1 0 3 0,-3 0-4 16,0 0 1-16,-5 0 0 0,-2 0 1 0,-4 0 3 0,-4 0-5 0,3 0 3 0,-2 0 2 0,1 0-4 0,2 0-1 15,2 0 1-15,-3 0-1 16,6 0 0-16,-3 0 3 16,4 0-8-16,2 1 13 0,4 1-8 15,-1-1 0-15,3-1 4 16,-4 0-10-1,2 0 6-15,-3 0 0 0,-1 0 1 16,-3 0 0 0,0 0-1-16,0 0 0 0,2 2 4 15,3-2-7 17,-2 1 3-32,3 1 0 0,-2-1-4 15,5 0 7-15,-2 1-3 0,2-1 0 0,3 1 3 0,0-2-4 16,1 0 1-16,5 0 0 15,1 0-6 1,-1 0 11-16,1 0-5 0,2 0 0 16,0 0 2-1,-2 0-2-15,3 0 0 16,-1-2 0-16,4 1 4 0,-1-2-1 16,0 0-3-1,-2 2 0-15,-1-2 0 0,-1 1 2 16,1 2-2-16,2 0 0 31,-3 0 3-31,1 0 1 16,-1 0-3-16,-3 0 0 0,1 0 6 0,3 0-7 15,-2 0 1-15,0-1 5 16,4 0 9-16,2-1-14 16,0 1 1-16,3-2 6 15,1 0-1-15,-3 2 0 16,-3-1-5-16,-1-1-2 0,-6 3 11 31,-1-1-7-31,0-1-3 0,-3 2 5 0,2 0 1 16,-5 0-6-16,6 0 0 15,-3 0 4-15,-5-1 6 16,3 1-6-16,-8 0 4 16,-2-1 8-16,-8-1-15 15,1 1 15-15,-7 1-11 0,2 0 1 16,-2 0 1-16,-2 0-1 15,-2 0-1 1,0 0-5 0,-3 0 6-16,3-2-1 0,-3 2-6 0,0 0 2 15,0 0-11-15,0 0-7 16,0 0-44-16,-6-5-66 16,-22-9-403-16</inkml:trace>
  <inkml:trace contextRef="#ctx0" brushRef="#br1" timeOffset="25729.68">1735 4061 1251 0,'0'-13'121'0,"0"6"-116"15,-3 7 166-15,1 0-72 16,-1 0-63-16,0 7-19 0,-3 23-17 15,-1 15 0 1,-5 20 6-16,0 10 6 16,0 1 7-16,2 0-9 0,-1-1-10 15,1-6 10-15,4-7-8 16,1-10-2-16,1-11 1 31,1-16 3-31,1-10-4 0,2-10 0 0,0-5 0 16,0 0 13-16,0-10 3 15,0-21 18-15,0-18-17 16,0-18-10-16,5-17-7 16,7-12 0-16,10-8 0 15,5-4-1-15,13 7 1 16,8 10 0-16,7 18-1 0,-1 17 3 16,3 17-9-1,-13 19 7-15,-14 14 0 16,-12 6-4-16,-12 10 0 15,-6 16 4-15,0 11-2 0,-21 8 2 16,-16 5 0-16,-8-1 2 16,-2-3-2-16,5-10-4 15,4-8-39-15,10-8-23 16,12-9-53-16,8-6-63 16,8-5-37-16,24-7-86 15,12-22-153-15</inkml:trace>
  <inkml:trace contextRef="#ctx0" brushRef="#br1" timeOffset="26005.61">2279 3660 515 0,'0'0'673'0,"0"0"-618"0,0 0 99 16,0 0-85-16,-100 95-43 15,66-9 21-15,4 15-1 16,9 4 10-16,12-4-15 15,9-6-36-15,2-10 1 16,19-14-6-16,13-10 1 16,2-11-3-16,4-11-1 15,2-9-30-15,7-15-38 0,2-9-25 16,3-6-13 0,1-20-197-16,-3-19-344 0</inkml:trace>
  <inkml:trace contextRef="#ctx0" brushRef="#br1" timeOffset="27067.63">2655 4025 1226 0,'0'0'58'16,"0"0"103"-16,0 0 5 0,0 0-127 15,0 0-38 1,0 0 11-16,-59 89-12 0,39-28 22 15,8 1-16 1,8-1-2-16,4-9 0 0,1-8 0 16,20-10-8-16,4-13 2 15,7-13 2-15,-1-8 1 16,5-1 4-16,3-21 7 16,-5-11-4-16,-7-2-3 15,-6 2 7-15,-9 3 8 16,-6 9-6-16,-3 10 19 15,-3 8-19-15,0 3 8 16,0 0-22-16,0 21-24 16,0 6 17-16,0 7 6 0,0-2 1 15,0-5 2-15,7-5-2 16,10-10 2-16,5-6-2 16,11-6 3-16,3-4 0 15,1-20 3-15,0-9 1 16,-9-6 7-16,-8-5-14 15,-12-2 4-15,-8-1 8 16,0 5-11-16,-17 8 3 16,-5 7-4-1,-5 11-7-15,7 11-17 0,-2 5-43 16,4 7-66-16,6 18-195 16,3 2-301-16</inkml:trace>
  <inkml:trace contextRef="#ctx0" brushRef="#br1" timeOffset="27976.77">3844 3652 450 0,'0'0'723'0,"0"0"-643"15,0 0 156-15,0 0-99 16,0 0-76-16,0 0-43 16,-14-13-6-16,12 55-12 15,2 20 0-15,0 19 49 16,0 8-13-16,0 1-21 0,0 0 16 16,0-1-23-16,5-7 0 15,2-7 4-15,-3-6-12 16,2-9 1-1,-1-4 2-15,-2-7 1 0,0-6-3 16,4-8 0 0,-4-7 2-16,0-7-6 0,-1-7 6 15,1-5-6-15,0-7 3 16,0-2-18-16,3 0-37 16,7 0-34-16,17-20-120 15,6-16-346-15</inkml:trace>
  <inkml:trace contextRef="#ctx0" brushRef="#br1" timeOffset="28356.92">4556 3959 674 0,'0'0'719'0,"0"0"-685"15,0 0 150-15,0 0-99 16,0 0-78-16,0 0 2 16,-54 98-3-16,26-32 17 15,0 3-10-15,-2-2 1 16,4-5-14-16,-1-5 0 16,-1-4-2-16,9-8-44 15,1-10-43-15,3-11-59 16,6-16-119-16,3-8-254 15</inkml:trace>
  <inkml:trace contextRef="#ctx0" brushRef="#br1" timeOffset="28666.63">4234 4031 1254 0,'0'0'64'0,"0"0"154"0,0 0-109 0,0 0-93 16,0 0-11-16,37 99 29 15,0-38 14-15,4 1-19 16,2-3-14-16,-4-3-9 16,-5-5-6-16,-7-3-4 15,-5-5 0-15,-4-10-104 16,-3-10-167-16,-3-17-347 0</inkml:trace>
  <inkml:trace contextRef="#ctx0" brushRef="#br1" timeOffset="28916.84">4796 4154 1309 0,'0'0'245'0,"0"0"-167"0,0 0-1 15,0 0-38-15,0 0-36 16,0 0-1-16,88 0 9 15,-43 0-11-15,1 0 0 16,-7 0-58-16,-6 0-110 16,-11-4-135-16,-10 0-512 15</inkml:trace>
  <inkml:trace contextRef="#ctx0" brushRef="#br1" timeOffset="29245.59">4854 4281 1183 0,'0'0'210'0,"0"0"-182"0,0 0 35 16,0 0-36-1,0 0 23-15,0 0-4 0,121 8-46 16,-73-11-65-16,-9-16-248 16,-1-6-589-16</inkml:trace>
  <inkml:trace contextRef="#ctx0" brushRef="#br1" timeOffset="29528.39">5302 3943 729 0,'0'0'680'0,"0"0"-598"0,0 0 95 16,0 0-82-16,0 0-64 16,0 0-7-16,0 0-13 15,0 40 14-15,5-3-4 16,-4 5-13-16,1 2 0 15,-2 0-8-15,0-3-3 16,0-3-35-16,0-6-68 16,0-7-72-16,0-10-168 15,0-13-400-15</inkml:trace>
  <inkml:trace contextRef="#ctx0" brushRef="#br1" timeOffset="29796.69">5284 4158 890 0,'0'0'364'0,"0"0"-300"0,0 0 2 16,0 0 1-16,0 0-51 16,0 0 25-16,43 0-1 15,-16 0-4-15,1 0-15 16,-1-11-21-16,-1-6 0 16,-1-7-7-16,-4-4 0 15,-2 0 4-15,-7-4 3 16,-4 7 6-16,-5 7 28 15,-3 5 21-15,0 9 19 0,0 4-20 16,0 0-15-16,0 0-39 16,0 14-2-16,-2 14-4 15,-2 10 1-15,1 5 10 16,1-1-4-16,2-1-1 16,0-3-24-1,0-4-80-15,0-9-88 0,2-11-224 16,7-12-671-16</inkml:trace>
  <inkml:trace contextRef="#ctx0" brushRef="#br1" timeOffset="30149.9">5614 3596 1360 0,'0'0'154'0,"0"0"-99"0,0 0 31 15,124 119 0-15,-65-40-16 16,-5 6-15-16,-12 2-9 16,-12-2-6-16,-14-5-21 15,-16-4-17-15,-2-3-4 16,-26-3 2-16,-12 1-50 16,-14-5-45-16,-12-7-129 15,-14-11-368-15</inkml:trace>
  <inkml:trace contextRef="#ctx0" brushRef="#br1" timeOffset="31167.16">3392 4329 1168 0,'0'0'237'0,"0"0"-74"0,0 0-24 16,0 0-54-16,0 0-47 16,0 0-25-16,-23 39-12 15,15 15 2-15,-1 10 26 16,1 0-22-16,1 0-6 15,3 1-1-15,4 0-6 16,0-2-71-16,6-6-50 16,16-18-180-16,5-22-518 15</inkml:trace>
  <inkml:trace contextRef="#ctx0" brushRef="#br1" timeOffset="32166.45">6193 4161 1416 0,'0'0'104'0,"0"0"-13"16,0 0-7-16,0 0-47 16,0 0-35-16,0 0 16 15,128 0 6-15,-67 0-12 16,-4 0-12-16,-10 0-18 15,-9-5-49-15,-7-3-113 16,-13 1-168-16,-8-1-617 16</inkml:trace>
  <inkml:trace contextRef="#ctx0" brushRef="#br1" timeOffset="32430.92">6287 4328 1259 0,'0'0'209'0,"0"0"-139"0,0 0 39 0,0 0-65 16,0 0-5-16,0 0-10 16,133 39-23-16,-62-39-6 15,-4-3-208-15,-15-20-712 16</inkml:trace>
  <inkml:trace contextRef="#ctx0" brushRef="#br1" timeOffset="37514.34">7625 3835 901 0,'0'0'92'0,"0"0"95"16,0 0-5-16,0 0-55 15,0 0-24-15,0 0-44 0,0 0-39 16,-12-24-20-16,3 56-6 15,-2 15 6 1,0 9 16-16,3 4-9 0,4 1 11 16,2-2-8-16,2-5-2 15,-3-7 2-15,3-3-5 16,0-9 3 0,-3-5-2-16,3-7 0 0,0-9-5 15,0-6 1-15,0-4 5 16,0-4-7-16,0 0 1 0,0 0 4 15,0 0 4 1,0-3-4-16,0-11-5 16,0-8-17-16,0-6-12 15,-4-8 3-15,4-3 9 0,0-4 6 16,-3-4 11-16,1-6 1 16,1-2 0-1,1-2 0-15,0-4 0 0,0 3 1 16,10 5 0-16,10 4 0 15,8 12 3-15,8 11-5 16,5 12 4-16,-3 11 3 16,-10 3-7-16,-13 11 0 15,-9 9-7-15,-6 4 7 16,0 3-11-16,-15 2 11 16,-13 1 0-16,-8-1 4 0,3-1-1 15,6-8-3 1,8-4-62-16,7-6-86 0,12-2-91 15,0-6-113-15,21-2-76 16</inkml:trace>
  <inkml:trace contextRef="#ctx0" brushRef="#br1" timeOffset="37804.09">8049 3580 1275 0,'0'0'63'0,"0"0"75"16,0 0-54-1,0 0-84-15,0 0 6 0,-75 112-6 16,54-48 30-16,8 1-14 16,1-4 1-16,9-2-8 15,3-4 3-15,0-6-12 16,7-3 2-16,11-7-6 15,12-6-11-15,9-9-98 16,10-9-68-16,3-14-102 16,-7-1-183-16</inkml:trace>
  <inkml:trace contextRef="#ctx0" brushRef="#br1" timeOffset="38233.98">8333 3873 987 0,'0'0'233'0,"0"0"-91"0,0 0 65 0,0 0-134 15,0 0-73-15,0 0-8 16,-58 36 8-16,48 16 11 16,4 1 15-16,6-2-23 15,0-7 5-15,8-7-8 16,11-12 0-16,-3-8 9 16,4-10-9-16,-1-7 0 15,6 0 0-15,5-17 10 16,4-11-3-16,-1-4 2 15,-4 5 1-15,-10 3-8 16,-4 7 3-16,-9 8 11 16,-1 6-9-16,-4 3-7 0,1 0-1 15,-1 0-8-15,6 0-1 16,4 4 6-16,4 5 0 16,3-3 8-1,2-2 2-15,2-4-4 0,1 0 3 16,1-1-1-16,0-17-4 15,-4-4 12-15,-3-6 13 16,-8-6 10-16,-9 0 9 16,0 2-32-16,-3 6 6 15,-10 9-18-15,-2 9-5 16,4 6-10-16,0 2-37 16,2 3-59-16,3 18-73 15,4 1-153-15,2-2-123 0</inkml:trace>
  <inkml:trace contextRef="#ctx0" brushRef="#br1" timeOffset="38512.69">8993 3859 709 0,'0'0'704'0,"0"0"-606"0,0 0 59 15,0 0-85-15,0 0-39 16,0 0-28-16,-6 21-5 15,1 8 0-15,2 10 17 16,-2 2-2-16,0 2-14 16,1 3 2-16,1-4 0 15,3-2-3-15,0-7-43 0,0-4-59 16,0-7-101-16,0-10-108 16,1-12-208-16</inkml:trace>
  <inkml:trace contextRef="#ctx0" brushRef="#br1" timeOffset="39295.23">9160 3427 1104 0,'0'0'147'0,"0"0"26"0,0 0-23 16,0 0-87-16,0 0-10 0,0 0-36 16,29-43-11-1,26 80-5-15,19 23 5 0,4 19 25 16,-9 13 3-16,-17 2-13 16,-21-3-3-16,-13-11-13 15,-18-8 0-15,0-6 1 16,-24-5 4-16,-9-7-9 15,0-11 6-15,2-7-6 16,7-11-2-16,8-10-50 16,13-8-47-16,3-7-121 15,13-14-68-15,15-24-653 16</inkml:trace>
  <inkml:trace contextRef="#ctx0" brushRef="#br1" timeOffset="39604.65">9957 3846 1273 0,'0'0'389'16,"0"0"-356"-16,0 0 77 15,0 0-31-15,0 0-42 16,0 0-32-16,-3-4-5 16,3 4-7-16,0 4-35 15,0 6-78-15,0-4-238 16,10-6-766-16</inkml:trace>
  <inkml:trace contextRef="#ctx0" brushRef="#br1" timeOffset="40019.84">10368 3533 1645 0,'0'0'21'0,"0"0"54"0,0 0-37 15,0 0-33-15,-16 86 1 16,7-25 22-16,0 1 4 16,-1-3 1-16,2-4-9 15,1-2-15-15,2-4-2 0,0-5-1 16,2-6-5-16,0-10 0 15,0-9 0-15,1-10 1 16,2-5 0-16,0-4-1 16,0 0 2-16,0 0 12 15,0-9-7-15,-3-12 0 16,3-12-8-16,-3-8 0 16,-2-7-6-16,4-10 5 15,-1-7-2-15,2-11-2 0,0 0 1 16,5 4 4-1,10 11-5-15,9 16 5 16,3 11-3-16,4 10-5 0,8 10 6 16,1 11-7-1,3 3 3-15,-4 13 4 16,-10 11-2-16,-13 7 1 16,-16 3-1-16,0 3 2 0,-29 0 4 15,-14 3-1-15,-3-2-1 16,0-2-27-16,7-7-60 15,14-6-101-15,10-15-202 16,12-8-435-16</inkml:trace>
  <inkml:trace contextRef="#ctx0" brushRef="#br1" timeOffset="40435.59">11108 3178 1145 0,'0'0'84'0,"0"0"92"16,0 0-35-16,-94-15-85 0,50 51-39 16,-4 20 14-1,-1 17 25-15,7 13-12 0,9 13-5 16,14 6-7 0,16-1-19-16,3-6 0 0,30-13-7 15,15-12-3-15,17-11-3 16,14-11-1-16,5-14-17 15,5-12-56-15,-11-18-209 16,-14-7-675-16</inkml:trace>
  <inkml:trace contextRef="#ctx0" brushRef="#br1" timeOffset="40805.86">11804 3427 1116 0,'0'0'147'0,"0"0"32"0,0 0 26 15,0 0-111-15,0 0-46 16,0 0-48-16,0 0 5 16,-82 88-3-16,42-18 12 15,1 5-11-15,1 0 1 16,-1-3-3-16,4-7-2 15,5-7-24-15,7-9-64 16,7-11-90-16,3-17-115 16,-1-18-248-16</inkml:trace>
  <inkml:trace contextRef="#ctx0" brushRef="#br1" timeOffset="41063.39">11401 3563 485 0,'0'0'844'0,"0"0"-752"15,0 0 102-15,0 0-114 16,0 0-65-16,0 0 8 16,115 97 54-16,-54-33-36 15,5-1-11-15,-7-4-18 16,-2-5-10-16,0-3-2 16,-5-4-31-16,-1-10-82 15,-6-11-146-15,-5-22-313 16</inkml:trace>
  <inkml:trace contextRef="#ctx0" brushRef="#br1" timeOffset="41354.83">12283 3179 1439 0,'0'0'117'0,"0"0"47"15,0 0-49-15,0 0-72 16,0 0-43-16,0 0 4 16,-3 107 1-16,1-31 34 15,2 6-11-15,0 1-11 0,0 2-6 16,0-5-7-16,3-6 2 16,-1-10-6-16,-1-9-21 15,4-8-53-15,2-4-37 16,8-13-130-16,3-19-209 15</inkml:trace>
  <inkml:trace contextRef="#ctx0" brushRef="#br1" timeOffset="41800.82">12682 3377 1305 0,'0'0'90'16,"0"0"128"-16,0 0-119 15,0 0-84-15,0 0-6 16,-64 91-6-16,36-19 32 15,6 4-25-15,11 0-5 16,11-5-2-16,0-17-1 16,17-14-3-16,8-12 3 15,3-16-4-15,7-12-3 16,8-4 5-16,5-27-1 0,2-11 1 16,-5-11-4-16,-9-3 4 15,-9 5 9-15,-12 13-3 16,-9 15 1-16,-6 18 19 15,0 5 6-15,0 10-32 16,-12 20-18-16,0 10 18 16,3 6 2-1,9-3 0-15,0-9-1 0,10-6 0 16,16-10 2-16,5-12 5 16,8-6-5-16,10-10-2 15,-1-18 13-15,-2-13-10 16,-12-11 2-16,-13-13 7 15,-16-10 14-15,-5 2-10 0,-12 12-17 16,-15 17-3 0,-2 18-9-16,4 16-36 0,3 10-67 15,8 11-252 1,4 16-718-16</inkml:trace>
  <inkml:trace contextRef="#ctx0" brushRef="#br1" timeOffset="42583.42">13549 3553 1250 0,'0'0'208'0,"0"0"-17"15,0 0-46-15,0 0-55 16,0 0-41-16,0 0-49 15,-3 0-1-15,-3 53 1 16,-2 12 6-16,2 2 8 0,0-7-12 16,1-2-1-16,2-4-1 15,1-6-30-15,2-6-57 16,0-8-42-16,0-16-166 16,2-18-375-16</inkml:trace>
  <inkml:trace contextRef="#ctx0" brushRef="#br1" timeOffset="42992.02">13700 3048 1271 0,'0'0'182'0,"0"0"-148"0,0 0 71 16,112 8-32 0,-34 52 2-16,3 27-5 0,-3 23-27 15,-14 17-14-15,-16 6 11 16,-21-6-5-16,-23-9-29 16,-7-13-4-16,-31-12-2 15,-18-6-6-15,-14-3-51 16,-19-10-65-16,-13-10-173 15,-13-18-505-15</inkml:trace>
  <inkml:trace contextRef="#ctx0" brushRef="#br1" timeOffset="44647.23">7215 4532 264 0,'0'0'545'15,"0"0"-495"-15,0 0 12 16,0 0 13-16,0 0-15 16,0 0-36-16,0 2-15 0,11-1 5 15,9 0 63 1,10 1-31-16,6-1-12 0,13-1-6 15,9 0-5-15,12 0-9 16,12 0 7-16,6-1 2 16,0-5 3-16,-1 2-20 15,-5 1-2-15,-2 2 2 16,0 0-3-16,0 1 0 16,5 0-3-16,-1 0-1 15,5-2-1-15,8 2-1 16,7-3 6-16,6 2-10 15,0-1 8-15,-4 1-1 16,-3-2 2-16,-8 2 0 16,-4-1 0-16,0 0-2 0,-4 0-4 15,1 1 3-15,0-1-6 16,-2-1 4-16,1 1-1 16,1-3 2-1,-3 2 1-15,-3-1 1 0,-3 1 0 16,-6-1 0-16,-4 1 0 15,2 2-3-15,-5-1 7 16,3 2-3-16,2-1-1 16,8-1-1-16,2 1 1 15,0-2 3-15,-4 2-3 16,-5-2-2-16,-4 0 2 16,0-1 1-16,-4 0-1 0,1 1 1 15,-1-1 0-15,2 0 9 16,4 1 1-16,5-1-5 15,4 1-4 1,1 0 5-16,0 0 4 0,0 2 9 16,1-1-12-16,1 2-2 15,-2-1 0-15,-7 1-6 16,-1-3 0-16,1 2-1 16,0-2 2-16,3 0-1 15,-1 2 0-15,4 1-5 16,-1-2 5-16,3 2 2 15,3-1-2-15,-2-1 5 0,3-1-3 16,3 2 1-16,2 0 1 16,1-2-3-16,-3 1-2 15,-5 1 1 1,1 1 0-16,1-2 0 0,-1 1 0 16,4 0 0-16,3-2-1 15,1 1-3-15,5 1 6 16,0-2-2-16,-5 2 6 15,-3-1-4-15,-3 0-2 16,-4 0 16 0,-12-1 30-16,-9 2-9 0,-15-2 4 15,-11 0-6-15,-10 2-6 16,-8-2 6-16,-7 2-3 0,-1 0-5 16,-6-1-12-1,-3 1-11-15,0 1-4 0,0 0-5 16,0 0-14-1,0 0-50-15,-13 0-105 0,-14 0-168 16,-7 0-497 0</inkml:trace>
  <inkml:trace contextRef="#ctx0" brushRef="#br1" timeOffset="49189.84">7665 4670 1185 0,'0'0'99'0,"0"0"-19"16,0 0 101-16,0 0-83 16,0 0-51-16,0 0-28 15,0 0-10-15,41-24 16 0,-7 24-1 16,-1 0-11-1,-11 0-8-15,-11 0-5 0,-9 0 0 16,-2 3-4-16,0 0 3 16,0 3-1-16,-16 2-5 15,-11 2 7-15,-6 3 5 16,-4-3 0-16,4 0-4 16,5-2-1-1,7-1 3-15,7 0-2 0,1 1-1 16,4 7 1-16,-3 9 1 15,0 11-1-15,-1 12 7 16,0 5 5-16,-4 4 8 16,4 2 3-16,-2 3-10 15,-3 1-9-15,4-3 9 16,4-8-4-16,1-9-2 0,3-9-7 16,6-11 6-1,0-6-7-15,0-6 7 0,12-5-7 16,12-3 0-1,10-2 3-15,6 0 3 0,1 0-3 16,-2-3-2-16,-10-3-1 16,-3 2-8-16,-7 1-15 15,-2 0-9-15,3 1-44 16,4-3-32-16,4-2-183 16,2-7-217-16</inkml:trace>
  <inkml:trace contextRef="#ctx0" brushRef="#br1" timeOffset="49678.18">8176 4893 1164 0,'0'0'142'0,"0"0"-21"0,0 0 56 0,0 0-121 15,0 0-56-15,0 0-5 16,-36 58 5-16,28-10 26 16,1 2 1-16,-1-1-11 15,1-5-12-15,2-5 0 16,-2-6-1-16,-2-11 5 16,0-8-5-16,3-8-3 0,3-5 6 15,3-1-1 1,0 0 6-16,0-9 8 0,0-16 15 15,0-15-31 1,0-9 0-16,6-14-2 16,12-5 0-16,4-1 1 0,4 5 0 15,7 14 2-15,7 15-4 16,-3 14 0-16,5 15 0 16,-4 6 0-16,-12 3 0 15,-8 21 3-15,-15 8 0 16,-3 6-2-16,-21 6 11 15,-18-3-9-15,-9-3 7 0,-7-4-8 16,3-7-2 0,13-7-34-16,12-6-30 0,15-8-36 15,12-6-96 1,0 0-41-16,11-8-201 0</inkml:trace>
  <inkml:trace contextRef="#ctx0" brushRef="#br1" timeOffset="50030.83">8675 4635 512 0,'0'0'944'0,"0"0"-858"16,0 0 58-16,0 0-113 0,0 0-24 15,-89 97 19-15,60-30 15 16,7 4-9-1,7-2-24-15,8-5 0 0,5-7-5 16,2-8-6-16,2-9-3 16,17-9-59-16,6-11-20 15,7-12-77-15,7-8-47 16,1-8-62-16,3-24-88 16</inkml:trace>
  <inkml:trace contextRef="#ctx0" brushRef="#br1" timeOffset="50383.07">8826 4974 699 0,'0'0'285'0,"0"0"-59"15,0 0-23 1,0 0-37-16,0 0-89 16,0 0-75-16,-24-10 8 0,12 48-10 15,2 6 32-15,2-2-17 16,8-4-7-16,0-5-2 16,0-9-5-16,12-7 0 15,9-9 0-15,3-6 3 16,4-2 2-16,-2-9 3 15,1-11-4 1,-5-2 1-16,-3-1 1 0,-7 5-3 16,-4 6 7-16,-4 7 8 15,-4 3 3-15,0 2-3 0,0 0-19 16,0 9-16 0,0 11 10-16,0 2 2 15,0 2 8-15,9-3 0 0,0-6-3 16,9-8 0-16,1-4-1 15,7-3 1-15,2-9 4 16,6-15-4-16,-2-7 4 16,-4-3 3-16,-9-3-1 15,-10 0 3-15,-9 1 2 16,0 8-3-16,-9 8-6 16,-10 9-3-16,1 8-10 15,2 3-32-15,-2 10-38 16,9 15-79-16,6 6-172 0,3-4-250 15</inkml:trace>
  <inkml:trace contextRef="#ctx0" brushRef="#br1" timeOffset="50691.43">9438 5003 1335 0,'0'0'182'16,"0"0"-14"-16,0 0-57 15,0 0-51-15,0 0-46 16,0 0-14-16,-12 25-1 16,4 6-1-16,4 5 4 15,-2 4-3-15,6-4 1 16,0-2-46-16,4-7-46 0,7-9-72 16,2-9-107-1,2-9-159-15</inkml:trace>
  <inkml:trace contextRef="#ctx0" brushRef="#br1" timeOffset="51066.21">9503 4802 1139 0,'0'0'201'0,"0"0"-129"15,0 0 35-15,0 0-60 16,97 38 29-16,-46 13-18 15,-2 9-2-15,-10-1-8 16,-17-2-9-16,-16-6-24 0,-6-5-8 16,-10-5-5-16,-17-3 2 15,-3-5-2-15,3-6-4 16,8-5-68-16,10-9-113 16,9-12-231-16</inkml:trace>
  <inkml:trace contextRef="#ctx0" brushRef="#br1" timeOffset="51419.25">10037 5059 1450 0,'0'0'253'0,"0"0"-167"0,0 0 27 15,0 0-77-15,0 0-22 0,0 0-14 16,-4-9-32-16,7 12-67 15,4 8-109-15,1-2-349 16</inkml:trace>
  <inkml:trace contextRef="#ctx0" brushRef="#br1" timeOffset="51772.97">10354 4885 1289 0,'0'0'155'0,"0"0"-17"0,0 0-7 0,0 0-74 16,0 0-31-16,0 0-19 15,-27 47-6-15,18 0 17 16,0 7 17-16,0 2-22 16,6-2-4-16,-1-2-6 15,1-6-2-15,1-8 3 16,-1-10-4-16,0-11 0 16,1-7 1-16,-1-9-1 0,3-1-1 15,0 0-1-15,0 0 4 16,0-11 0-16,0-13-2 15,0-9 1-15,0-10 0 16,0-11 1-16,8-5-2 16,3-7 2-16,6-5 4 15,4 2-6-15,2 9 1 16,2 17 4-16,3 15-1 16,2 16 6-16,0 11-6 15,4 1 1-15,-2 17 0 16,-10 11 1-16,-13 6-5 0,-9 3 1 15,-15-1 2 1,-28 0-3-16,-11-1 1 0,-4-4-2 16,3-1-33-16,12-7-42 15,17-4-66-15,17-8-136 16,9-11-221-16</inkml:trace>
  <inkml:trace contextRef="#ctx0" brushRef="#br1" timeOffset="52205.77">10851 4646 295 0,'0'0'1149'16,"0"0"-1084"-16,0 0 92 0,-102 12-95 15,66 32-7 1,2 16 7-16,7 12-27 0,11 3 1 15,11-5-16-15,5-3-17 16,0-9-3-16,15-9-3 16,5-9-2-16,0-10-42 15,3-12-49-15,6-11-90 16,9-7-146-16,7-16-356 16</inkml:trace>
  <inkml:trace contextRef="#ctx0" brushRef="#br1" timeOffset="52551.21">11202 4802 56 0,'0'0'1350'16,"0"0"-1222"-16,0 0 47 15,0 0-127-15,0 0-41 0,0 0 14 16,-58 125 11-16,33-68-20 16,0-3-9-1,1-3-3-15,0-4-8 0,-5-5-77 16,1-9-141-16,3-16-176 15,3-17-364-15</inkml:trace>
  <inkml:trace contextRef="#ctx0" brushRef="#br1" timeOffset="52829.13">10925 4964 930 0,'0'0'399'0,"0"0"-257"0,0 0 42 15,0 0-111-15,0 0-49 0,0 0 17 16,82 65 9-1,-46-23-17-15,-5-2-27 0,-4-2-5 16,-3-2-1-16,-2-4-64 16,-1-7-69-1,-3-11-182-15,0-14-378 0</inkml:trace>
  <inkml:trace contextRef="#ctx0" brushRef="#br1" timeOffset="53250.04">11387 4686 1403 0,'0'0'154'0,"0"0"6"15,0 0-75-15,0 0-43 0,8 73-26 16,0-4 57-16,0 9 2 16,-3-2-39-16,1-4-33 15,-2-5-3-15,-1-8 0 16,-3-5 0-16,0-12 0 15,0-8 0-15,0-13-110 16,3-10-46-16,12-11-127 16,5-11-334-16</inkml:trace>
  <inkml:trace contextRef="#ctx0" brushRef="#br1" timeOffset="53448.37">11807 4865 1278 0,'0'0'270'0,"0"0"-181"0,0 0-28 16,0 0-14-16,-39 106 8 15,33-59-32-15,6-2-3 16,0-3-10-16,0-4-10 16,8-8 1-16,8-9-1 15,2-10-11-15,9-8-12 16,3-3 9-16,7-4 3 15,3-13 11-15,-6-2 0 0,-7 4 0 16,-13 7 0 0,-8 4 1-16,-5 4 8 0,-1 0 5 15,0 0-14-15,0 8-8 16,7 10 8-16,1 3 6 16,6-2-6-16,3-3-1 15,3-8 1-15,8-8 1 16,2 0 3-16,0-8 3 15,3-18-3-15,-8-7 13 16,-6-6 14-16,-8-7-11 16,-8 2 14-16,-3 2-5 15,0 13-27-15,0 9 1 16,-9 13-3-16,-3 7-10 16,-3 0-48-16,3 19-54 15,2 3-114-15,8 0-262 16,2-6-554-16</inkml:trace>
  <inkml:trace contextRef="#ctx0" brushRef="#br1" timeOffset="53925.24">12514 4989 1243 0,'0'0'236'16,"0"0"-122"-16,0 0-39 15,0 0-27-15,0 0 18 16,-6 113-20-16,3-70-10 0,-3-3-34 15,3-2-2 1,-2-5-22-16,-2-3-89 16,3-9-171-16,2-12-378 0</inkml:trace>
  <inkml:trace contextRef="#ctx0" brushRef="#br1" timeOffset="54234.9">12772 4663 1429 0,'0'0'21'15,"66"125"173"-15,-26-39-81 16,-4 7-12-16,-5 0-41 16,-10-5-24-16,-13-5-20 0,-8-8-7 15,-6-9-7-15,-23-10-2 16,-13-6-48-1,-14-5-38-15,-16-8-76 0,-13-9-339 16</inkml:trace>
  <inkml:trace contextRef="#ctx0" brushRef="#br1" timeOffset="55185.44">13542 5036 1336 0,'0'0'64'0,"0"0"91"15,0 0-61-15,0 0-94 16,0 0 10-16,92 7-9 16,-9-4 30-16,11-3-11 15,-6 0-11-15,-19 0-8 16,-21 0-2-1,-18-3-21-15,-14-7-79 0,-11-4-109 16,-5-6-109-16,-16-6-472 0</inkml:trace>
  <inkml:trace contextRef="#ctx0" brushRef="#br1" timeOffset="55552.46">13839 4810 1067 0,'0'0'187'0,"0"0"-28"15,0 0 1-15,0 0-116 16,0 0-33-16,-40 106 42 15,38-54-12-15,2 0-18 16,0 1-11-16,0 0-10 16,5 2-2-16,5-1-1 15,6-3-43-15,5-10-92 16,9-13-170-16,9-20-412 0</inkml:trace>
  <inkml:trace contextRef="#ctx0" brushRef="#br1" timeOffset="55944.61">14479 4867 1405 0,'0'0'104'0,"0"0"58"0,0 0-101 16,0 0-58-16,0 0-3 15,-50 114 37-15,39-60-17 0,2-4-8 16,3-1-7-16,3-8-1 15,-3-3 3 1,3-10-6-16,0-10-1 16,0-7 1-16,1-7 1 0,1-2-2 15,1-2 1-15,-3 0 5 16,-2-10 10-16,-3-17-15 16,-1-11-2-16,-2-14 2 15,6-10-1 1,5-9 2-16,0 1 0 0,20 2-2 15,20 8-1-15,8 16 0 16,6 14-2-16,2 16-4 16,-6 12 7-16,-4 2 0 0,-13 17 6 15,-13 9-3 1,-15 2-2-16,-5 1-1 16,-28 4 2-16,-15 1 4 15,-11 1-4-15,-5-4-2 0,3-1-40 16,8-5-57-16,14-5-107 15,13-8-125-15,14-10-160 16</inkml:trace>
  <inkml:trace contextRef="#ctx0" brushRef="#br1" timeOffset="56274.64">15042 4574 1247 0,'0'0'170'0,"0"0"-6"0,0 0-43 16,-102-50-62-16,74 75-35 15,-1 25-15-15,7 16 13 16,5 13 13-16,10 5-6 16,7 2-17-16,0-5-2 15,7-10-7-15,10-9-2 16,-2-9-2-16,2-9-27 15,0-10-50-15,4-12-89 16,1-14-190-16,4-8-585 16</inkml:trace>
  <inkml:trace contextRef="#ctx0" brushRef="#br1" timeOffset="56687.08">15263 4703 1375 0,'0'0'86'0,"0"0"93"0,0 0-97 0,0 0-62 16,0 0-10-16,-41 118 20 15,38-55-10-15,3-1-15 16,0-2-5-16,15-7 2 16,3-11-2-16,3-11 0 15,-1-13-6-15,1-11 2 0,5-7-1 16,2-5 5-1,2-19 4-15,1-6 1 0,-4-4-5 16,-6 2 5-16,-8 3-1 16,-5 11 2-16,-7 8 2 15,-1 9 19 1,0 1-12-16,0 1-15 0,-3 17-9 16,-3 7 7-16,2 3 0 15,4-3 3-15,0-4-2 16,3-8 0-16,15-6-6 15,3-7 7-15,10 0 4 16,5-16 1-16,1-10 7 16,-6-11 1-16,-10-8 16 15,-6-9 6-15,-12 1-4 16,-3 5-15-16,-4 10-2 0,-17 17-14 16,0 9-7-1,-2 9-3-15,6 3-47 0,3 22-44 16,4 11-56-16,7 7-178 15,3-5-458-15</inkml:trace>
  <inkml:trace contextRef="#ctx0" brushRef="#br1" timeOffset="57055.43">15865 4889 1564 0,'0'0'89'0,"0"0"-9"0,0 0-15 16,98-52-26-16,-48 48-2 15,-12 4-15-15,-9 0-8 16,-12 5-1-16,-12 8-11 16,-5 3-1-16,0 3 0 15,-22 8 5-15,-13 2 6 16,1 0-5-16,6-7 1 15,12-3-8-15,14-6-1 16,2-3-6-16,13-2-1 16,20-3 1-16,10-5 2 15,11 0-9-15,3-2-23 16,-4-14-35-16,-2-1-48 16,-5-5-161-16,-10-6-314 0</inkml:trace>
  <inkml:trace contextRef="#ctx0" brushRef="#br1" timeOffset="57472.43">16247 4510 1534 0,'0'0'48'0,"0"0"9"0,0 0-41 15,106 107 73-15,-48-31-4 0,-10 8-55 16,-14 0 0-1,-15-2-13-15,-12-6-5 0,-7-6-5 16,-17-2-6 0,-21-2-1-16,-14-5-24 0,-13-4-77 15,-13-9-119 1,-4-14-549-16</inkml:trace>
  <inkml:trace contextRef="#ctx0" brushRef="#br1" timeOffset="58293.52">16662 4523 1340 0,'0'0'145'0,"0"0"-86"15,0 0 75-15,0 0-86 16,0 0-41-16,0 0-7 16,0 74 0-16,-2-6 36 15,-4 9-6-15,1 1-11 0,0-3-8 16,3-7-6-16,1-11 0 15,-2-10-2-15,0-8-1 16,1-7-1-16,-1-13-1 16,0-6 0-16,3-8-1 15,0-3-13-15,0-2 7 16,0 0 4-16,0-10 3 16,-1-16-11-16,-2-13 10 15,-2-10 1-15,0-9-2 16,1-10 4-16,4-6-1 15,0-2 8-15,8 4 2 16,13 8 0-16,9 10-1 0,11 12 1 16,7 10-6-16,7 13-1 15,-3 13 2-15,-10 6-6 16,-13 12-3-16,-17 16-5 16,-12 7-6-16,-8 6 14 15,-25 0 5-15,-14 2-2 16,-6 0-3-1,1 1-33-15,9-3-32 0,11-6-87 16,15-11-92-16,14-13-148 16,3-11-426-16</inkml:trace>
  <inkml:trace contextRef="#ctx0" brushRef="#br1" timeOffset="58774.2">17485 4305 1115 0,'0'0'176'15,"0"0"-28"-15,0 0 10 16,0 0-115-16,0 0-35 16,-130 66-7-16,69 9 11 15,4 11 19-15,10 10-2 16,18 8-13-16,20-2-11 0,9-4-5 16,18-12 3-16,18-17-3 15,4-11-2-15,5-13-14 16,0-12-37-1,-2-15-40-15,5-14-51 0,0-4-71 16,1-27-314-16</inkml:trace>
  <inkml:trace contextRef="#ctx0" brushRef="#br1" timeOffset="59189.89">17895 4574 1194 0,'0'0'274'16,"0"0"-187"-16,0 0 44 0,0 0-102 15,0 0-27-15,0 0 16 16,-97 106-4-16,63-56-13 16,6 1-1-16,5-1-3 15,8 1-43-15,2-7-99 16,3-10-131-16,-5-16-177 15</inkml:trace>
  <inkml:trace contextRef="#ctx0" brushRef="#br1" timeOffset="59570.37">17603 4713 750 0,'0'0'625'16,"0"0"-522"-16,0 0 77 0,0 0-113 15,0 0-42-15,0 0-22 16,21 25 7-16,10 14 31 15,5 1-28-15,3 0-8 16,-5-2-5-16,2-4-4 16,-2-3-49-16,-1-6-102 15,-3-8-126-15,-6-16-348 16</inkml:trace>
  <inkml:trace contextRef="#ctx0" brushRef="#br1" timeOffset="59834.82">18152 4333 1279 0,'0'0'182'0,"0"0"-39"0,0 0-10 15,0 0-77-15,0 0-39 16,0 0-15-16,-21 113 40 16,21-36 11-16,0 4-23 15,0 4-10-15,3-2-13 16,6-5-3-16,-1-6-4 15,-3-10 0-15,-3-10-32 16,-1-10-59-16,2-9-64 16,6-18-161-16,9-15-354 15</inkml:trace>
  <inkml:trace contextRef="#ctx0" brushRef="#br1" timeOffset="60182.65">18506 4567 1380 0,'0'0'97'16,"0"0"63"-16,0 0-96 16,0 0-41-16,0 0 5 15,-35 96 11-15,29-42-18 16,6 1-12-16,0-3-4 16,0-9-4-16,14-15-1 15,2-11 0-15,1-12-2 0,5-5-5 16,3 0 7-16,3-12 1 15,-2-9 4-15,-1 1 1 16,-7 3-3-16,-7 7 3 16,-7 4 1-16,-4 5 11 15,0 1-5-15,0 0-13 16,0 0-2-16,0 13-5 16,2 5 5-16,8 3 2 15,2-4 3-15,6-4-2 16,3-8 0-1,7-5 0-15,5 0 4 0,0-14 0 16,-3-9 1-16,-5-14 4 16,-7-7 32-16,-11-6-4 15,-7 1-8-15,0 9-10 0,-3 14-10 16,-11 9-10-16,0 9-10 16,-1 5-11-1,2 3-48-15,1 10-47 0,-2 16-86 16,4 7-237-16,4-3-433 15</inkml:trace>
  <inkml:trace contextRef="#ctx0" brushRef="#br1" timeOffset="60522.79">19071 4706 1264 0,'0'0'333'0,"0"0"-262"0,0 0 19 16,0 0-37-16,87-46-21 16,-59 46-8-16,-4 0-10 15,-8 12-7-15,-4 4 5 16,-11 3-9-16,-1 6 0 16,-13 7 6-16,-16 4 4 15,-7-1-8-15,1-3-2 16,12-8-2-16,10-6-1 15,13-7-6-15,0-4 0 16,11-4-1-16,17-3 7 16,13 0-7-16,6-6 6 0,5-12-30 15,5-3-31 1,-3-6-41-16,1-7-148 0,-3-4-276 16</inkml:trace>
  <inkml:trace contextRef="#ctx0" brushRef="#br1" timeOffset="60690.89">19508 4252 1264 0,'0'0'120'0,"0"0"10"16,0 0 7-16,0 0-100 15,73 79 26-15,-31-9 8 16,0 10-9-16,-11 6-21 15,-14 2-4-15,-13-2-16 0,-4-2-13 16,-24-4-3-16,-19-7-5 16,-17-5-18-1,-18-2-85-15,-14-7-105 0,-11-9-431 16</inkml:trace>
  <inkml:trace contextRef="#ctx0" brushRef="#br1" timeOffset="62275.05">19820 4220 529 0,'0'0'450'0,"0"0"-283"15,0 0 38-15,-93-40-60 0,85 38-25 16,8 2-62-16,0 0-32 16,0 0-26-1,11 0-3-15,19 9 3 0,15 7 0 16,15 1 17-16,1-3-3 15,-3-2-2-15,-7-6-4 16,-14-4 2-16,-12-2 0 16,-10 0-1-1,-8 0 7-15,-4 0 10 0,-3 0 4 16,0 0-6-16,0 2-6 16,0 5-18-16,0 8 0 15,5 12 0-15,4 17 5 16,2 12-5-16,3 9 13 15,0 7 4-15,2 7 6 0,3 0-2 16,-2 0-2-16,-2-3-4 16,0-9 1-1,-4-8 6-15,-4-5-17 0,0-7-5 16,-4-1 0-16,-1-7 0 16,-2-5 0-16,0-8 0 15,0-8 0-15,-6-6 0 16,-16-2 0-16,-17-3 0 15,-18 0 0-15,-14-1 0 0,-6 0 0 16,-3 0-78 0,-1-4-177-16,-2-2-656 0</inkml:trace>
  <inkml:trace contextRef="#ctx0" brushRef="#br1" timeOffset="80251.39">11875 6668 1133 0,'0'0'141'0,"0"0"8"15,0 0 9-15,0 0-84 0,0 0-20 16,0 0-14-16,0 0-23 16,23-18-5-16,26 14-10 15,5-2 4-15,-3 0-4 16,-4-3-4-16,0-1-8 16,-3 2-68-16,-2-1-77 15,-8 2-111-15,-11 0-190 16</inkml:trace>
  <inkml:trace contextRef="#ctx0" brushRef="#br1" timeOffset="80621.78">11975 6739 991 0,'0'0'113'0,"0"0"-14"16,0 0 34-16,-49 72-98 0,70-59 9 15,19-5-14-15,11-2-14 16,9-6-16-16,-2 0-6 15,-7 0-163-15,-7-4-233 16</inkml:trace>
  <inkml:trace contextRef="#ctx0" brushRef="#br1" timeOffset="86045.94">13159 6225 768 0,'0'0'404'0,"0"0"-341"16,0 0 92-16,0 0-65 16,0 0-25-16,0 0-30 15,-50-11-29-15,50 11-6 16,0 0 0-16,2 0-8 15,19 0 2-15,14 0 6 16,9 0 25-16,2 0-12 16,-6 0-8-16,-9 0-2 15,-11 0 0-15,-8 0-3 0,-8 0 0 16,-4 0 0 0,0 0-6-16,-26 0 1 0,-12 0-11 15,-6 0-13 1,-3 0 25-16,7 0 0 0,3 0 4 15,4 3 1 1,6 2-1-16,9 1 0 0,2 1-4 16,4 2 4-16,3 2 0 15,-2 6 0-15,2 7 0 16,2 4-1-16,1 4 0 16,4-2 1-16,2-2 6 15,0-3-1-15,5-5 4 16,8-5-8-16,7-3-1 15,5-2 3-15,5-5-2 0,3-3 3 16,2 0 5 0,-2 1-6-16,-3 2-1 0,-10 5-2 15,-7 3 0-15,-5 1 5 16,-8 3-3-16,0 0 12 16,-17-2-2-16,-11 1 5 15,-7-3 9-15,-2-5-14 16,6-1-9-16,7-4-3 15,3-3 3-15,13 0-3 16,1 0 0-16,4-7-19 16,3-5-42-16,0-3-115 15,13-2-67-15,10 1-90 16,2-2-261-16</inkml:trace>
  <inkml:trace contextRef="#ctx0" brushRef="#br1" timeOffset="86511.66">13394 6302 938 0,'0'0'46'0,"0"0"134"0,0 0-85 0,0 0-35 16,0 0 5-16,0 0-13 16,-1-9-23-16,8 9-5 15,12 0-8-15,10 2-8 16,5 5 11-16,7 0-7 16,3-2 9-16,-2-2-21 15,-6-2 5-15,-8 1 4 16,-10-2-9-16,-9 0 0 15,-1 0 1-15,-8 1-1 16,0 8-3-16,0 7 3 16,-3 6 3-16,-10 5 28 15,0 1 0-15,0-1-16 16,-1-2-14-16,4 1 4 16,-1-1-1-16,0-4-4 15,3 0-2 1,2-5-7-16,4-3-113 0,2-3-78 0,-1-9-64 15,-2-1-106-15</inkml:trace>
  <inkml:trace contextRef="#ctx0" brushRef="#br1" timeOffset="86836.99">13416 6488 1051 0,'0'0'114'15,"0"0"56"-15,0 0-56 16,0 0-65-16,0 0 2 15,94-24-9-15,-41 20 8 16,-1 0-15-16,-6-2-28 16,-7 0 2-16,-6 1-6 0,-5-1-3 15,-1 0-9-15,-3-1-57 16,1 1-82-16,1 1-92 16,-4-4-62-16,-1 0-100 15</inkml:trace>
  <inkml:trace contextRef="#ctx0" brushRef="#br1" timeOffset="87198.02">14045 6203 671 0,'0'0'105'16,"0"0"56"-16,0 0-11 0,0 0-30 15,0 0-21-15,0 0-30 16,6-24-5 0,-6 24-16-16,0 0-1 0,0 0-4 15,0 0-17-15,0 0 3 16,0 0-12-16,0 0-10 16,0 0 13-16,0 0-19 15,0 0 10-15,0 0-6 16,0 0-5-16,0 0 2 0,0 13-2 15,0 9 0-15,0 8 23 16,-3 7 12 0,-6 3-8-16,0 6-9 15,-5 1-3-15,1 2 3 0,0-3-3 16,-1-1-4-16,1-5-4 16,2-3-5-16,5-7-1 15,-1-4 7-15,-2-3-8 16,4-4 0-16,-2-2 0 15,2-6 3-15,1-2-3 16,2-5 2-16,2-2 1 16,0-2-3-16,0 0-3 15,0 0-10-15,0 0-34 16,0-6-21-16,6-4-51 16,6-4-181-16,2-1-368 15</inkml:trace>
  <inkml:trace contextRef="#ctx0" brushRef="#br1" timeOffset="87884.98">14404 6385 945 0,'0'0'166'15,"0"0"37"-15,0 0-56 16,0 0-17-16,0 0-56 15,0 0-38-15,0-45-21 16,0 62-14-16,-3 10 2 0,-1 6 39 16,3 6-9-16,-1-2-4 15,2-1-5-15,-2-4-10 16,1-1-4-16,-1-5-8 16,2-4 0-16,0-3-2 15,0-7 0-15,0-3-3 16,0-5-19-16,0-2-49 15,0-2-20-15,17 0-71 16,2-6-76-16,5-8-276 16</inkml:trace>
  <inkml:trace contextRef="#ctx0" brushRef="#br1" timeOffset="88620.7">14656 6423 939 0,'0'0'48'0,"0"0"164"0,0 0-98 15,0 0-30-15,0 0 5 16,0 0-39-16,-17-23-26 16,11 32-5-16,-2 6 10 15,-1 5 16-15,-1 3-31 16,-1 2 4-16,2 5 7 15,2-3-17-15,5-1 5 0,2-2-11 16,0-4 4 0,6-1-6-16,11-5-3 0,5-5 3 15,3-4 8-15,1-5-6 16,2 0 1-16,-1-7-3 16,-5-10-1-16,-4-4 0 15,-9-3 0-15,-4 1 1 16,-5-2 0-16,0 1 2 15,-2-2 4-15,-8-1-6 16,-2 1 0-16,3 2 3 16,3 4-3-16,3 3 1 15,3 4-1-15,0-1 0 16,6 3 0-16,12 0 0 0,3-1 0 16,4 4 0-1,-1 1 0-15,-5 4 0 16,-1 3 2-16,-6 0-1 0,-3 0 1 15,-5 14-2-15,-2 6 0 16,-2 7 0-16,0 2 10 16,0 1-6-16,0 1-2 15,0-3-2-15,0-1 0 16,0-4 2-16,3-5-2 16,5-4 0-16,2-3 0 15,3-5 2-15,1-3 0 16,7-3-1-16,4 0 1 15,5-13 7-15,1-5-9 16,-1-7 0-16,-6-3 3 16,-8-1 0-16,-10-5 0 0,-6 1-2 15,0 0 10 1,-18 3-4-16,-4 6 8 0,-2 6-15 16,-1 7 0-16,2 5-1 15,-1 6-30-15,5 0-71 16,7 12-195-16,3 8-316 15</inkml:trace>
  <inkml:trace contextRef="#ctx0" brushRef="#br1" timeOffset="89495.62">15678 6502 1539 0,'0'0'108'16,"0"0"40"-16,0 0-57 15,0 0-31-15,0 0-16 16,0 0-14-16,-53 14-14 16,53-12-5-16,0-2-11 15,0 0 0-15,1 0 0 0,1 0 0 16,2 0-44-16,0 0-100 15,-4 0-160-15</inkml:trace>
  <inkml:trace contextRef="#ctx0" brushRef="#br1" timeOffset="91161.98">12920 6089 334 0,'0'0'248'0,"0"0"-151"15,0 0 69-15,0 0-43 16,-51-76 4-16,38 76 4 0,-8 0-91 15,-9 19-9-15,-9 24-18 16,-6 16 15-16,3 18 32 16,4 12-3-16,5 8-6 15,9 4-10-15,6-1-8 16,14-4-27 0,4-8 0-16,25-11-6 0,26-8-11 15,22-11 10-15,22-10 1 16,25-8-4-16,13-12-3 15,10-10-121-15,12-11-45 16,-2-7-68-16,-3-15-53 16</inkml:trace>
  <inkml:trace contextRef="#ctx0" brushRef="#br1" timeOffset="91732.69">15307 6066 1091 0,'0'0'58'16,"0"0"155"-16,0 0-79 0,0 0-70 15,0 0-24-15,98 14-15 16,-47 35 21-16,-4 18 14 16,-12 12-15-16,-15 6 2 15,-20 4-3-15,-2-5-20 16,-31-2-13-16,-12-3-6 16,-10-4-5-16,-8-5 0 15,-4 2-19 1,-6-2-100-16,2-6-172 0,-5-9-512 15</inkml:trace>
  <inkml:trace contextRef="#ctx0" brushRef="#br1" timeOffset="95652.81">16062 6454 983 0,'0'0'95'16,"0"0"80"-16,0 0-53 15,0 0-25-15,0 0-11 16,0 0-38-16,0 0-15 15,0 0 3-15,1-66-8 0,20 46-3 16,8 2 2-16,2 6-12 16,0 8 2-16,-2 4 1 15,-6 16-18-15,-7 18 1 16,-9 9 2-16,-7 5-1 16,-12-1 6-16,-21-4-2 15,-10-4-4-15,-6-8 7 16,1-7-7-16,5-10 2 15,10-7-4-15,11-6 0 16,11-1 0-16,9-1 0 16,2-16-3-16,0-1-3 15,5 0 6-15,5 6 0 0,-1 6 0 16,-1 6-1 0,2 0-4-16,7 13 0 0,3 7 5 15,5 1 0-15,1 0 0 16,3-4 0-16,-1-3 0 15,2-5-8-15,0-5-64 16,2-4-60-16,6 0-126 16,2-15-176-16,-4-11-260 15</inkml:trace>
  <inkml:trace contextRef="#ctx0" brushRef="#br1" timeOffset="96011.45">16435 6417 773 0,'0'0'436'15,"0"0"-353"-15,0 0 96 16,0 0-93-16,0 0-53 0,0 0-8 16,77-38 5-1,-51 68 7-15,-9 8-7 0,-7 3-9 16,-7 2-4-16,-3-4-9 16,0-1-7-16,0-6-1 15,-8-5 0-15,-1-4-1 16,2-6-90-16,-4-4-88 15,-7-6-79-15,-3-7-231 16</inkml:trace>
  <inkml:trace contextRef="#ctx0" brushRef="#br1" timeOffset="96244.61">16350 6631 896 0,'0'0'270'16,"0"0"-95"-16,0 0 5 0,0 0-98 15,0 0-59-15,91-37 7 16,-35 27-2-16,-3 0-10 15,-6 0-18-15,-8 0 0 16,-4 1-19-16,-1-1-103 16,3-2-107-16,0-3-182 15,-1-5-223-15</inkml:trace>
  <inkml:trace contextRef="#ctx0" brushRef="#br1" timeOffset="96598.52">16955 6307 922 0,'0'0'264'0,"0"0"-78"16,0 0 21-16,0 0-124 0,0 0-52 16,0 0-21-16,-13 46 23 15,1-7 46-15,-3 3-33 16,3 1-29-16,-1-2-3 16,1-2-13-16,3-2-1 15,-1-4-1-15,4-6-4 16,4-4-40-16,2-7-56 15,0-8-95-15,0-8-128 16,16 0-234-16</inkml:trace>
  <inkml:trace contextRef="#ctx0" brushRef="#br1" timeOffset="96894.04">17278 6343 1090 0,'0'0'153'0,"0"0"-12"0,0 0 1 16,0 0-62-1,0 0-49-15,0 0-26 0,4-3-1 16,20 3 17-16,3 0 25 16,-2 1-28-16,-7-1-17 15,-5 0 4-15,-6 0-2 16,-4 0-3-16,-3 0-31 15,0 0-15-15,0 0-6 16,-8 0 18-16,-16 2 18 16,-4 5 7-16,-3 3 9 0,-1 2 3 15,4 2-3 1,4 3 0-16,4 0 6 16,9-1 8-16,5-2 4 0,6 0-11 15,0-1-5-15,9-2-2 16,13 2 11-16,8 1 7 15,4 2-1-15,-2 0-7 16,-4 0 18-16,-7-1-7 16,-11 2-10-16,-5-1 6 15,-5-2-11-15,0 1 9 16,-14-1-1-16,-10-2-3 16,-2-1-2-16,-1-2-9 15,4-4 4-15,4-3-8 16,10-2-2-16,7 0-77 15,2-15-73-15,11-9-346 16</inkml:trace>
  <inkml:trace contextRef="#ctx0" brushRef="#br1" timeOffset="97211.63">17512 6358 1013 0,'0'0'280'0,"0"0"-215"16,0 0 59-16,0 0-39 15,97-24-13-15,-66 24-19 0,-4 6-9 16,-4 8 3 0,-6 6-14-16,-6 3-25 0,-4 4 6 15,-7 3-6-15,0 1-5 16,0 0 3-16,-5-4-4 15,-8-2 1-15,1-4-6 16,-1-3-2-16,-1-4-48 16,1-4-42-16,0-5-83 15,-3-3-67-15,0-2-166 16,2-7-298-16</inkml:trace>
  <inkml:trace contextRef="#ctx0" brushRef="#br1" timeOffset="97590.51">17538 6535 396 0,'0'0'616'0,"0"0"-415"0,0 0-21 0,0 0-39 16,0 0-91-16,0 0-8 16,99-53-9-16,-57 46-14 15,0 0-5-15,-2-1-14 0,-3-2-1 16,-2-3-92-16,-5-1-165 16,-7-5-382-16</inkml:trace>
  <inkml:trace contextRef="#ctx0" brushRef="#br1" timeOffset="97996.25">17947 6231 1132 0,'0'0'247'15,"0"0"-168"-15,0 0 51 16,88 64-21-16,-55-19-20 0,-10 1-16 16,-10 1-27-1,-13-2-34-15,0-2-11 0,-16-3 0 16,-11 0-2-16,-10-3-9 15,-7-5-62-15,-9-2-37 16,-11-6-133-16,-10-12-246 16</inkml:trace>
  <inkml:trace contextRef="#ctx0" brushRef="#br1" timeOffset="99003.82">22910 3973 1135 0,'0'0'145'0,"0"0"-48"15,0 0-24-15,0 0-69 16,0 0-2-16,0 0 1 16,0 0-2-16,82 10 0 0,-66-10-1 15,-1 0-91 1,-3 2-69-16,-6-2-104 0,-1 1-146 16</inkml:trace>
  <inkml:trace contextRef="#ctx0" brushRef="#br1" timeOffset="99471.27">22947 4079 741 0,'0'0'170'0,"0"0"-24"15,0 0-59-15,0 0-62 16,0 0-22-16,0 0 9 16,42 5-12-16,-14-5-20 15,4 0-181-15,2-10-137 16</inkml:trace>
  <inkml:trace contextRef="#ctx0" brushRef="#br1" timeOffset="99862.55">23322 3917 954 0,'0'0'242'0,"0"0"-63"15,0 0-54-15,0 0-70 16,0 0-55-16,0 0 9 15,-42 41-9-15,21-7 10 16,4-1-2-16,0 2-4 16,2-3-4-16,-2-1-3 15,2-1-15-15,4-6-163 0,0-6-77 16,3-10-197 0</inkml:trace>
  <inkml:trace contextRef="#ctx0" brushRef="#br1" timeOffset="100211.53">23115 3972 1098 0,'0'0'233'0,"0"0"-71"15,0 0-46-15,0 0-116 16,0 0-4-16,0 0 4 16,49 73 48-16,-15-40-21 15,-3-2-20-15,-4-6-7 16,-6-1-2-16,-5-2-42 0,-2-2-190 15,-2-4-154 1</inkml:trace>
  <inkml:trace contextRef="#ctx0" brushRef="#br1" timeOffset="103449.77">12312 7017 292 0,'0'0'505'0,"0"0"-486"16,0 0 98 0,0 0 53-16,0 0-74 0,0 0-35 15,0 0-36-15,-17-24-7 16,18 24-2-16,17 0-7 16,7 0 19-16,8 0 21 15,6 0-5-15,3 0-27 16,4 0-3-16,2 0-3 15,6 0-1-15,4 0 3 16,4 0-3-16,1 0 14 0,0-1-15 16,-5-1 8-1,-3 2-13-15,-1 0 7 0,-3 0-11 16,1 0 1 0,-2 2 6-16,-2 3-5 0,1 2-2 15,1 0 0-15,5-1 0 16,6-2 0-16,6-1 1 15,5 0-1-15,-4 0 6 16,-2 0-5-16,-8-2 2 16,-4 0 2-16,-5-1-4 15,-1 0 9-15,0 0-10 16,1 0 2-16,0 0 0 0,0 0 5 16,2 0-6-16,-3 0 1 15,4 0 3-15,3 0-1 16,3 0 1-16,0 0 2 15,-2 0 8-15,-1-2-13 16,-3-1 2 0,-2-2 4-16,0 3-5 0,2-3-3 15,1 0 10-15,2 1-5 16,3-2-5-16,0 2 2 16,2 0 2-16,3 1-2 0,-2 0 0 15,-2 2 6 1,-2-2-6-16,-6 2-2 15,-5-1 7-15,-1-2-5 0,1 1 3 16,1 0 3 0,3-1 3-16,5 0-2 0,5-1-7 15,-1 1-2-15,1-2 3 16,0-1-2-16,-2 2-1 16,4-5-1-16,4 1 1 15,1 0 11-15,-2 0-10 16,-4 1-1-16,-2 1 8 15,-3 0-8-15,-2-1 6 16,-2 3-3-16,-3 0-2 16,0 3 10-16,2 0-10 15,-3 2 4-15,1 0 4 16,1 0-2-16,5 0-7 16,4 0 12-16,5 0-8 0,3 0 2 15,-3 0-5 1,-3 0 0-16,-1 0 0 0,-3 0 1 15,1 0-2-15,-1 0 5 16,1-1-5-16,-3-4 3 16,3 3-1-16,0 0 0 15,4 2 3 1,0-1-4-16,4 1 9 0,0 0-4 16,-1-2-1-16,1 1 9 15,1-1-1-15,2 1-5 16,-1 1 2-16,-2 0-1 15,-5 0 1-15,-6 0-6 16,-5 0-1-16,-4 0 1 0,-4 0 8 16,-1 0-10-16,-3 0 16 15,-2-1-17-15,-5-2 14 16,-4 0-9-16,-5 0-2 16,-7-1 6-16,0 1-10 15,-6 1 0-15,-2-1 0 16,-4 3 0-16,1-2 0 15,-4 2 0-15,0 0 0 16,0 0 0-16,-2 0 0 16,-25-2-73-16,-13-1-33 15,-17-3-61-15,-9 1-171 16,-2-2-490-16</inkml:trace>
  <inkml:trace contextRef="#ctx0" brushRef="#br1" timeOffset="105230.09">10976 7210 987 0,'0'0'140'0,"0"0"-116"16,0 0 128-16,0 0-107 15,0 0-7-15,0 0 13 16,-24-38-22-16,24 38-6 0,0 0 0 16,0 0-6-16,0 0-4 15,0 0-1-15,0 0-11 16,0 0 2-16,0 0-3 16,0 0 0-16,6 0-7 15,19 0 0-15,11-1 7 16,7 0 4-16,3-2 0 15,-7 0-4-15,-7 0-2 16,-15-1 2-16,-12 3 2 16,-5-4 1-16,-5 0 16 15,-23-1-13-15,-12 0-5 16,-8 5 1-16,-2 1-1 0,5 0 3 16,6 0-1-1,13 8-1-15,7 5 2 0,7 1-4 16,3 7 3-16,2 6 8 15,-1 7 10 1,4 7 15-16,-2 6-5 0,3 2-7 16,2 3 3-16,1 2-1 15,0-2-4-15,0 0 9 16,-2-3-18-16,1 0 10 16,-2-6-10-16,1-3-4 0,2-5 4 15,0-7-7 1,0-8-1-16,0-6-5 0,5-6-2 15,9-5-2-15,9-3 4 32,11 0 2-32,8-5 5 0,3-11-7 15,-1-2-3-15,-5-2-34 0,-1-3-43 16,3-2-94-16,1-4-180 16,0-4-740-16</inkml:trace>
  <inkml:trace contextRef="#ctx0" brushRef="#br1" timeOffset="105719.15">11641 7391 734 0,'0'0'173'0,"0"0"-78"16,0 0 102-16,0 0-115 15,0 0-32-15,0 0-12 16,-56-11-17-16,42 25 4 16,-1 2 19-16,5 1-14 15,-1 1 11-15,4 0-18 0,2-2-13 16,5 1-2-1,0 0-8-15,8-2-7 16,17 2 7-16,5 0 6 0,3 1 2 16,-3-2 2-16,-8-1 2 15,-4-1-4-15,-14-3-8 16,-4 2 11-16,0-1 10 16,-22-1-3-16,-2-2 6 15,-7-4-10-15,0-1-9 16,2-4-3-16,4 0-2 15,10 0-1-15,3-5 1 16,6-11-60-16,5-7-79 16,1-5-103-16,1-7-169 15,12-3-432-15</inkml:trace>
  <inkml:trace contextRef="#ctx0" brushRef="#br1" timeOffset="106464.3">11641 7391 903 0</inkml:trace>
  <inkml:trace contextRef="#ctx0" brushRef="#br1" timeOffset="106977.04">11641 7391 903 0,'-59'30'360'0,"59"-34"-190"0,0 1 25 0,1 0-124 0,17 0-40 0,10-1-20 0,11 1-5 16,6 2-5-16,4 1-2 15,2 0-30 1,-3 0-112-16,-8 5-118 0,0 0-129 16,-10-2-354-16</inkml:trace>
  <inkml:trace contextRef="#ctx0" brushRef="#br1" timeOffset="107577.61">11986 7398 862 0,'0'0'257'0,"0"0"-48"0,0 0-12 16,0 0-114-16,0 0-50 15,0 0-27-15,22 13 32 16,-1 15 3-16,-6 3-15 16,-9 3-11-16,-6-2-15 15,0 1 8-15,-4-2-5 16,-12-3 4-16,0-4-14 15,0-1-29-15,-1-5-48 16,4-5-95-16,-3-6-91 16,3-7-181-16</inkml:trace>
  <inkml:trace contextRef="#ctx0" brushRef="#br1" timeOffset="108038.89">11886 7641 1047 0,'0'0'185'0,"0"0"14"16,0 0-98-16,0 0-81 0,92-52 5 15,-53 40-16-15,-3 2-9 16,-6 1-22-16,-2-4-169 16,-1-1-214-16,1-2-383 15</inkml:trace>
  <inkml:trace contextRef="#ctx0" brushRef="#br1" timeOffset="108398.32">12329 7378 1146 0,'0'0'153'0,"0"0"105"0,0 0-143 0,0 0-86 16,0 0-17-16,0 0 73 0,-15 121-14 16,3-70-23-1,0 2 1-15,0-1-34 0,-3-3-3 16,5-3-7-16,-2-4-5 16,5-5-3-16,4-6-57 15,3-6-52-15,0-11-79 16,13-11-245-16</inkml:trace>
  <inkml:trace contextRef="#ctx0" brushRef="#br1" timeOffset="108911.09">12608 7555 1383 0,'0'0'123'0,"0"0"70"0,0 0-104 15,0 0-65-15,0 0 4 16,0 0 28-16,2 86-30 16,-2-49-19-16,0-1-7 15,0 0-1-15,0-1-31 16,0-3-80-16,11-8-75 16,4-7-160-16,5-14-262 15</inkml:trace>
  <inkml:trace contextRef="#ctx0" brushRef="#br1" timeOffset="109488.12">12792 7649 926 0,'0'0'239'0,"0"0"-58"0,0 0 26 0,0 0-98 0,0 0-41 16,0 0-59-16,0-34-5 16,-2 67-4-16,-1 5 19 15,3 0-8-15,0-2-8 16,0-6-1-16,6-6-1 15,6-8-1-15,-2-6 0 16,4-10-6-16,-1 0 3 16,2-4 3-16,3-18 6 15,0-3-5-15,-5-3 3 16,-2 1-1-16,-2 7 6 16,-6 10-6-16,-3 8 15 0,0 2 5 15,0 0-23-15,0 8-9 16,0 7 4-16,0 2 5 15,0 1 1-15,1-6 1 32,8-3-2-32,4-5 1 0,4-4-1 0,5 0 8 15,2-6-3-15,2-12 9 16,-2-8-9-16,-4-1 0 16,-6-2 11-16,-5 2-5 15,-9 3-10-15,0 6-1 16,-17 4-10-16,-8 5-10 15,0 5-56-15,4 4-74 0,3 0-207 16,9 0-573-16</inkml:trace>
  <inkml:trace contextRef="#ctx0" brushRef="#br1" timeOffset="109988.67">13211 7360 1418 0,'0'0'143'0,"80"37"-27"0,-27 8 2 16,-1 10-40-16,-9 8-10 15,-10 5-15-15,-11 3-32 16,-17-3-10-16,-5-4-11 16,-18-5 0-16,-25-3-6 0,-13-8-73 15,-14-7-69 1,-12-12-201-16,-6-18-526 0</inkml:trace>
  <inkml:trace contextRef="#ctx0" brushRef="#br1" timeOffset="111917.49">13802 7539 827 0,'0'0'565'15,"0"0"-470"-15,0 0 78 16,-85 4-99-16,68 5-17 16,8 1-22-16,3 1-18 15,6-1-13-15,0 0-3 16,0 0 0-16,12-3-1 15,0-3-4-15,4-1-18 16,1-3-79-16,5 0-68 0,-1 0-119 16,-1-13-332-16</inkml:trace>
  <inkml:trace contextRef="#ctx0" brushRef="#br1" timeOffset="112476.51">14166 7456 1188 0,'0'0'119'16,"0"0"49"-16,0 0-36 16,81-65-81-16,-39 62 0 0,-9 3-5 15,-11 0-22-15,-14 16-7 16,-8 4-16-16,0 5-1 15,-25 5 3-15,-7 2 5 16,0 0 2-16,3-3-8 16,11-2-2-16,11-6 0 15,7-2 0-15,0-2-7 16,18-4 5-16,10-1 2 16,15-7 1-16,5-3 0 15,6-2-1 1,-5 0-52-16,-4-16-53 0,-5-2-219 15,-10-4-145-15,-6 0-360 0</inkml:trace>
  <inkml:trace contextRef="#ctx0" brushRef="#br1" timeOffset="113020.25">14576 7433 795 0,'0'0'218'0,"0"0"0"16,0 0-66-16,0 0-11 15,0 0-36-15,0 0-62 16,15-39-20-16,10 60 5 15,1 6 7-15,-4 1-20 16,-4-1-5-16,-8 0-10 16,-7-2 0-16,-3-2-1 15,0-2-1-15,-15-3-62 16,-10-1-21-16,-3-3-93 0,-2-2-48 16,-2-10-90-16,9-2-16 15,7 0 115 1,9-12 217-16,7-1 212 0,0-1 32 15,0 3-12 1,10 0-35-16,7-2-93 16,10 1-25-16,6 0-49 0,4-1-29 15,6-1-1-15,2-3 0 16,6 0-29-16,-1-4-94 16,-3-3-37-16,-10 0-197 15,-9-3-103-15,-8 1 448 0,-10 3 12 16,-5 3 402-1,-4 6-91-15,-1 4-92 16,0 6-41-16,0 2-20 16,0 2-78-16,0 14-56 15,-4 16-8-15,-2 11 59 0,0 3-30 16,3 1-3-16,-2 0-19 16,2-4-14-16,-1-1-1 15,1-4-8-15,0-5-1 16,3-1-7-16,0-8-76 15,0-8-63-15,15-9-254 16,3-5-704-16</inkml:trace>
  <inkml:trace contextRef="#ctx0" brushRef="#br1" timeOffset="113440.01">15314 7457 1132 0,'0'0'274'0,"0"0"-140"0,0 0-20 16,0 0-75-16,0 0 17 15,0 0 2-15,-13 101-11 16,7-66-5-16,0-3-19 16,2-1-7-16,-1-4-13 15,1-3-1-15,-1-4-3 16,2-6 3-16,0-5-4 0,3-4-1 15,-2-3-19-15,2-2-5 16,0 0 3-16,0 0-6 16,0 0 1-16,0 0-8 15,0 0-1-15,0 0 6 16,0 0 18-16,0 0 14 16,0 0 0-16,0-3-4 15,0-3 4-15,0 2 2 16,0-2 5-16,0 0-6 15,0 2 10-15,0 0 4 16,0 2-3-16,0 0-2 16,0 2 7-16,0-2 7 0,0 2-9 15,0 0-11 1,0 0 10-16,0 0-6 0,0 0-3 16,0 0-5-16,0 0 2 15,0 0-2-15,0 0 2 16,0 0-2-16,0 0 0 15,0 0 1-15,10 0 1 16,3-1-2-16,6 1 5 16,7 0-2-16,-3 0 2 15,-1 0-5-15,-2 1 3 16,-3 11 2-16,-2 0-4 16,-6 7 2-16,-3 1-1 0,-6 2 0 15,0-1 0 1,0 1 6-16,-5-3-7 15,-8-2 1 1,-5-4 2-16,-7-3-2 0,-3-5 1 0,-1-3-3 16,-1-2-14-1,3 0-37-15,3-19-27 0,3-6-97 16,5-9-167-16,6-4-440 16</inkml:trace>
  <inkml:trace contextRef="#ctx0" brushRef="#br1" timeOffset="114075.61">15252 7590 525 0,'0'0'704'0,"0"0"-608"0,0 0 89 15,0 0-96-15,86-61-46 16,-53 56-10-16,-2 1-22 0,-1 2-8 16,3 2-3-1,0 0-5-15,3 0-88 0,-1 0-134 16,-6 0-135-16,-4 0-317 15</inkml:trace>
  <inkml:trace contextRef="#ctx0" brushRef="#br1" timeOffset="114762.93">15678 7496 889 0,'0'0'222'0,"0"0"-70"16,0 0 0-16,0 0-73 15,0 0-9-15,82-33-14 16,-62 37-16-16,-2 13-7 15,-5 7-3-15,-3 4-19 0,-5 1-4 16,-5 2 2 0,0-3-5-16,0-1-2 0,-2-3-1 15,-9-4-1-15,-1-4-17 16,-3-5-73-16,-3-3-79 16,0-7-48-16,5-1-218 15</inkml:trace>
  <inkml:trace contextRef="#ctx0" brushRef="#br1" timeOffset="115043.16">15699 7622 1009 0,'0'0'146'0,"0"0"2"0,0 0-34 16,0 0-74-16,0 0-11 0,111-15-20 16,-71 14-9-1,-1-2-4-15,-3 0-105 0,-4-4-119 16,-2-3-430-16</inkml:trace>
  <inkml:trace contextRef="#ctx0" brushRef="#br1" timeOffset="116233">16539 7586 1341 0,'0'0'120'16,"0"0"48"-16,0 0-48 0,0 0-52 16,0 0-38-16,0 0-22 15,0 0 4-15,142-30-1 16,-50 30 2-16,1 0-8 15,-9 0 7-15,-15 0-9 16,-19 0-3-16,-19 0-1 0,-15-4 1 16,-6-2 0-16,-9-1 0 15,-1-1-28-15,0-1-29 16,-7 1-62-16,-16 0-141 16,-4-2-202-16,-5-3-397 15</inkml:trace>
  <inkml:trace contextRef="#ctx0" brushRef="#br1" timeOffset="116493.95">16750 7373 1005 0,'0'0'250'0,"0"0"-121"16,0 0 58-16,0 0-91 16,0 0-47-16,0 0-22 15,13 21-9-15,5 12 28 16,-3 4-1-16,1 3-12 0,-4-1 0 15,1 0-10-15,0-3-1 16,-6-3-10-16,2-5-4 16,-5-4 1-16,-1-3-9 15,0-4 2-15,2-4-1 16,-4-3-1-16,-1-4-3 16,0-4-16-16,0 0-48 15,0-1-24-15,0-1-44 16,0 0-195-16,-6-13-575 15</inkml:trace>
  <inkml:trace contextRef="#ctx0" brushRef="#br1" timeOffset="119688.13">17723 7164 1037 0,'0'0'144'0,"0"0"-12"0,0 0 55 15,0-78-61-15,0 77-59 16,-2 1-16-16,-9 27-40 15,-2 17-7-15,-8 15 4 16,3 4 12-16,8 1-14 16,8-6 1-16,2-9-5 0,2-8 2 15,14-11-7 1,2-12 4-16,6-11-1 0,4-7 3 16,4-3 4-16,2-21-1 15,2-11-3-15,-2-9-1 16,-1-4 1-16,-6-3-3 15,-3 2-7-15,-11 8-6 16,-4 9-1-16,-6 12 3 16,-3 10-19-16,1 7-24 15,2 3-67-15,3 4-158 16,2 12-143-16,5 2-426 16</inkml:trace>
  <inkml:trace contextRef="#ctx0" brushRef="#br1" timeOffset="120372.28">18113 7228 709 0,'0'0'150'0,"0"0"-98"0,0 0 54 0,0 0-66 16,0 0-21-16,0 0 2 15,-13-15 3-15,13 15 30 16,0 0 27-16,0 0-8 15,0-3 20-15,0 1-16 16,0-4-19-16,0 2-22 16,0-1-11-16,0 0-6 15,-2 1-1-15,1 1-10 16,1-1 2-16,-2 1 0 16,-2 0-7-16,1 0-2 15,-2 0-2-15,2 2-3 16,2 1 1-16,1 0-6 0,-2 0-30 15,2 0-30-15,-1 0-18 16,-1 0 26-16,-1 0 45 16,-1 0 14-16,-3 0 2 15,2 0 2-15,-1 0 3 16,0 0 3-16,-2-1 18 16,0-2 34-16,-1 2 23 15,-3 1-27-15,-2 1-24 16,-4 20-11-16,-2 13-2 15,-3 8 14-15,4 7-1 16,2 2-19-16,4 3 14 16,1-6-14-16,5-4 5 0,2-8-15 15,2-9 1 1,3-7-1-16,0-10-3 0,0-4-1 16,0-6 0-16,0 0-46 15,5-2-36 1,17-15-73-16,11-10-50 0,4-5-282 15</inkml:trace>
  <inkml:trace contextRef="#ctx0" brushRef="#br1" timeOffset="120791.34">18192 7225 974 0,'0'0'181'0,"0"0"-22"0,0 0 9 0,60-74-101 16,-26 70 10-1,-4 4-34-15,-12 0-21 0,-6 10-9 16,-11 10-12-16,-1 6 0 16,-1 4 2-16,-17 2-1 15,0-2 3-15,2 0-2 16,10-2-3-16,6 0 0 16,0 4-3-16,12 0 3 15,9-1-2-15,-5-3 2 16,-3-4 0-16,-7-4 0 15,-6-6 1-15,0-3 15 16,-7 1 9-16,-20-2-19 16,-3-1 5-16,0 0-11 15,4-2 0-15,6-3-91 0,7-4-71 16,10-2-52 0,3-21-142-16,15-16-390 0</inkml:trace>
  <inkml:trace contextRef="#ctx0" brushRef="#br1" timeOffset="121171.82">18543 7167 1178 0,'0'0'196'0,"0"0"48"0,0 0-156 0,0 0-64 16,0 0 22-16,24 82 18 16,-23-40-19-16,-1 3-13 0,0 0-14 15,0-1-14 1,-6-2-1-16,-2-3-1 0,-2-6-4 15,3-5 1-15,-1-2-45 16,5-9-60-16,3-7-122 16,0-10-289-16</inkml:trace>
  <inkml:trace contextRef="#ctx0" brushRef="#br1" timeOffset="121443.7">18853 7286 1148 0,'0'0'212'0,"0"0"15"16,0 0-91-16,0 0-91 15,0 0-22-15,0 0 45 0,-16 74-25 16,6-36-21-16,3-1-15 16,1-1-6-1,2 0 0-15,1-5-1 0,1-6-38 16,2-3-52-16,0-11-53 15,6-10-141-15,14-1-88 16,7-11-313-16</inkml:trace>
  <inkml:trace contextRef="#ctx0" brushRef="#br1" timeOffset="121769.55">18977 7414 717 0,'0'0'273'16,"0"0"-25"-16,0 0-71 15,18-72-23-15,-17 69-62 0,-1 3-31 16,0 0-38-1,0 15-16-15,3 9-2 0,-1 6 2 16,4 0 2-16,0-2-5 16,4-5-2-16,-1-8-2 15,0-5 3-15,1-7-7 16,3-3 7-16,4 0-3 16,5-18 9-16,3-5 1 15,0-4-10-15,-6 5 11 16,-7 6-9-16,-6 8 14 15,-4 5 17-15,-2 3-10 16,0 0-23-16,0 8-11 0,0 9 11 16,2 0-3-1,4 0 7-15,1-5-8 16,3-3 3-16,4-5 1 0,7-4 2 16,4 0 8-16,2-11-9 15,-2-8 5-15,-5-3-1 16,-4-6 7-16,-9-3 10 15,-7 0-6-15,0 1-1 16,-9 6-15-16,-13 8 0 16,-5 7-5-16,1 9-19 15,3 0-52-15,2 5-52 16,5 12-208-16,7-1-381 16</inkml:trace>
  <inkml:trace contextRef="#ctx0" brushRef="#br1" timeOffset="121975.06">19708 7309 1436 0,'0'0'293'15,"0"0"-172"-15,0 0-3 16,0 0-54-16,0 0-49 15,0 0-15-15,-11-14 0 16,11 14 0-16,0 0-66 0,2 10-92 16,-2 1-134-16,0-1-740 15</inkml:trace>
  <inkml:trace contextRef="#ctx0" brushRef="#br1" timeOffset="125387.26">23087 8267 1133 0,'0'0'152'0,"0"0"-68"16,0 0 78-16,0 0-69 0,0 0-54 16,0 0-14-16,0 0-21 15,-49-59-1-15,49 59-3 16,0 0 0-16,-1 0-4 15,1 0 4-15,0 0 4 16,0 0-1-16,0 0 0 0,0 0-1 16,-2 0-2-1,2 0 0-15,0 2-4 16,-1 8 0-16,1 3 4 16,0 6 0-16,0 1 1 0,-2 2 3 15,2 4-5-15,0 0 2 31,-1 1 0-31,-1 0-1 0,1-2 0 0,-1-1 2 16,2 1-2-16,-1-4 2 16,-1-3-2-16,-1-4 0 15,2-1 0-15,1-3 0 16,-2-3 1-16,-1 0-1 16,3 0 1-16,-1 0 0 15,-1 0 0-15,1 0 0 16,1-2 3-16,-2-2-3 15,2-1-1-15,0-1 1 16,0-1 2-16,-1 0-2 0,1 0 7 16,0 0-1-1,0 0 4-15,-2-13 0 0,-1-7 10 16,2-9-17-16,-2-6-4 16,3-7 0-16,0-4 2 15,0 0 0-15,7 2-1 16,13 6 2-16,4 5-2 15,6 9 0-15,8 11 1 16,2 8-2-16,-2 5 6 16,-7 0-5-16,-12 5-1 15,-11 6 0-15,-8 0-1 16,0 3-1-16,-11 6 4 0,-15-2 3 16,-6 2-4-16,-4-5-1 15,3-2-18-15,10-4-22 16,7-4-47-1,11 0-99-15,5-4-91 0,5-1-225 16</inkml:trace>
  <inkml:trace contextRef="#ctx0" brushRef="#br1" timeOffset="125822.52">23513 8143 958 0,'0'0'174'15,"0"0"-14"-15,0 0 17 16,0 0-69-16,0 0-64 16,0 0-35-16,-56 45 4 15,32 6 12-15,7 4-4 16,6-4-11-16,7-6-2 0,4-4 3 16,0-4-11-16,4-6 0 15,14-4-3-15,5-6-33 16,9-8-50-16,8-8-68 15,5-5-80 1,1-7-267-16</inkml:trace>
  <inkml:trace contextRef="#ctx0" brushRef="#br1" timeOffset="126135.12">23868 8133 989 0,'0'0'196'0,"0"0"-26"16,0 0 59-16,0 0-126 0,0 0-46 15,0 0-42-15,1 12-8 16,-1 39 16-16,0 2 14 16,-3-2-19-16,-1-5-10 15,-1-3-1-15,-1-7-5 16,2 0 2-16,-2-7-4 16,-2-3-32-16,2-8-40 15,2-6-119-15,0-12-153 16,4 0-279-16</inkml:trace>
  <inkml:trace contextRef="#ctx0" brushRef="#br1" timeOffset="126445.08">23865 8359 469 0,'0'0'666'0,"0"0"-557"0,0 0-33 16,0 0-50-16,85-17 47 15,-53 11-6-15,-2-1-50 16,-7-1 0-16,-2-2-5 15,-4-2-8-15,-3-4 0 16,-1-1 1-16,-5-4-2 16,-1-2-3-16,-1 1 3 15,-3 2 2-15,0 6 2 16,-1 5 52-16,-2 5-5 0,0 2-12 16,0 2-11-16,0 2-18 15,0 21-13-15,0 8 0 16,0 8 3-16,0 1 14 15,0-4-11-15,-5-2-4 16,1-2-2 0,-4-3 4-16,2-2-4 0,-2 0-22 15,5-1-74-15,1-5-172 16,2-9-100-16</inkml:trace>
  <inkml:trace contextRef="#ctx0" brushRef="#br1" timeOffset="126762.9">24387 8038 1195 0,'0'0'138'0,"0"0"41"16,0 0-1-16,0 0-117 16,0 0-43-1,0 0-7-15,0 105 44 0,0-34 7 16,0 2-33-16,0-1-16 15,0-6-5-15,0-2-6 16,-6-6-2-16,-4-6 0 16,1-7-48-16,5-13-46 15,4-13-86-15,10-18-200 16,19-5-458-16</inkml:trace>
  <inkml:trace contextRef="#ctx0" brushRef="#br1" timeOffset="127096.52">24688 8292 1087 0,'0'0'187'16,"0"0"-41"-16,0 0-28 0,0 0-74 15,0 0-10-15,-13 80 18 16,11-39-24-16,2 1-15 16,0-2-10-16,3-8 3 15,12-9-6-15,-1-9-1 16,5-11 1-16,3-3 3 0,4-11 2 15,4-15 3 1,0-7-2-16,-2 1-2 0,-4 2-4 16,-8 8 4-1,-6 9 1-15,-7 6 24 0,-3 7 10 16,0 0-38-16,0 2-1 16,0 13-1-16,0 0 1 15,2-1 3-15,6-4-2 16,2-4 0-16,2-4-1 15,7-2 3-15,4 0 3 16,4-16 0-16,-5-3 5 16,-6-4-2-16,-2-3 6 15,-10 2 3-15,-4 3-4 16,0 6-2-16,0 8-12 0,0 4 0 16,-3 3-3-1,-4 0-30-15,-4 0-45 0,5 11-40 16,5 3-165-1,1-1-161-15,1-3-509 0</inkml:trace>
  <inkml:trace contextRef="#ctx0" brushRef="#br1" timeOffset="127502.27">25237 8320 950 0,'0'0'261'0,"0"0"-95"0,0 0-8 15,0 0-53-15,0 0-40 16,0 0-26-16,78 8-13 15,-78 12-4-15,0 3-12 16,0 1-6-16,0-2 5 16,0-1-8-16,9-2 0 0,9-4-1 15,4-4-1-15,4-6-40 16,3-5-34-16,3 0-190 16,-4-23-337-1</inkml:trace>
  <inkml:trace contextRef="#ctx0" brushRef="#br1" timeOffset="127774.29">25564 8098 1307 0,'0'0'138'0,"0"0"-8"16,0 0-71-16,0 0 8 16,60 113 26-16,-35-55-48 0,-4-1 8 15,-8-2-21-15,-8-9-1 16,-5-5-26-16,0-6-5 15,0-5 0-15,0-7-18 16,0-9-55-16,0-8-84 16,9-6-275-16</inkml:trace>
  <inkml:trace contextRef="#ctx0" brushRef="#br1" timeOffset="127929.2">26043 8343 1312 0,'0'0'188'16,"0"0"-108"-16,0 0-6 15,110 0-38-15,-67-2-25 0,-4-4-11 16,-6 2-23-16,-8-3-192 16,-8 0-256-1</inkml:trace>
  <inkml:trace contextRef="#ctx0" brushRef="#br1" timeOffset="128012.21">26020 8508 1240 0,'0'0'239'0,"0"0"-82"16,0 0-68-16,0 0-38 0,0 0-4 16,105 39-21-1,-47-40-26-15,-4-18-26 0,-8-4-103 16,-4-9-327-16</inkml:trace>
  <inkml:trace contextRef="#ctx0" brushRef="#br1" timeOffset="131211.95">19896 7165 779 0,'0'0'486'15,"0"0"-417"-15,0 0 94 0,0 0-32 16,0 0-71-16,0 0-22 16,0 0-25-16,0 0-8 15,22-36-1-15,43 19 6 16,2 0-8-16,-5 1 5 15,-11 2-2-15,-20 6 13 16,-14 5-5-16,-14 3-8 0,-3 0 6 16,-1 1-7-1,-22 18 1-15,-11 4-2 0,-2 7 0 16,5 0 5 0,9-2-15-16,12-3 7 15,10 3-3-15,0-5-1 16,27 0-9-16,6-1-1 0,3 0 14 15,-6-5 1-15,-11-5 2 16,-11-4-3-16,-8-2 1 16,0 0 6-16,-26 0-1 15,-5 2 4-15,-7 1-10 16,4-1 0-16,9-1-38 16,8-1-55-16,9-6-111 15,8 0-183-15,0-1-418 16</inkml:trace>
  <inkml:trace contextRef="#ctx0" brushRef="#br1" timeOffset="131639.05">20566 6900 1304 0,'0'0'185'0,"0"0"-44"16,0 0-21-16,0 0-73 15,0 0-31-15,0 0 4 0,-58 104 26 16,37-34-10-16,1 2-9 15,4-3-10-15,2-6 5 16,3-6-17-16,3-11-4 16,2-6 2-16,3-8-3 15,2-6-5-15,1-6-52 16,0-9-36-16,7-10-55 16,17-1-161-16,4-14-268 15</inkml:trace>
  <inkml:trace contextRef="#ctx0" brushRef="#br1" timeOffset="132008.12">20769 7160 1247 0,'0'0'117'0,"0"0"64"0,0 0-56 16,0 0-94-16,-82 59 4 15,53-11-5-15,10-1-10 16,10-7-2-16,9-3-11 15,0-11-5-15,9-8 0 16,9-10-2-16,2-8-1 16,5 0 1-16,3-10 0 15,2-13 5-15,1-9-3 0,-4 0 1 16,-6 1-1 0,-9 7-1-16,-7 8 6 0,-4 11-3 15,-1 5 9-15,0 0-8 16,0 19-5-16,-5 10-4 15,-4 2 4-15,3 1 0 16,2-3 1-16,0-7-3 16,-1 0 6-16,-1-2-8 15,-1-1-13-15,-2 1-64 16,3-5-131-16,3-7-300 16</inkml:trace>
  <inkml:trace contextRef="#ctx0" brushRef="#br1" timeOffset="132366.03">21052 7229 1144 0,'0'0'178'0,"0"0"-81"0,30-93 57 15,-6 79-89-15,3 11-43 16,0 3-3-16,-3 4-11 15,-9 17-3-15,-7 6 0 16,-8 5-5-16,0 4 0 16,-16-1 6-16,-5 0 0 15,8-1-3-15,7-2-3 16,6 0-1-16,1 0 1 0,11 0-5 16,0-2 5-1,-9-6 2-15,-3-7 1 0,0-7 21 16,-5-6 31-16,-6-1 1 15,0-3-26-15,-3 0-10 16,-2 0-14-16,-6 0-6 16,-3 0-4-16,-5 0-70 15,2 0-77-15,0-1-296 16</inkml:trace>
  <inkml:trace contextRef="#ctx0" brushRef="#br1" timeOffset="148437.32">7872 12372 808 0,'0'0'230'16,"0"0"-175"-16,0 0 104 15,0 0-13-15,0 0-60 16,0 0-36-16,0 0-15 16,-31-33-29-16,27 60-5 15,1 15 34-15,0 8-10 16,1 4-4-16,1 4-17 0,1-2-3 16,0 2 6-1,0-4-1-15,0-6-3 16,1-9-3-16,1-9 0 15,-2-9-1-15,0-8 1 0,0-8 0 16,0-5 1-16,0 0 1 16,0-1 10-16,0-21-9 15,0-12 3-15,0-12-6 16,-6-9 0-16,0-4 0 16,-2-2 0-16,1-1 4 15,1 2-4-15,3 3 3 16,3 3-2-16,0 7 0 15,19 6 1-15,11 4-2 16,12 5 6-16,13 5-5 16,8 8 4-16,-8 14-5 15,-13 5 4-15,-18 8-9 16,-18 19 4-16,-6 6 0 16,-18 4-3-16,-18 3 7 0,-4 1-3 15,-4-1 0-15,1-4-10 16,9-3-4-1,4-8-62-15,16-9-45 0,6-6-43 16,8-9-90-16,0-1-79 16,11-1-271-16</inkml:trace>
  <inkml:trace contextRef="#ctx0" brushRef="#br1" timeOffset="148887.3">8432 12044 715 0,'0'0'196'16,"0"0"-103"-16,0 0 103 15,0 0-108-15,0 0-26 16,0 0 0-16,-6-12-17 16,-4 16-21-16,-4 12 4 15,-4 10 1-15,0 6 2 0,-4 6 10 16,3 8-13 0,-1 6-5-16,-1 2-9 0,4 4-7 15,6 6 11-15,5-2-16 16,6 4 0-16,0-1 0 15,9 0-1-15,10-4-1 16,5-9 0-16,3-7-6 16,7-14 4-16,1-9 2 15,-3-5-1-15,-2-8-5 16,-10-3 12-16,-2-5-3 16,-9-1-3-16,-5 0 3 15,-1 0-1-15,4-4-2 0,1-9 0 16,0-4-5-16,2-1-64 15,0-3-111-15,-2-1-122 16,1 0-459-16</inkml:trace>
  <inkml:trace contextRef="#ctx0" brushRef="#br1" timeOffset="149942.56">10179 11795 1130 0,'0'0'35'0,"0"0"139"16,0 0-29-16,0 0-80 16,0 0-1-16,0 0-20 15,39-69-6-15,-30 75-15 16,3 19 7-16,6 12 9 15,-5 15-7-15,-1 10-5 0,-3 9-4 16,-3 2-16 0,-3-5 5-16,0-3 1 0,-3-7-6 15,0-6 1-15,0-3-4 16,0-8 5-16,0-3-3 16,0-7-4-16,-3-5 0 15,3-5-2-15,0-6 1 16,0-3-3-1,0-4 2-15,0-3 0 0,0-5-2 16,0 0 4-16,0 0-2 16,0 0 0-16,0 0-12 15,0 0-11-15,0-8-23 16,0-4-49-16,0-2-89 16,7-5-192-16,1-1-435 15</inkml:trace>
  <inkml:trace contextRef="#ctx0" brushRef="#br1" timeOffset="150371.69">10598 11977 1157 0,'0'0'95'16,"0"0"89"-16,0 0-24 15,0 0-95-15,0 0-44 16,0 0 31-16,43 88 11 0,-37-41-33 16,-3 5 3-16,-1-5-16 15,-2-3-4-15,0-4-1 16,0-8-10 0,0-6 0-16,0-7-2 0,0-8-6 15,0-2-24-15,0-6-36 16,0-3-39-16,11 0-84 15,3-16-53-15,1-10-165 16,0-5-291-16</inkml:trace>
  <inkml:trace contextRef="#ctx0" brushRef="#br1" timeOffset="150813.03">10721 12251 773 0,'0'0'308'16,"0"0"-126"-16,0 0-55 0,0 0-51 16,0 0-48-1,0 0-6-15,61-37 1 0,-24 19-4 16,2-6 5-16,-8-3-17 15,-5-3 47-15,-4-2-15 16,-3 3-5-16,-7 3 8 16,-7 10-6-16,-2 9 16 15,-3 6 0-15,0 1-22 16,0 10-30-16,0 18 7 16,0 12-4-16,0 2 14 15,-3 2-17-15,1-1-1 16,2-1 0-16,-1-5-5 15,1-1-38-15,-5-2-21 16,-2-5-26-16,-8-5-92 16,-6-7-186-16,-9-10-748 0</inkml:trace>
  <inkml:trace contextRef="#ctx0" brushRef="#br1" timeOffset="151398.95">8926 12393 1095 0,'0'0'115'0,"0"0"17"0,0 0 68 0,0 0-126 15,0 0-60-15,0 0-7 16,-49 46 3-16,43 5 6 16,4 0-6-16,2 4-1 15,0-8-5-15,14-4 0 0,10-10-4 16,2-10 0-16,1-13-3 15,0-10 6-15,0-7-2 16,-3-23 9-16,-3-8-10 16,-4-4 2-1,-6-2 3-15,-2 1-2 0,-2 10 3 16,-4 10-2-16,-1 12 21 16,-2 10 12-16,0 1-22 15,0 8-15-15,0 15-12 16,1 6 12-16,4 1 5 15,4 0-5-15,4-8 0 16,4-7-1-16,2-6 4 16,3-9-3-16,1-1 4 0,4-21-4 15,-5-7 10-15,-7-9-7 16,-6-4 0 0,-9-7 5-16,0 5-8 0,-6 4 6 15,-9 13 14-15,4 13-15 16,0 7 1-16,2 7-6 15,1 0-15-15,1 3-5 16,4 14-58-16,3 3-42 16,0 3-119-16,13-3-227 15</inkml:trace>
  <inkml:trace contextRef="#ctx0" brushRef="#br1" timeOffset="151854.69">9435 12447 1316 0,'0'0'82'0,"0"0"54"15,0 0-47-15,101-61-55 16,-70 58 20-16,-11 3-25 16,-7 2-11-16,-13 18-3 15,0 10 4-15,-19 5 19 16,-6 3-22-16,2-5-6 15,5-4-8-15,14-6-2 16,4-7-2-16,9-3-2 0,16-5 1 16,17-8 3-1,10 0-15-15,12-11-12 16,12-10-22-16,6-4-42 0,3-4-105 16,-3-3-138-16</inkml:trace>
  <inkml:trace contextRef="#ctx0" brushRef="#br1" timeOffset="152477.52">11061 11485 424 0,'0'0'861'0,"0"0"-837"16,0 0 184-16,0 0-93 15,0 0-77-15,0 0-21 16,122-65 37-16,-64 89 7 16,-3 17-17-16,-8 14-2 15,-3 11 3-15,-6 10-4 16,-4 12-4-16,-1 11-9 15,-3 7-20-15,1 2-8 16,-2-1 0-16,-3-5 0 16,-3-8 0-16,-8-8 0 15,-9-7 0-15,-6-5 0 16,-3-8 0-16,-24-8 0 16,-7-9-55-16,-8-9-75 15,-4-14-74-15,-4-15-447 0</inkml:trace>
  <inkml:trace contextRef="#ctx0" brushRef="#br1" timeOffset="153900.43">11932 11519 875 0,'0'0'294'15,"0"0"-222"-15,0 0 97 0,0 0-48 16,0 0-74 0,9-81-25-16,36 58-5 0,16 5-6 15,5 7 9-15,-8 7-2 16,-15 4 8-16,-23 4-4 15,-20 28-20-15,-17 18 19 16,-34 16 19-16,-16 12-6 16,-9 2-10-16,3 2-9 15,12-3 0-15,19-6-14 16,17-8-1-16,19-11 0 16,6-10-2-16,13-11-3 15,19-8 3-15,5-11 2 0,1-7-10 16,0-7-40-16,-7 0-64 15,-6 1-302-15,-8 6-850 16</inkml:trace>
  <inkml:trace contextRef="#ctx0" brushRef="#br1" timeOffset="154156.21">12022 12482 616 0,'0'0'1031'0,"0"0"-882"15,0 0-38-15,0 0-60 16,0 0-49-16,0 0-2 15,-9-11-41-15,19 0-97 16,-4-1-336-16</inkml:trace>
  <inkml:trace contextRef="#ctx0" brushRef="#br1" timeOffset="158940">7889 13601 1225 0,'0'0'76'0,"0"0"-68"16,0 0 173-16,0 0-89 0,0 0-48 16,0 0-26-16,0 0-8 15,-11 30-9-15,11 21 34 16,0 6-4-16,0 6-25 16,5 1 20-16,-2 0-6 15,3-4-11-15,-4-10 2 16,2-6-9-16,2-7 6 15,-3-9-8 1,3-7 3-16,-3-7-6 0,0-4 3 16,-3-6 0-16,0-2 5 0,0-2 0 15,0 0 4 1,0 0 2-16,0-16-8 0,-9-5 1 16,0-6-4-1,-6-2 0-15,6-8-1 16,-4-10 5-1,4-8-4-15,3-12 0 0,3-9 6 16,3-5-8-16,0 1 4 16,18 10-2-16,10 15 0 0,8 16 6 15,4 18-3-15,-3 12-3 16,-4 9 9-16,-6 10-14 16,-6 19 5-16,-11 8 0 15,-10 4-3-15,-1 2 6 16,-26-1-3-16,-4 0 0 15,-2-2-1-15,0-4-8 0,5-3 3 16,5-9-33 0,10-9-5-16,4-9-29 0,8-6-55 15,1 0-39 1,0-10-65-16,7-9-275 0</inkml:trace>
  <inkml:trace contextRef="#ctx0" brushRef="#br1" timeOffset="159360.26">8417 13411 1055 0,'0'0'79'0,"0"0"94"15,0 0-45-15,0 0-58 0,0 0-48 16,0 0 10-16,-76 117 30 15,68-61-30-15,-2 4-6 16,6 2 12-16,4 0-26 16,0 0 2-16,0-4-4 15,6-10-8-15,10-10-3 16,1-8 1-16,5-8-3 16,3-5-1-16,2-7-54 15,3-7-64-15,6-3-67 16,-2-6-105-16,2-19-296 15</inkml:trace>
  <inkml:trace contextRef="#ctx0" brushRef="#br1" timeOffset="160690.84">8941 13522 1003 0,'0'0'167'0,"0"0"-133"16,0 0 168-16,0 0-79 16,0 0-42-16,0 0-25 15,-34-66-29-15,29 90-23 16,-3 13-3-16,1 8 27 16,3 3-13-16,4-1-12 15,0-5 8-15,13-5-8 16,14-8-3-16,-2-8 5 0,8-11-5 15,-2-10 3-15,-5-1 1 16,4-25-1-16,-3-4-1 16,-7-8 5-1,-6 2-2-15,-1 4-2 16,-10 4-2-16,-3 12 5 0,0 9-3 16,0 5 13-16,0 2-9 15,0 13-7-15,0 9-1 16,0 7-4-16,0-1 9 15,2-3-6-15,14-3 2 16,4-8 0-16,5-7-2 16,6-7 7-16,5-3-3 15,3-21 5-15,1-6-6 16,-9-6 0-16,-11-6 1 0,-7 1-2 16,-13-2 4-16,0 5-3 15,-13 8-1-15,-11 12 0 16,-3 11-5-16,-4 7 2 15,2 0-28-15,4 17-30 16,7 8-65-16,11 6-94 16,7-3-79-16,0-2-296 15</inkml:trace>
  <inkml:trace contextRef="#ctx0" brushRef="#br1" timeOffset="161102.44">9609 13494 623 0,'0'0'629'16,"0"0"-561"-16,0 0 127 16,0 0-81-16,0 0-61 0,0 0-30 15,30 24 32-15,-22 10-19 16,-4 3-21-16,3-1-3 16,-1-2-8-16,2-3-5 15,-1-2 1-15,4-5-42 16,-1-5-36-16,5-3-85 15,3-11-92-15,6-5-202 16</inkml:trace>
  <inkml:trace contextRef="#ctx0" brushRef="#br1" timeOffset="161535.68">10020 13153 994 0,'0'0'140'0,"0"0"11"16,0 0 31-16,0 0-71 15,0 0-44-15,0 0-19 16,10-25-34-16,2 62 16 16,4 14 22-16,-2 8-13 15,-4 3-5-15,2 2-21 16,-3-2-4-16,0-4 11 15,0-4-18-15,-5-8 6 16,-1-6-8-16,0-10-1 16,-1-4-3-16,-1-12 4 15,1-5-23-15,1-9-36 0,3 0-40 16,6-11-57-16,1-15-194 16,5-5-750-16</inkml:trace>
  <inkml:trace contextRef="#ctx0" brushRef="#br1" timeOffset="161979.59">10491 13165 1070 0,'0'0'186'16,"0"0"-129"-16,0 0 96 15,0 0-84-15,0 0-43 16,0 0 32-16,33 32 3 0,-32 0-15 16,-1 7-6-16,0 5-1 15,-16 1-22-15,-2-1 4 16,0-2-11-16,3-5-2 16,3-5 2-16,5-6-10 15,2-9 0-15,5-7-3 16,0-7 4-16,0-3-1 15,11 0 6-15,19 0-2 0,17-12 12 16,13-3-13 0,7-4 0-16,-1 1-2 0,-4 3 0 15,-7-1-2 1,-13 3-2-16,-10 2 2 16,-10 1-1-16,-8 1 2 0,-4 4 0 15,-4-1 0-15,-3 2 0 16,0 0-22-16,-2-2-7 15,-1-3-43-15,0-6-70 16,0-2-195-16,0-3-585 16</inkml:trace>
  <inkml:trace contextRef="#ctx0" brushRef="#br1" timeOffset="162297.51">10962 12772 1210 0,'0'0'160'0,"0"0"-144"0,91 39 47 16,-33 8 91-16,1 16-69 15,-11 9-26-15,-14 6-9 16,-7 1-1-16,-13-4-16 15,-11-6-9-15,-3-3-15 16,-13 0-7-16,-20-1-2 16,-13 3-1-16,-15 3-30 15,-15 2-68-15,0-1-161 16,-3-10-392-16</inkml:trace>
  <inkml:trace contextRef="#ctx0" brushRef="#br1" timeOffset="167932.03">7822 16280 522 0,'9'-26'569'15,"-6"1"-545"-15,7 7 109 0,-4 7 16 16,-3 5-47-16,-3 4-32 0,0 2-7 0,0 0-35 16,2 16-20-16,1 12-1 0,3 10 10 15,1 6 13-15,0 1-15 0,1 0-4 0,3-2 3 16,-1-7-13-16,-3-3 4 0,-2-9-1 16,-2-7-1-16,-2-8-6 0,-1-5 4 15,0-4-1-15,2 0 6 0,-2 0-3 0,0-4-1 16,0-15 14-16,0-10-14 0,-6-3-1 0,-5-9-1 15,1-6 2-15,1-5-1 0,3-7-1 16,6-5 0-16,0 2-3 0,3 6 5 16,18 9-2-16,10 11 3 0,11 9-2 15,9 10 0-15,0 8 0 0,-5 9 2 0,-18 0-3 16,-11 15 0-16,-17 7-2 0,0 6 1 16,-20 5 2-16,-16 2 4 0,-4-1-5 0,-3-2-2 15,4-3-3 48,3-8-41-63,14-6-28 0,7-9-64 0,10-6-72 0,5-7-75 15,0-17-290-15</inkml:trace>
  <inkml:trace contextRef="#ctx0" brushRef="#br1" timeOffset="168302.04">10482 13909 84 0,'-1'-25'1070'0,"-10"-4"-1041"0,5 6 101 0,3 6 37 0,0 8-57 0,3 6-38 0,-3 3-30 0,2 0-24 0,1 20-17 0,0 15 0 16,0 13 19-16,0 6-8 0,7 2 4 0,2 2-5 0,0 0-6 0,3-1 3 0,-2-5-6 0,-1-6-2 0,0-8 2 0,-1-8 1 0,-2-8-2 0,-2-6-1 0,-1-6 1 0,-3-6-3 0,2-3 2 16,-2-1 0-16,0 0 9 0,0 0-8 0,0-14 7 0,1-10-6 0,-1-5-1 0,0-8-1 0,0-4 1 0,0-3-1 0,2 0 1 0,3-2 1 0,3 3-2 0,6 1 1 15,6 7 1-15,9 4-4 0,5 7 0 0,3 4 2 0,-2 11-2 0,-7 9 2 0,-9 0 0 0,-10 19 0 0,-9 9 0 0,0 8-4 0,-16 2 8 0,-14 0-4 0,-7-1 0 0,-2-2 5 16,-1 0-11-16,4-4-16 0,6-5-37 0,11-9-46 0,11-10-69 0,8-7-77 0,6 0-70 0,21-20-262 0</inkml:trace>
  <inkml:trace contextRef="#ctx0" brushRef="#br1" timeOffset="168679.56">11085 13953 1149 0,'0'0'44'0,"0"9"22"0,-6 19-12 0,-8 8-3 0,4 2 31 0,2 0-41 0,5 0-22 0,3-2 9 0,0-3-28 0,3-1 5 0,11-5-12 0,4-8-6 0,3-5-88 0,6-8-4 0,1-6-21 0,2 0-71 0,-2-20-89 0,-3-5-11 16,-4-3-34-16,-6-2 331 0,-6 5 218 0,-6 6 41 0,0 8-28 16,-3 7-47-16,0 2-27 0,0 2-85 0,3 0-58 0,0 6-10 0,3 11 21 0,5 3 16 0,0-2-28 0,3-1-1 0,4-4-1 0,-2-6-9 0,5-6 8 0,4-1-6 0,-5 0 6 0,2-10 13 0,-3-6 4 0,-6 0 17 15,0-1-2-15,-4 0-17 16,-3 4 11-16,-2 5-12 15,1 2-3-15,-5 2 5 0,0 2-15 0,3 1-1 16,-3-1-9-16,0 2 2 0,4 0-6 0,1-1 2 16,1-2-9-16,4 0-28 0,3 1-97 15,3-3-100 1,1 3-238-16</inkml:trace>
  <inkml:trace contextRef="#ctx0" brushRef="#br1" timeOffset="178599.87">16039 14426 1080 0,'0'0'33'0,"0"0"-29"0,0 0-4 0,0 0 29 0,0 0 9 0,-14 42 0 0,14-41-26 0,10 2 2 0,0-2 27 0,-1 1-27 0,0-2 2 16,-4 0-8-16,2 0-5 0,4 0-1 0,10-6-2 0,8-2-27 0,12-2-23 0,8 2-55 0,7 1-67 16,6 4-69-1,5 3-114-15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0:58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8156 10419 493 0,'0'0'6'16,"0"0"3"-16,0 0 34 0,0 0 36 16,0 0 27-16,0 0-34 15,0 0 23-15,64 6-30 16,-52-3-9-16,3 1-16 16,6 0-2-16,4-3-5 15,7-1-2-15,9 0-11 16,7 0 9-16,6-2-4 15,7-8-12-15,2-3 5 16,1 2 6-16,-3 0-14 16,-6 4 12-16,-5 2-14 15,-7 4 3-15,-6 1-6 16,-3 0-1-16,2 0 1 16,4 0-4-16,2 0 6 0,7 0-1 15,4 0-3-15,3 0 5 16,1 0 1-16,0 0-8 15,-8 0 3-15,-1 0-2 16,-6-3-1-16,1-1-1 16,-3 0 1-16,6-2 3 15,-4 2-4-15,3-1 0 16,-1 1 0-16,-3 1 7 16,3 1-7-16,1 0 2 15,0 1 0-15,4 1-2 16,-1-2 4-16,0 2 3 15,2-1-7-15,0-2 4 0,-1 0-4 16,-4 3 1 0,1-1-1-16,-4 1 2 0,-1 0-2 15,0 0 0-15,2 0 0 16,6 0 1-16,2 1 6 16,0 1-13-16,6-1 7 15,-1-1-1-15,1 0 0 16,1 0-4-16,2 0 4 15,-6 0 5-15,-1 0-1 16,-2 0-6-16,-6 0 4 16,-1 0-1-16,-2 0-1 15,0 0 7-15,3-3-6 16,-2-1-1-16,2 2 3 16,-2-1 3-16,-1 3-2 15,1 0-1-15,-1 0-3 0,-2 0 0 16,0 0 3-16,1 0 0 15,2 0-3-15,3 0 0 16,2 0 0-16,1 0 7 16,0 0-7-16,-4 0-3 15,0 0 2-15,-5 0 1 16,-2 0-2-16,-1 1 2 16,3 1 1-16,-1 0 2 15,1 0-3-15,5-2 2 16,1 0 0-16,8 0 4 15,2 1-5-15,3 0-1 16,0 1 4-16,-3-2-1 0,-1 1-3 16,-1-1 7-16,-4 0-6 15,-3 0 1-15,-1 0 0 16,-3 0-2-16,5 0 1 16,0 0 1-16,4 0 1 15,1 0-1-15,0 0 16 16,-1 0-4-16,0 0-13 15,-3 0 2-15,-1 0 5 16,-9 0-8-16,-6 0-3 16,-11 0 3-16,-8 0 4 15,-10 0-4-15,-4 0 0 16,3 0 5-16,-3 0-5 16,0 0-8-16,1 0-26 0,2 0-75 15,0-3-126-15,0-6-643 16</inkml:trace>
  <inkml:trace contextRef="#ctx0" brushRef="#br0" timeOffset="1116.15">17470 10437 467 0,'0'0'116'16,"0"0"59"-16,0 0-59 16,0 0-41-16,0 0-55 15,0 0 19-15,0 0 10 16,0-5-20-16,0 3 15 16,0 2 1-16,0 0-8 15,0-1 2-15,2 0-24 0,6-3 9 16,3 1-10-1,4 1-3-15,6 0 2 0,3-1 3 16,4 0 2 0,2 0 9-16,4 0-1 0,4 1 0 15,2 0 3-15,6 2-1 16,2 0-6-16,3 0 2 16,1 0-12-16,-1 0 4 15,2 0-9-15,-2 0 12 16,-9 0-9-16,-8 2-5 15,-10-1 22-15,-6 0-9 16,-8 2 5-16,-4 0 3 16,-3-3-9-16,0 1-5 15,-3-1 4-15,2 0-16 16,3 0-3-16,8 0-28 0,10 0-65 16,18-9-46-16,24-7-204 15,28-1-735-15</inkml:trace>
  <inkml:trace contextRef="#ctx0" brushRef="#br0" timeOffset="2433.09">24372 10368 294 0,'0'0'172'16,"0"0"-25"-16,0 0-75 16,0 0-24-16,0 0-21 15,0 0 13-15,-12 5 0 16,12-5 17-16,0 0 3 16,0 0 8-16,0 0-3 15,0 0-7-15,0 0-22 16,0 0 17-16,0 0-10 0,0 0-12 15,0 0-2 1,0 0-9-16,0 0-5 0,0 0 4 16,2 0-18-16,5 0 14 15,5 0 15-15,0 0-17 16,0 0 2-16,4 1-6 16,3 2 5-16,1-2-5 15,5 1-6-15,5 1 8 16,5-2 2-16,5-1-4 15,4 0 9-15,4 0 3 16,5 0 3-16,-3 0-4 16,-5 0-11-16,-5 0 12 15,-9 0-10-15,-6-1 2 16,-3-2 0-16,-4 0 1 16,-2 3-5-16,-1 0 13 0,-3 0-21 15,-1 0 8-15,-3 0 0 16,-2 0-9-16,-3 0 11 15,-1 0-8-15,-2 0-1 16,0 0 8-16,0 0-9 16,0 0 17-16,0 0 0 15,0 0-7-15,0 0 7 16,0 0-6-16,0 0-11 16,0 0 5-16,0 0-2 15,0 0-4-15,0 0 0 16,0 0-17-16,0 0-22 15,0 0-18-15,0 0-16 0,-5 0-20 16,-11-1-68-16,-2-8-79 16,-6 0-417-16</inkml:trace>
  <inkml:trace contextRef="#ctx0" brushRef="#br0" timeOffset="3669.11">9964 9584 874 0,'0'0'27'0,"0"0"-16"16,0 0 45-16,0 0 9 15,0 0-20-15,0 0-29 0,0 60 2 16,0-55 6-16,0-5 2 16,0 0 12-1,0 0 32-15,0-6 34 0,0-9-57 16,-12-5-35-16,0-5-6 15,-4-4 0 1,-1-6 4-16,0-3 5 0,2-1-15 16,1-1 10-16,4 3-2 15,2 6-3-15,3 7 17 16,2 6-7-16,1 7 2 16,2 4 0-16,0 0-10 15,3 0-4-15,16 0 0 16,11-1-2-16,12 3 0 0,13-1 1 15,11 0 4 1,7-2 1-16,0-2-5 0,-4-1 4 16,-10 0-6-1,-11 1 7-15,-15 0-2 0,-12 1 2 16,-6 2 5-16,-11 0 24 16,-4 3-9-16,0 1-2 15,0 2-18-15,0 1-7 16,2 0-7-16,-1 0-42 15,2 0-60-15,6 0-77 16,0 0-213-16,8 0-456 16</inkml:trace>
  <inkml:trace contextRef="#ctx0" brushRef="#br0" timeOffset="4115.38">11044 9017 292 0,'0'0'233'15,"0"0"-41"-15,0 0-50 0,0 0-40 16,0 0-29-16,0 0-20 16,-68-6 13-16,44 8-25 15,-5 14 3-15,-2 8-9 16,0 6 2-16,4 5-12 16,8 2 3-16,7-2-16 15,12-1 12-15,0-4-18 16,7-6 0-16,18-6 9 15,11-7-12-15,6-8 7 16,3-3 1-16,-5-1-11 16,-5-12 13-16,-10-1-13 15,-4 3-5-15,-6 0-7 16,-1-1-35-16,-1 4-86 0,-3-1-48 16,0 3-102-1,-2 1-173-15</inkml:trace>
  <inkml:trace contextRef="#ctx0" brushRef="#br0" timeOffset="4953.68">11304 9025 500 0,'0'0'139'16,"0"0"43"-16,0 0-54 16,0 0-34-16,0 0-37 15,0 0 7-15,0-29-6 16,0 29-23-16,0 0 2 16,0 0-16-16,0 0 2 15,0 0-22-15,0 0-1 16,0 0 0-16,3 8 2 15,2 6 5-15,2 4 5 16,-1 11 0-16,0 3 19 16,0 5-4-16,-2 1-2 15,1-4-5-15,1-3-1 0,-2-4 4 16,1-5-3-16,-1-5-16 16,-1-7 9-16,-1-6-7 15,-2-4-5-15,0 0 5 16,0 0 2-16,0 0 7 15,0 0 0-15,1 0-13 16,-1 0 5-16,0 0-7 16,0 0-25-16,0-1-44 15,0-5-58-15,-12-5-182 16,-4-3-438-16</inkml:trace>
  <inkml:trace contextRef="#ctx0" brushRef="#br0" timeOffset="5328.67">11290 8950 213 0,'0'0'273'0,"0"0"-124"15,0 0-5 1,42-77-21-16,-19 67-13 0,-2 5-34 16,0 5-21-16,-4 0 7 15,-5 13-26-15,-7 7-18 16,-5 3 5-16,0 1-14 15,-14 2-7-15,-16 0 5 16,-2-3-6-16,-3-4-2 16,5-5-16-16,8-2-59 15,6-8-70-15,10-4-181 16,4 0-351-16</inkml:trace>
  <inkml:trace contextRef="#ctx0" brushRef="#br0" timeOffset="6386.96">11635 8931 271 0,'0'0'248'0,"0"0"-48"16,0 0-25-16,0 0-65 16,0 0-13-16,0 0-23 15,0 0-10-15,0-37-10 16,0 37-30-16,0 0-1 16,0 0 0-16,0 0-14 15,0 0 5-15,0 0 2 16,0 0-5-16,0 0-5 15,0 0-4-15,0 0 2 16,0 0-3-16,0 0 3 16,0 0-4-16,0 0 0 15,0 0 0-15,0 0-1 16,0 0-2-16,0 0 3 0,0 0 0 16,0 0-14-16,0 0 0 15,0 0-42-15,0 1-64 16,0 2-96-16,0 0-278 15</inkml:trace>
  <inkml:trace contextRef="#ctx0" brushRef="#br0" timeOffset="7299.29">11313 8963 282 0,'0'0'134'15,"0"0"-45"-15,0 0-58 16,0 0-31-16,0 0 0 15,0 0 8-15,-4 0 2 0,4 1-4 16,0 2-3-16,0-1-3 16,0-1-12-16,0-1-31 15,3 0-25-15,1 0 17 16,0 0 51-16,-4 0 0 16,2 0 1-16,-2 0 52 15,0-1 39-15,0-1 14 16,0 1-9-16,0-2 0 15,0 2-4-15,1-2-34 16,-1 1-14-16,2-1 1 16,-1 2-8-16,-1 0-14 15,2-1-4-15,-2 2-6 0,1 0 0 16,2 2-14 0,5 18 8-16,-2 7 15 0,6 5 3 15,-2 5 0-15,-2-1 2 16,-1-2-11-16,-3-3 1 15,-2-4-11-15,1-5-2 16,-3-3-4-16,5-6 4 16,-4-3-5-16,2-3 4 15,-1-2-4-15,-2-2 0 16,0-3 0-16,0 0 4 16,0 0-3-16,0 0 7 15,1 0-1-15,-1 0-7 16,0 0-4-16,0-4-7 15,0 0-44-15,0 0-42 16,0-1-44-16,0 1-147 0,-3-2-171 16</inkml:trace>
  <inkml:trace contextRef="#ctx0" brushRef="#br0" timeOffset="7934.18">11374 8993 199 0,'0'0'271'15,"0"0"-84"-15,0 0-15 16,0 0-29-16,0 0-50 16,0 0-12-16,-3-61-8 15,3 54-18-15,0 3 0 16,0 0-1-16,0 4-17 16,0 0-16-16,0 0-21 15,0 4-3-15,6 13 3 16,4 2 4-16,0 3 1 15,-3-2 2-15,2-1-2 0,-3-4-3 16,-2-2 3-16,-1-4-4 16,-1-5 1-16,-1-1-1 15,-1-3 1-15,0 0-1 16,0 0 5-16,0 0-5 16,0 0 11-16,0-3-12 15,-6-8 0-15,-4-2-2 16,-2-1 2-16,0-1 2 15,4 1-2-15,-2-1 2 16,4 2-2-16,2 3 0 16,2 0-3-16,1 4 1 15,1-3-1-15,0 4 3 0,0 0 0 16,0 4 5-16,0 0-4 16,0 1 0-16,0 0-1 15,0 0-2-15,0 0-8 16,0 0 0-16,0 0-14 15,0 0-44-15,0 2-10 16,4 5-46-16,4 0-87 16,-2 3-146-16,-1-3-215 15</inkml:trace>
  <inkml:trace contextRef="#ctx0" brushRef="#br0" timeOffset="8682.28">11420 8963 233 0,'0'0'117'15,"0"0"-14"-15,0 0-48 16,0 0-31-16,0 0-2 16,0 0 3-16,-7-6 18 15,3 5 10-15,1-2 10 16,1 0 9-16,1 0 25 16,-1 0-1-16,1 1-25 15,-1-1-17-15,2 0-7 16,-1 0-10-16,1 1-5 15,-2-3-3-15,2 3-24 0,0-3 8 16,0 1-3-16,0-1 3 16,0-4-4-16,0 1 0 15,5-2 3-15,1 1 3 16,-1 1-6-16,0 0 17 16,-1 3-12-16,1 1-7 15,1 1-6-15,0 0-1 16,6-1 0-16,0 1 0 15,4 0 4-15,-1 3-4 16,1 0 0-16,1 0 1 16,-2 3 0-16,-3 7 1 15,-2 1 3-15,-1 3-5 0,-6 2 4 16,-3 1 0-16,0 1-4 16,0 0 0-16,-15 2 9 15,-7 0-8-15,-5 0 9 16,-5-2-10-16,1-1-1 15,4-3-9-15,7-4-29 16,7-1-71-16,7-5-37 16,6-4-107-16,0 0-127 15</inkml:trace>
  <inkml:trace contextRef="#ctx0" brushRef="#br0" timeOffset="9182.54">11682 8893 637 0,'0'0'172'15,"0"0"21"-15,0 0-65 16,0 0-51-16,0 0-11 16,0 0 14-16,34 97-8 15,-30-51-18-15,2 0-3 16,-1-4-37-16,1-5 7 15,-2-6-7-15,-1-6-12 16,-1-5-2-16,2-6 1 16,-1-7-1-16,0-4-29 15,0-3-37-15,0 0 8 16,-3-7 6-16,3-12 2 0,-3-6 13 16,0-4 3-16,-6-7 25 15,-6-3-5-15,2-4 14 16,1 1 3-16,3 3 1 15,6 3 10-15,0 7 19 16,3 7 5-16,16 5-12 16,10 9 6-16,5 8-13 15,12 0 14-15,-6 17-3 16,-5 14 4-16,-11 7-12 16,-14 6-14-16,-10-2-1 15,-3 2-6-15,-25-6 0 16,-8-4 4-16,-1-6-5 15,4-7 0-15,7-7-37 16,11-7-55-16,7-7-60 0,6 0-107 16,2-18-140-16</inkml:trace>
  <inkml:trace contextRef="#ctx0" brushRef="#br0" timeOffset="9377.53">12138 8799 748 0,'0'0'178'0,"0"0"24"15,85-50-104-15,-33 30-32 16,2 0-9-16,1 2-23 0,-6 5-32 16,-11 5-2-16,-15 3-14 15,-18 5-82-15,-5 0-132 16,-22 0-351-16</inkml:trace>
  <inkml:trace contextRef="#ctx0" brushRef="#br0" timeOffset="9565.31">12172 8758 538 0,'0'0'193'0,"0"0"19"16,-25 89-33-16,25-42-33 15,0 5-38-15,3 3-3 16,7-1-43-16,1-3-19 15,-1-5-10-15,2-6-29 16,-1-7-4-16,2-4 0 0,2-8-30 16,0-8-80-16,-2-12-130 15,-5-1-343-15</inkml:trace>
  <inkml:trace contextRef="#ctx0" brushRef="#br0" timeOffset="9685.17">12256 8997 394 0,'0'0'141'0,"0"0"-141"0,131-65-77 15</inkml:trace>
  <inkml:trace contextRef="#ctx0" brushRef="#br0" timeOffset="9804.82">12800 8828 812 0,'0'0'129'0,"0"0"56"16,0 0-153-16,0 0-32 16,0 0-130-16,0 0-262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4:06:16.83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8529 9509 256 0,'102'37'0'0</inkml:trace>
  <inkml:trace contextRef="#ctx0" brushRef="#br0" timeOffset="1798.56">8271 11441 939 0,'-9'-24'293'15,"0"5"-266"-15,3 10 97 16,1 7 34-16,4 2-90 16,-5 5-27-16,0 26-16 0,-1 21-5 15,-7 21 15 1,2 9-1-16,2 4-6 0,-2-4-7 15,3-6 4-15,0-4-10 16,4-7 4-16,-3-8-10 16,3-11 2-16,1-12-8 15,1-10 1-15,3-11-4 16,-2-8 3-16,2-5-1 16,0 0-1-16,-1-10 16 15,-4-19-12-15,-1-18-5 16,-3-12 0-16,2-9 2 15,1-6-2-15,4-11 3 16,2-4-1-16,6 2-2 16,21 6 0-16,14 12-3 15,11 12-2-15,9 14 5 0,3 10-3 16,-4 16 4-16,-12 14-6 16,-17 3 3-16,-10 22-3 15,-15 9 1-15,-6 5 4 16,-12 7 0-16,-20 2 6 15,-4 3-5-15,-1 1-1 16,0-2 0-16,6-5-10 16,1-5-34-16,12-8-25 15,0-5-26-15,9-5-77 16,9-8-68-16,0-10-82 16,12-1-51-16</inkml:trace>
  <inkml:trace contextRef="#ctx0" brushRef="#br0" timeOffset="5558.51">9318 11222 1038 0,'0'0'30'0,"0"0"44"0,-107-4 31 15,66 28-23-15,0 14 1 16,2 16-19-16,2 13 0 15,2 18-21-15,7 12-7 16,4 14-11-16,6 9 2 16,8 3-5-16,4 2-3 0,6-5-5 15,0-5-6 1,24-7 5-16,7-11-13 0,6-8 5 16,2-10-4-16,3-14 2 15,-3-11 1-15,-8-19-8 16,-4-12 6-16,-14-12-2 15,-8-7 0 1,-2-4 3-16,-3 0-1 0,4-11 6 16,1-12 12-16,-2-8-20 15,-2-1 0-15,1 2-8 16,1 3-38-16,7 3-98 16,8 4-113-16,9 5-189 15</inkml:trace>
  <inkml:trace contextRef="#ctx0" brushRef="#br0" timeOffset="6414.29">11425 11292 184 0,'0'0'1073'0,"0"0"-1027"15,0 0 115-15,-19-74 12 16,16 74-95-16,0 1-30 16,-8 28-23-16,1 20-14 15,-1 19 35-15,4 15-14 16,4 8-13-16,1-4-6 0,2 1 7 16,0-8-14-16,0-8 5 15,0-6-5 1,0-7-6-16,0-11 2 0,0-7-1 15,0-10 2-15,0-8-3 16,0-9 1-16,0-7-2 16,0-4 2-16,0-1-1 15,0-2 8-15,0 1-7 16,0 0 0-16,0 1-1 16,0 0 0-16,0 0 0 15,0 2-7-15,0-1 7 0,0 1-1 16,0-3 5-1,0-1-4-15,0 2 0 0,0-2-5 16,0 0-36 0,0 0-19-16,0 0-27 0,6 0-36 15,11-10-102-15,7-11-155 16</inkml:trace>
  <inkml:trace contextRef="#ctx0" brushRef="#br0" timeOffset="7266.17">11926 11379 422 0,'0'0'725'16,"0"0"-685"0,0 0 140-16,0 0-16 0,0 0-66 15,0 0-45-15,-36-50-23 16,27 86-15-16,-1 16 11 16,-3 17 24-16,2 7-18 15,1 1-4-15,1-4-9 16,1-7-4-16,2-8-3 15,-1-7-7-15,2-9 2 16,-1-8-7-16,3-10 1 16,-1-10 1-16,2-10-3 15,2-4 1-15,0 0-1 16,0 0-31-16,0-20-23 0,3-12-21 16,8-5-95-1,2 0-76-15,1-1-34 0,-4 4-43 16,-1-2 15-16,-6 5 96 15,-3 5 213-15,0 6 317 16,0 8-37 0,-2 5-35-16,1 6-67 0,-1 1-72 15,2 0-47-15,11 0-34 16,23 0-19-16,12 0 43 16,1 0 1-16,-5-9-11 15,-7-6-34-15,-9-10 6 16,2-7-9-16,-5-8 3 15,-6-7-4-15,-8-2 2 0,-6 3-3 16,-3 11 8 0,0 11 4-16,-3 16 48 0,-13 8 8 15,-4 25-35 1,-6 27-13-16,-4 17 10 0,3 12 15 16,8 1-15-16,8-5-8 15,5-5-18-15,3-7 4 16,3-4-7-16,-3-4-1 15,-3-10-7-15,-4-4-47 16,-2-13-39-16,-3-11-94 0,-3-18-199 16,-4-6-809-1</inkml:trace>
  <inkml:trace contextRef="#ctx0" brushRef="#br0" timeOffset="8081.54">9476 11847 1174 0,'0'0'56'16,"0"0"19"-16,0 0 66 15,0 0-80-15,0 0-38 0,0 0-23 16,0 22 0-16,0 42 45 15,0 8-22-15,5 3-10 16,10-10-6-16,7-13-6 16,5-11-1-16,9-14 2 15,1-13-3-15,5-14 2 16,-2 0 6-16,-2-29-2 16,-4-14 5-16,-3-10 7 15,-5-7-7-15,-4 2 5 16,-7 11-1-16,-2 14 4 15,-7 16-6-15,-3 13 9 16,-3 4-19-16,2 21-2 16,-1 17-5-16,5 12 5 15,4 0 1-15,6-3 5 0,6-10-5 16,5-11-1-16,2-12 2 16,3-14-5-16,-1 0 6 15,2-22 5-15,-5-16-4 16,-4-9 0-16,-10-8 7 15,-8-3-10-15,-6 3 7 16,0 9-5-16,-9 13-1 16,-6 12-2-16,0 13-4 15,0 5-8-15,0 3-22 0,4 3-46 16,4 16-104 0,7 8-74-16,0 2-106 0,13-4-198 15</inkml:trace>
  <inkml:trace contextRef="#ctx0" brushRef="#br0" timeOffset="8255">10410 11889 1015 0,'0'0'193'0,"0"0"23"16,0 0-49-16,0 0-99 16,0 0-28-16,0 0-38 15,-7 50 16-15,1 0-4 0,-1 2-14 16,2 0 0-1,4 2-15-15,1-2-87 16,0-4-118-16,0-9-98 0,4-12-295 16</inkml:trace>
  <inkml:trace contextRef="#ctx0" brushRef="#br0" timeOffset="8675.95">10303 11105 1300 0,'0'0'37'0,"0"0"-11"15,0 0 45-15,152-30-22 16,-49 72 51-16,12 23-33 16,-6 21-20-16,-11 17-4 15,-14 19-12-15,-26 7-11 16,-24 3 0-16,-28 1 3 15,-6-6-5-15,-29-4-16 0,-10-6 3 16,0-13-5 0,7-15-31-16,9-15-26 0,14-15-36 15,0-11-112-15,7-14-198 16</inkml:trace>
  <inkml:trace contextRef="#ctx0" brushRef="#br0" timeOffset="9994.71">10597 11256 498 0,'0'0'150'0,"0"0"-143"16,0 0 8-16,0 0-6 16,0 0-4-16,0 0-5 0,4 0 5 15,4 0 2-15,4-3-7 16,-2 2-8-16,0 1-66 15,-2 0-31-15,-2 0-36 16,0 4-36-16</inkml:trace>
  <inkml:trace contextRef="#ctx0" brushRef="#br0" timeOffset="10326.57">10700 11276 590 0,'0'0'55'0,"0"0"-52"15,0 0 30-15,0 0 0 0,0 0-7 16,0 0 2-1,-21-6-1-15,21 5 12 0,0 0 16 16,0 1 6-16,0-2-26 16,0 2-15-16,0 0-9 15,-2 0-10-15,-2 0-1 16,-8 0-54-16,-8 9-54 16,-12 8-73-16,-5 1-46 15,-5 3-207-15</inkml:trace>
  <inkml:trace contextRef="#ctx0" brushRef="#br0" timeOffset="10993.58">10160 11283 682 0,'0'0'0'16,"0"0"-16"-16,-96 25 16 15,62 5-6-15,-1 4-5 16,-3 2-183-16,-4 3-167 15</inkml:trace>
  <inkml:trace contextRef="#ctx0" brushRef="#br0" timeOffset="11834.25">9018 11472 784 0,'-111'48'61'16,"-4"8"-49"-16,4 5 56 16,8-3 45-16,17-7-32 15,18-10-26-15,25-13-24 16,25-14-16-16,17-13-3 16,4-5-6-16,33-37 25 15,19-22 22-15,10-22-38 0,3-8 2 16,-9 7 11-16,-18 15 32 31,-21 28-13-31,-20 23 40 16,-13 20-14-16,-38 30-29 0,-23 34-40 0,-19 32 0 15,-1 19 3-15,5 11 2 16,16 3 5-16,18-10-13 16,26-15 2-16,29-21-2 15,36-27-1-15,57-31-6 16,44-25 3-16,33-31 3 15,31-41 0-15,14-25 1 16,10-22 7-16,-2-14-10 16,-22 5 18-16,-44 25-22 15,-63 36 10-15,-54 40-4 0,-40 29 1 16,-49 46 12-16,-36 28-8 16,-27 27 7-16,-6 15-3 15,-2 7 6-15,9-1-2 16,20-7-11-16,31-19-1 15,46-27-2-15,44-28-3 16,70-33-7 0,48-16 11-16,37-42-4 0,20-24 6 15,2-17-4-15,2-14-3 16,-2-3 4-16,-16 9 0 16,-28 24-15-16,-53 30 10 15,-53 29 6-15,-48 17 0 16,-27 37-4-16,-42 22 4 15,-24 20 7-15,-17 7-3 16,-2 1 9-16,12-7-13 0,27-10 0 16,43-15-3-16,42-18 3 15,75-30-10-15,57-16 10 16,43-45 4-16,16-25-4 16,-4-19-1-16,-17-13 0 15,-19-1-4-15,-38 19 1 16,-41 29-13-16,-46 36 12 15,-45 25 3-15,-18 32 2 16,-28 19 0-16,-5 11 13 16,16-1 10-16,30-8-6 15,22-8-9-15,55-15-7 0,26-17-1 16,18-13 0 0,-2-23 2-16,-13-22-2 0,-18-14 0 15,-22-15-22 1,-19-18-60-16,-24-16-272 0</inkml:trace>
  <inkml:trace contextRef="#ctx0" brushRef="#br0" timeOffset="12865.24">14015 11510 1304 0,'0'0'53'16,"0"0"43"-16,0 0 16 16,0 0-76-16,0 82 4 15,0-5 26-15,0 12-27 16,0 3-1-16,0-6-14 16,0-6-2-16,0-6-13 15,0-13 4-15,0-13-6 16,0-16 3-16,0-13-9 15,0-11 6-15,0-8-3 16,0 0 6-16,0-17 6 16,-6-24 4-16,-10-24-20 0,-1-22-5 15,4-22 5 1,5-15 2-16,8-3 1 0,0 8-3 16,13 19 0-16,19 28 0 15,10 21-2-15,4 19 1 16,2 18 2-16,-6 14 0 15,-13 3 2-15,-11 23-2 16,-16 11 1-16,-2 4-2 16,-24 7 1-16,-13 1-2 15,-8 4 0-15,-6-1-4 16,5-3-33-16,12-8-35 16,14-10-33-16,18-13-107 15,5-13-109-15,30-5-202 0</inkml:trace>
  <inkml:trace contextRef="#ctx0" brushRef="#br0" timeOffset="13095.7">14840 11036 1215 0,'0'0'54'0,"-91"-22"111"0,30 32-48 0,-5 37-35 16,-5 31-15-16,5 25-10 15,12 23-5-15,15 20 4 0,27 5-31 16,12 0-17 0,41-11-6-16,20-20-1 15,19-12-1-15,17-15-9 16,12-12 4-16,8-20 4 0,1-22-58 16,-5-25-26-16,-9-14-59 15,-10-34-194-15,-9-21-775 16</inkml:trace>
  <inkml:trace contextRef="#ctx0" brushRef="#br0" timeOffset="13487.82">16617 11207 1221 0,'0'0'143'0,"0"0"-46"15,27-79 70-15,-22 72-68 16,-3 7-35-16,-2 15-28 15,0 32-20-15,-2 25 50 0,-11 18-7 16,3 13-18 0,2 4-9-16,3-2-26 0,5-4-6 15,0-5 0-15,-2-7 0 16,-1-10 0 0,-3-11 0-16,1-19 0 0,5-18-66 15,0-18-27-15,17-13-31 16,23-22-75-16,10-32-421 15</inkml:trace>
  <inkml:trace contextRef="#ctx0" brushRef="#br0" timeOffset="13748.24">17179 11329 1222 0,'0'0'163'0,"0"0"-23"0,0 0-19 15,0 0-55-15,11 95 24 16,-11-20-18-16,-2 5-24 16,-5 5-29-16,1-6-10 15,1-8-6-15,0-9-3 16,-2-9-13-16,1-12-48 16,2-13-36-16,4-16-73 15,0-12-152-15,0-24-149 16</inkml:trace>
  <inkml:trace contextRef="#ctx0" brushRef="#br0" timeOffset="13980.63">17218 11633 1103 0,'0'0'157'0,"0"0"-115"16,0 0 31-16,82-11 50 16,-32-1-38-1,3-6-55-15,-2-6-22 0,-3-10-1 16,-7-4-5-16,-7-3 2 15,-7-1 3-15,-10 7 8 16,-5 11 43-16,-8 11 4 16,-4 13 16-16,0 5-28 15,0 29-42-15,-3 20 2 16,-7 15 27-16,2 8-17 16,5 4-18-16,-1-3-2 0,-1-7 0 15,-5-11-30 1,-7-11-44-16,-5-9-30 0,-5-14-92 15,-7-20-267-15</inkml:trace>
  <inkml:trace contextRef="#ctx0" brushRef="#br0" timeOffset="14784.21">15047 11619 144 0,'0'0'1214'0,"0"-75"-1173"0,0 58 121 16,0 11-27-16,-4 6-73 16,-5 22-44-1,-3 23-17-15,-3 18 6 0,6 8 7 16,9-1-6-16,0-6-8 0,18-9 5 15,12-13-5 1,2-13 0-16,4-17 2 0,2-12-2 16,-2-11 0-16,-2-25 10 15,-4-10-5-15,-6-11 0 16,-8 1-1-16,-7 5 6 16,-3 15-7-16,-5 16 12 15,-1 13 14-15,0 7-2 16,0 14-27-16,0 17-8 15,0 10 8-15,0 4 3 16,6-4-3-16,18-7-2 16,6-14 1-16,7-10 1 15,5-10 0-15,1-10 3 16,-1-20-3-16,-5-14 6 16,-9-8 1-16,-12-11-4 15,-13-5 0-15,-3 4 0 0,-11 12 1 16,-11 18-4-16,-3 14-10 15,1 15-10-15,6 5-37 16,3 5-41-16,9 19-92 16,6 3-158-16,6 0-218 15</inkml:trace>
  <inkml:trace contextRef="#ctx0" brushRef="#br0" timeOffset="14978.84">15915 11561 1105 0,'0'0'241'0,"0"0"-132"16,0 0 18 0,-7 89-26-16,0-43-34 0,2 5-28 15,4 2-31-15,-1 0-7 16,2 6-1-16,0 5-58 16,16 2-84-16,12-4-155 15,9-14-360-15</inkml:trace>
  <inkml:trace contextRef="#ctx0" brushRef="#br0" timeOffset="15467.94">17839 10829 1405 0,'0'0'87'0,"0"0"-43"0,95 20 52 15,-25 47-9-15,8 28-11 16,2 22 15-16,-8 17-39 15,-15 14 6-15,-18 3-15 16,-22-7-35-16,-17-8-8 16,-17-12 0-16,-30-11 0 15,-14-6 0-15,-15-7 0 16,-5-7-19-16,2-11-117 16,5-17-73-16,15-24-539 15</inkml:trace>
  <inkml:trace contextRef="#ctx0" brushRef="#br0" timeOffset="16687.31">23946 11311 1315 0,'0'0'42'0,"0"0"114"0,0 0-4 0,0 0-92 16,0 0-27-16,0 0-24 15,-26 83 10-15,17 5 24 16,3 3-9-16,0 0-23 16,3-8 1-16,0-9-12 15,-3-12 5-15,3-13-2 16,-3-12-3-16,3-16-2 16,3-11 2-16,-1-10 4 0,-2-7-2 15,-3-26-1-15,-2-19-1 16,1-23 0-16,4-21-1 15,3-15-1 1,0-14 2-16,9 3 2 0,6 13 1 16,5 22 0-16,6 22-3 15,5 24 0-15,6 19-3 16,8 22 3-16,6 8 0 16,-3 29 0-1,-10 9 0-15,-18 2 3 0,-20 0-1 16,0-3-2-16,-26-1-3 15,-9-2 2-15,-4-2-2 16,2-3-38-16,5-7-45 0,9-4-61 16,13-12-126-16,10-13-155 15</inkml:trace>
  <inkml:trace contextRef="#ctx0" brushRef="#br0" timeOffset="16996.57">25036 10762 1237 0,'0'0'107'0,"0"0"4"0,0 0 19 16,-105-24-73-16,46 76-26 15,-11 30 16-15,3 27-1 16,10 20-10-16,13 17-2 16,16 16-12-16,16 3-20 15,12-2 7-15,6-12-9 16,27-22-6-16,16-15 1 16,11-26 3-16,7-21-14 15,-1-22 8-15,-5-21-38 16,0-22-33-16,3-6-125 15,3-35-274-15</inkml:trace>
  <inkml:trace contextRef="#ctx0" brushRef="#br0" timeOffset="17571.66">26813 10701 1377 0,'0'0'122'0,"0"0"40"16,0 0-40-16,0 0-57 16,0 0-28-16,0 0-23 15,-3 98-4-15,3 9 48 0,0 13-21 16,6 1-2-16,1-5-27 16,1-10-8-16,-4-6 0 15,-4-12 0-15,0-12 0 16,0-11 0-16,0-17 0 15,0-14 0-15,0-14 0 16,-3-9 0-16,3-8 0 16,0-3-54-16,0-3-21 15,9-20-11-15,9-8-109 16,9-7-278-16</inkml:trace>
  <inkml:trace contextRef="#ctx0" brushRef="#br0" timeOffset="17790.24">27393 10886 1359 0,'0'0'162'0,"0"0"-12"16,0 0-66-16,0 0-47 15,0 0 29-15,27 139-5 16,-27-54-19-16,0 6-16 15,0-3-7-15,-6-5-13 16,-5-5-6-16,-3-9 0 16,-1-9-43-16,0-13-29 15,3-16-19-15,4-16-47 0,8-15-151 16,0-8-236 0</inkml:trace>
  <inkml:trace contextRef="#ctx0" brushRef="#br0" timeOffset="18165.71">27535 11243 1050 0,'0'0'237'15,"0"0"-197"-15,0 0 6 16,0 0 7-16,88-1 27 16,-43 2-32-16,-5-1-41 15,-7 0 0-15,-7-13-1 16,-1-10-4-16,0-11 9 0,2-9-7 15,0-10 2-15,-2-5-2 16,-5 8 5-16,-6 11 34 16,-8 18 25-16,-3 14 7 15,-3 7-6-15,0 3-37 16,-1 34-30-16,-14 22 0 16,-3 20 30-16,1 8 0 15,3 2 6-15,4-3-29 16,4 2-7-16,-5-4 1 15,-3-2-3-15,-8-7-15 16,-6-13-55-16,-5-13-25 0,-5-14-68 16,-1-20-184-1,-5-15-748-15</inkml:trace>
  <inkml:trace contextRef="#ctx0" brushRef="#br0" timeOffset="19026.18">25161 11187 1294 0,'0'0'81'0,"0"0"47"15,0 0 36-15,0 0-102 0,0 0-41 16,0 0-18 0,-30 38 1-16,27 20 15 0,3 3-7 15,0-5-8 1,12-3 1-16,11-12 1 0,2-8-10 15,0-14 4-15,2-15 0 16,0-4 6-16,3-23-3 16,1-15 5-16,-2-11 3 15,-1-8-10 1,-7 2 5-16,-3 5-5 0,-8 12 9 16,-7 19 23-16,-3 10-13 15,0 9 7-15,0 0-26 16,0 9-1-16,0 19-10 15,0 9 10-15,0 4 0 16,12 0-1-16,11-8 1 16,3-7-1-16,6-9 0 15,-1-11 2-15,0-6-2 0,1-5 2 16,-2-20 6 0,-4-10-2-16,-8-9 2 0,-4-1-5 15,-13 2 5 1,-1 9-4-16,-10 11 2 0,-11 9-5 15,-3 6-12-15,7 8-29 16,6 0-47-16,8 15-83 16,3 10-197-16,0 3-333 15</inkml:trace>
  <inkml:trace contextRef="#ctx0" brushRef="#br0" timeOffset="19309.93">25968 11332 1340 0,'0'0'86'0,"0"0"66"15,0 0-64-15,87-72-37 16,-65 72-8-16,-5 3-28 16,-6 17 12-16,-11 7-7 15,0 2 10-15,-26 4-4 16,-6-1-15-16,5-1-3 15,11 1-1-15,16-3-7 0,9-1-4 16,31-4-4 0,20-7 5-16,13-7-4 15,8-10-26-15,1 0-2 0,0-7 1 16,6-10-102 0,-3-4-195-16,1-8-561 0</inkml:trace>
  <inkml:trace contextRef="#ctx0" brushRef="#br0" timeOffset="19731.98">28236 10164 1366 0,'0'0'50'0,"79"85"-36"16,-19 23 114-16,4 39-13 15,-6 29-25-15,-10 13-16 16,-20 9-13-16,-23 1-26 16,-13-10-12-16,-42-14-8 0,-32-13-12 15,-23-19-3-15,-20-16-28 16,-8-16-53-16,-3-19-90 15,9-24-421-15</inkml:trace>
  <inkml:trace contextRef="#ctx0" brushRef="#br0" timeOffset="21965.33">20408 11159 273 0,'0'0'78'0,"0"0"-73"16,0 0 61-16,0 0 47 15,0 0-32-15,0 0 21 16,0 0-58-16,-84-22-4 16,74 21 35-16,3 0-21 15,4-2 17-15,-1 3-19 16,3-2 62-16,-4 1-36 16,-1-2-31-16,-1 0-25 15,-3 1 7-15,2-1 7 16,2 2 10-16,0-1-4 0,2 1-6 15,1 1 1 1,1-2-7-16,2 2 9 0,0 0-10 16,0 0-10-16,0 0-3 15,0 0-9-15,0 0 3 16,0 0 8-16,0 0-9 16,10 0-4-16,22 6 3 15,20 9 4-15,27 5 30 16,26 3-28-1,20-2 4-15,18 1-7 0,8-1-9 16,-11-2 5-16,-10-5-7 16,-29-4 3-16,-23-4-1 15,-26-2-1-15,-23-3 3 16,-16-1 0-16,-12 0 3 16,-1 0 1-16,0 2 22 15,0-1-8-15,0 7-12 16,-13 14-10-16,-15 17 5 0,-16 23-1 15,-15 17-1-15,-7 9 13 16,-4 2-3 0,0-5-7-16,6-5 1 0,7-7-4 15,11-6-2-15,8-11 3 16,10-8-2-16,6-10-2 16,4-10 0-16,7-10 0 15,4-7 0-15,1-4 0 16,3-3 1-16,0-1 0 15,3-3 0-15,0 0-1 16,-1 0 1-16,1 0 0 0,0 0-1 16,0 0 3-16,0 0 0 15,0 0-4-15,0 0 1 16,0 0-14-16,0 0-21 16,1-7-24-16,9-4-36 15,7-1-102-15,4 1-274 16</inkml:trace>
  <inkml:trace contextRef="#ctx0" brushRef="#br0" timeOffset="24903.85">28967 11415 429 0,'0'0'771'15,"0"0"-751"-15,0 0 15 16,0 0 48-16,0 0-7 16,0 0-17-16,0 0-49 15,72-2 18-15,11 2 39 16,17 0-19-16,9 0-16 15,-3 0-10-15,-13 0 10 16,-20 0-13-16,-21 0-16 16,-21-5 8-16,-16 1 2 0,-8 1 6 15,-5 2 17-15,-2-1-3 16,0 1-8-16,0 1-2 16,0 0-14-16,0 0-3 15,0 0-4-15,0 0-2 16,0 0 0-16,0 0-2 15,0 0 1-15,0 0 1 16,0 0-8-16,0 0-9 16,0 0 11-16,0 0-3 15,0 0 1-15,0 0 3 0,0 0-1 16,0 0 4 0,-5-1-3-16,-6-6 3 0,-3-4-13 15,-5-2 12-15,1-1-1 16,-3-2 4-16,-1-1 0 15,0 0-2-15,-1 1 1 16,1 0 1 0,1 0 2-16,3 1-1 0,-2 2-1 15,4-1-1-15,-2 3 1 16,2 0 5-16,1 1-5 16,3 3 0-16,-2-1-4 15,1 1 8-15,-3 2 3 16,0-1-6-16,0 0 2 15,3 2 7-15,-1 0-7 16,7 1 3-16,5 2 1 16,-1 1 1-16,3-2-4 0,0 2-4 15,0 0 0-15,0 0 0 16,0 0 0-16,0 0 0 16,0 0-1-16,0 0-5 15,2 0 3-15,15 9 3 16,12 8 1-16,20 4 5 15,16 0 0-15,8 2 9 16,7-2-14-16,-4-1-2 16,-9-3 3-16,-19-3-7 15,-19-6 12-15,-16-2-10 16,-13-2 7-16,0 8-4 16,-7 10 6-16,-16 10 4 15,-7 9 9-15,-4 2-3 0,-3 3-13 16,2 2 0-1,1 3-3-15,0 4-1 0,4-1-21 16,3-4-33 0,5-3-25-16,7-6-62 0,7-6-83 15,7-8-86-15,1-10-432 16</inkml:trace>
  <inkml:trace contextRef="#ctx0" brushRef="#br0" timeOffset="28129.13">30969 11036 1202 0,'0'0'27'0,"0"0"27"15,0 0 81-15,0 0-6 16,0 0-53-16,0 0-49 16,0 0-27-16,-68 8 4 15,48 53 16-15,1 6 3 16,8-1 2-16,10-6-16 16,1-4-7-16,9-12 0 0,12-7-2 15,5-11 1-15,0-12 2 16,3-11-3-16,3-3 1 15,5-13 11 1,5-17-7-16,0-8 1 16,0-4-1-16,-11 1-4 0,-8 6 7 15,-9 11 5-15,-9 11-13 16,-5 9 23-16,0 4 7 16,0 0-28-16,0 2-2 15,0 17-14-15,0 7 14 16,0 4-3-16,0 0 4 15,21-6-2-15,7-7 1 0,9-9 0 16,7-8 5 0,5 0-3-16,-1-21 0 0,-4-10 8 15,-8-10 3-15,-7-11 4 16,-14-7 5-16,-11-5-15 16,-4 5-6-1,-4 9 1-15,-13 8-1 0,-4 14-2 16,3 11-13-16,2 10-16 15,2 7-42-15,7 6-61 16,6 18-218-16,1 5-327 16</inkml:trace>
  <inkml:trace contextRef="#ctx0" brushRef="#br0" timeOffset="28352.32">32082 11111 1448 0,'0'0'169'0,"0"0"-84"0,0 0-28 0,0 0-17 16,0 0 28-16,18 111-20 15,-9-63-30-15,-3 3-7 16,-3 3-8-16,-3 1-3 16,0 0 0-16,0 4-31 15,-8-1-35-15,-8-2-31 16,-4-8-99-16,-9-12-177 0</inkml:trace>
  <inkml:trace contextRef="#ctx0" brushRef="#br0" timeOffset="31994.42">30277 9029 821 0,'0'0'125'16,"0"0"-7"-16,0 0 5 16,0 0-30-16,0 0 11 15,0 0-6-15,0 0-30 16,-36-23-47-16,17 52-15 15,-2 12 12-15,2 4 0 16,8 3 0-16,9-3-10 16,2 1-1-16,10-7-6 0,16-4-1 15,9-11 0 1,5-11 2-16,6-13 2 0,1-11 2 16,2-28-6-16,-6-11-4 15,0-14-2-15,-7-11-2 16,-9-4 5-16,-9 2 3 15,-8 11 4-15,-8 17-2 16,-2 21 6-16,0 16 47 16,-2 12-15-16,-13 12-31 15,0 30-7-15,-2 18-4 16,4 9 3-16,8 0-1 16,5-3 3-16,2-6-3 0,18-6-6 15,5-7-64-15,4-8-39 16,5-15-94-16,7-16 12 15,5-8-137-15,-1-25-205 16</inkml:trace>
  <inkml:trace contextRef="#ctx0" brushRef="#br0" timeOffset="32793.83">30939 8974 745 0,'0'0'244'16,"0"0"-34"-16,0 0-87 15,0 0-37-15,-110 10-28 16,77 24 13-16,6 4-26 15,11 0-32-15,7-1-8 16,9-4-5-16,0-9 0 16,15-8-1-16,2-9-3 0,5-7 0 15,3-4 4-15,3-20 9 16,-2-10 0-16,-7-7 2 16,-3 2-6-16,-5 6 8 15,-8 11 15-15,-3 12 0 16,0 7 7-16,0 3-19 15,0 3-16-15,-6 17-4 16,-2 9 4-16,7 4 1 16,1-2-1-16,1-4-6 15,18-6 5-15,4-5-3 16,6-7 4-16,2-7 3 16,8-2-2-16,7-9 4 15,5-15-3 1,9-10-2-16,4-8 4 0,0-5-4 0,-13 4 0 15,-14 6 2-15,-21 12 1 16,-14 9 2-16,-2 9-3 16,-30 7-2-16,-12 0 0 15,-6 20-3-15,10 8 1 16,15 6 2-16,23 2-6 16,13 3-14-16,26-3 3 15,5-6 5-15,-7-7 11 16,-11-11-3-16,-15-6 4 15,-8-4 3-15,-3-2-3 16,0 0 14-16,-11 0-4 16,-2-3-9-16,3-3-1 15,7 2 2-15,3 2-4 16,0-2 0-16,7 0-15 0,19-6 9 16,8-6 4-16,8-5 0 15,5-5 2-15,3-7-14 16,2-6-15-16,0-5-14 15,-8-3 18-15,-13 0 27 16,-10 11 3-16,-15 11-2 16,-6 13 9-16,0 12 23 15,-26 0-33-15,-3 23-1 16,-1 10 1-16,9 11-4 16,14 8 2-16,7 7 0 15,4 1 4-15,15-7 8 16,-1-7 12-16,-9-14 9 0,-6-11 7 15,-3-9-8-15,-1-5-7 16,-19-3-13-16,-6-2 3 16,-9-2-13-16,-4 0-21 15,-1 0-102-15,-3 0-250 16</inkml:trace>
  <inkml:trace contextRef="#ctx0" brushRef="#br0" timeOffset="40487.36">31136 9531 1248 0,'0'0'40'0,"-122"-35"3"0,69 25-7 15,14 6 91-15,15 1-19 16,15 2-48-16,9 1-4 15,1-2-40-15,37 2-10 0,26 0-4 16,33-1 16-16,18 0 5 16,2-2-6-16,-6 0-10 15,-13-4-2-15,-7-1-1 16,-7-5-2-16,-7-2-2 16,-11-2 0-16,-11-2-9 15,-13-1-25-15,-14 2-59 16,-11 0-37-16,-17 5-93 15,0 4-149-15</inkml:trace>
  <inkml:trace contextRef="#ctx0" brushRef="#br0" timeOffset="40794.35">31215 9614 1243 0,'0'0'84'0,"0"0"-43"16,-85 3 16-16,82-3 35 15,3 0-40-15,19 0-24 16,28 0-12-16,23 1 8 16,18-1 8-16,3 0-4 15,-10 0-10-15,-14 0-13 16,-16 0-2-16,-14 0-1 15,-16 0 3-15,-6-1-4 0,-12-1-1 16,-3 2 0-16,0-1-28 16,0 1-24-16,0-3-70 15,0-1-66-15,1-8-144 16,4-10-530-16</inkml:trace>
  <inkml:trace contextRef="#ctx0" brushRef="#br0" timeOffset="50696.79">14835 13396 1334 0,'0'0'39'0,"0"0"-37"15,0 0 27-15,0 0 72 16,-36-73-43-16,36 72-4 16,0 1-35-16,0 10-17 15,0 21 2-15,8 15 4 16,-2 10 13-16,-1 3 4 0,-2-3-11 15,-2-2 3-15,-1-5-11 16,0-3 6-16,0-4-7 16,0-5-3-1,0-6 2-15,0-12 0 0,0-8-3 16,0-8-2-16,0-3 2 16,0 0 5-16,0 0 6 15,0-11-4-15,0-14 1 16,-1-13-1-16,-5-8-7 15,-1-3 2-15,1-7-1 16,1-5-3-16,5-6 1 0,0-3-1 16,10 2 1-1,18 3 0-15,14 7-4 16,10 7 4-16,11 8-2 0,3 13 4 16,-2 15-1-16,-14 15-1 15,-15 0 0-15,-20 22 0 16,-15 11-3-16,-11 7 1 15,-26 4 4-15,-15 6 3 16,-3-4-5-16,1-4-2 16,11-9-1-16,11-10-45 15,12-9-18 1,11-8-46-16,7-6-73 0,2 0 1 16,6-3-18-16,16-17-259 15</inkml:trace>
  <inkml:trace contextRef="#ctx0" brushRef="#br0" timeOffset="50954.03">15650 12972 960 0,'0'0'72'16,"0"0"-59"-16,-85 11 144 15,46 30-94-15,2 17-7 16,4 14 10-16,6 8-29 15,10 1 6-15,9-3 1 16,8-8-39-16,0-8 3 0,24-10-7 16,6-9 1-16,5-9-2 15,10-9-7-15,4-10-66 16,5-9-37 0,1-6-12-16,-4-10-65 0,-5-21-111 15</inkml:trace>
  <inkml:trace contextRef="#ctx0" brushRef="#br0" timeOffset="51701.06">16020 13174 875 0,'0'0'66'0,"0"0"-55"15,0 0 239-15,0 0-157 16,0 0-50-16,0 0-20 15,-20-19-5-15,20 19-10 16,-2 0 8-16,2 0 15 0,0 0-1 16,0 0 14-1,0 0-8-15,0 0-7 0,0 0-7 16,0 0-6-16,0 0-2 16,0 0-6-16,0 0 1 15,0 0-1-15,0 0-8 16,0 0 8-16,0 0-5 15,0 0 4-15,0 0 3 16,0 0 1-16,0-1 0 16,0 1 5-16,0-1-5 0,0 1 4 15,0 0-5-15,0 0-5 16,0 0 4-16,-2 0-9 16,-4 9-4-16,-1 14 3 15,-4 13 1-15,-2 7 6 16,1 7 0-16,4 2-5 15,6-2 4-15,2-1 2 16,5-9-7-16,15-6-1 16,7-7-1-16,1-11 2 15,2-9 0-15,0-7 0 16,-2 0 0-16,-1-18 2 16,1-14 4-16,-5-5 1 15,-2-2-3-15,-7 1 2 16,-5 9 0-16,-4 9-5 15,-4 11 5-15,-1 8-4 0,0 1 5 16,0 0-7-16,0 17-11 16,0 8 3-16,2 5 8 15,10 0 1-15,4-7 2 16,8-5-3-16,6-5 1 16,1-10 0-16,4-3 1 15,2-4 1-15,-3-20-2 16,1-5 8-16,-7-10-2 15,-6-4-1-15,-7-6 1 16,-11 2 10-16,-4 5-11 16,0 13 0-16,-7 9-6 15,-3 12 0-15,-1 5 0 0,-4 3 0 16,2 1-14-16,-2 19-40 16,5 8-55-16,8 6-79 15,2 0-131-15,2-6-363 16</inkml:trace>
  <inkml:trace contextRef="#ctx0" brushRef="#br0" timeOffset="52007.97">16864 13311 1286 0,'0'0'155'0,"0"0"-105"15,0 0 87 1,63-72-82-16,-26 66-23 15,-4 6-1-15,-8 1-12 0,-14 22 4 16,-9 10-7-16,-2 7 4 16,-19 9 24-16,-10-3-19 15,-1-1-10-15,8-10-2 16,8-5-9-16,14-7-1 16,0-6-2-16,15-6-1 15,13-3-2-15,11-6 1 16,6-2 2-16,1-2-2 15,0-13-34-15,-1-6-36 16,0-3-31-16,0-5-225 16,-11-3-283-16</inkml:trace>
  <inkml:trace contextRef="#ctx0" brushRef="#br0" timeOffset="52243.42">17515 12927 1196 0,'0'0'147'0,"0"0"-40"0,0 0 86 16,0 0-117 0,0 0-46-16,0 0-13 0,33 48 42 15,-24 10-9-15,-5 5-12 16,-2 3-18-16,-2 1-8 16,0-5-11-16,0-4-1 15,-5-5 0-15,1-6-24 0,4-9-59 16,0-11-85-1,12-20-212-15,13-7-813 0</inkml:trace>
  <inkml:trace contextRef="#ctx0" brushRef="#br0" timeOffset="52509.89">17979 12926 1260 0,'0'0'151'0,"0"0"-86"15,0 0 98-15,0 0-101 16,0 0-35-16,0 0 6 16,1 91 23-16,-1-30-11 15,0 0-8-15,-3-1-27 16,-1-5 0-16,0-6-10 16,2-8 2-16,2-8 5 0,0-10-14 15,0-9 5-15,0-7-9 16,0-5-51-16,0-2-24 15,4 0-48-15,5-11-82 16,2-10-113-16,1-6-214 16</inkml:trace>
  <inkml:trace contextRef="#ctx0" brushRef="#br0" timeOffset="52788.86">18040 13270 509 0,'0'0'301'0,"0"0"-106"16,0 0-7-16,0 0-65 15,0 0-59-15,0 0-9 16,85-68-20-16,-48 53-9 0,-1-4-17 15,-4 1 1 1,-10 1 10-16,-4 2 12 0,-6 2 11 16,-6 4 17-16,-3 6-4 15,-3 3-6-15,0 0-26 16,0 0-13 0,0 12-11-16,3 11-9 0,1 7 9 15,4 6 3-15,0 0-3 16,0-2-2-16,-2-3-2 15,2-3-67-15,-1-7-77 16,0-8-114-16,4-13-283 16</inkml:trace>
  <inkml:trace contextRef="#ctx0" brushRef="#br0" timeOffset="52976.31">18440 12824 1237 0,'0'0'142'0,"0"0"-142"0,108 35 73 16,-44 9 56-16,-5 11-47 15,-13 6-14-15,-14 1-27 16,-13-2-17-16,-12-3-1 16,-7-2-22-16,-3-1 2 15,-19-1-3-15,0 2-40 16,4-2-170-16,8-12-372 0</inkml:trace>
  <inkml:trace contextRef="#ctx0" brushRef="#br0" timeOffset="53377.45">20086 12908 1420 0,'0'0'142'0,"0"0"-81"15,0 0 9-15,0 0-39 16,0 0-30-16,108 61 33 16,-36-17-18-16,-5 9 8 15,-15 11-7-15,-17 4-6 16,-18-1 15-16,-13-2-10 16,-4-4-8-16,-15-4 0 0,-15-7-4 15,-12-4-4 1,-10-4 0-16,-3-4-31 0,-6-3-91 15,4-8-231 1,2-13-833-16</inkml:trace>
  <inkml:trace contextRef="#ctx0" brushRef="#br0" timeOffset="54075.16">22297 12966 1154 0,'0'0'176'0,"0"0"-83"0,0 0 101 16,0 0-118-1,0 0-50-15,0 0-24 0,-5 88 23 16,1-19 16-16,-1 5-16 16,2-7-7-16,2-5 0 15,1-8-10-15,0-11-2 16,-2-10-4-16,2-12 3 15,0-11 1-15,0-8-6 16,0-2 0-16,0-14 19 0,6-25-5 16,11-17-10-1,9-20-4-15,12-12 1 16,9-3 0-16,7 5-1 0,5 12-1 16,-1 22 0-16,-5 19 1 15,-11 17 2 1,-13 9-2-16,-15 7 0 0,-14 0-2 15,0 15-9-15,-22 11 9 16,-15 10 2-16,-12 2 3 16,-3 4-3-16,2 1-4 15,8 0-55-15,12-3-47 16,19-9-114-16,11-13-167 16,17-18-84-16</inkml:trace>
  <inkml:trace contextRef="#ctx0" brushRef="#br0" timeOffset="54272.93">23079 12693 1203 0,'0'0'140'0,"0"0"-17"0,0 0 74 16,0 0-133-16,0 0-54 16,0 0 8-16,-77 108 16 15,54-40-18-15,6 1-9 16,5 2-7-16,8-2 0 15,4-6-4-15,1-10-40 16,23-15-55-16,12-17-79 16,14-20-58-16,13-4-214 15</inkml:trace>
  <inkml:trace contextRef="#ctx0" brushRef="#br0" timeOffset="54705.19">23454 12886 712 0,'0'0'376'0,"0"0"-245"16,0 0 58-16,0 0-11 15,0 0-107-15,0 0-67 16,-27 3 9-16,4 48 17 16,5 1-4-16,12-1-19 15,6-11-5-15,0-7-1 16,19-13-1-16,8-12 1 16,9-8 3-16,7-7 3 15,9-21-2-15,-1-9 0 16,-6-1 0-16,-9 4 0 0,-9 9 5 31,-11 11 2-31,-12 8 9 0,-4 6-1 0,0 3-20 16,0 21-8-16,-4 8 8 15,0 2 2-15,4-1 1 16,0-8-1-16,20-6 0 16,10-10 2-16,9-9-2 15,9 0 6-15,4-18-3 16,-1-15 0-16,-2-7 0 15,-10-10-2-15,-11-5 5 16,-10-1-5-16,-15 6 0 0,-3 12-3 16,-18 17-4-1,-12 17-17-15,-3 4-39 0,4 11-37 16,9 16-127-16,14-2-104 16,6-5-362-16</inkml:trace>
  <inkml:trace contextRef="#ctx0" brushRef="#br0" timeOffset="54866.38">24306 12842 86 0,'0'0'1230'15,"0"0"-1116"-15,0 0-8 0,0 0-3 16,12 89 2-16,-12-47-41 16,0 4-39-16,-1 0-22 15,-10 1-3-15,2-4-7 16,3-3-51-16,6-10-132 15,3-12-126-15,26-17-270 0</inkml:trace>
  <inkml:trace contextRef="#ctx0" brushRef="#br0" timeOffset="55143.65">24975 12491 1261 0,'0'0'196'0,"0"0"-63"16,0 0-47-16,0 0-39 16,0 0 21-16,43 124 0 0,-34-49-17 15,-9 6-22 1,0-3-8-16,-9-4-9 0,-11-4-11 16,-5-6 3-1,0-6-4-15,3-8-25 0,5-8-42 16,8-13-43-1,9-12-108-15,4-17-201 0,25-6-694 16</inkml:trace>
  <inkml:trace contextRef="#ctx0" brushRef="#br0" timeOffset="55516.96">25374 12594 1019 0,'0'0'320'0,"0"0"-222"0,0 0-10 0,0 0 14 16,2 121-20-16,-2-65-37 16,0-2-19-16,-2-4-16 15,-5-5-8 1,-2-6 4-16,2-5-6 0,2-8-38 16,2-11-27-16,3-9-43 15,0-6-13-15,15-7 39 16,9-22 41-16,4-7-42 15,-2-5 37-15,-10 1 46 16,-3 11 3-16,-6 8 69 16,-4 9 25-16,-3 6 56 15,1 5-64-15,-1 1-44 0,3 0-17 16,6 0-18-16,3 6-5 16,6 9 11-16,0 3 5 15,-1-2-10-15,-1-2-10 16,-5 0 2-16,-3-2-6 15,-4-2-16-15,-4-2-58 16,0-1-61-16,0-1-74 16,0-6-114-16,3 0-289 15</inkml:trace>
  <inkml:trace contextRef="#ctx0" brushRef="#br0" timeOffset="55746.37">25809 12411 968 0,'0'0'253'0,"0"0"-106"0,0 0-52 16,0 0-40-1,42 103 66-15,-23-20-48 0,-5 11-13 16,-4 4-18-16,-7-5-5 16,-3-10-7-16,0-11-13 15,-2-10-1-15,-16-8-15 16,-10-9-1-16,-11-7-2 15,-11-7-63-15,-6-14-78 16,1-14-414-16</inkml:trace>
  <inkml:trace contextRef="#ctx0" brushRef="#br0" timeOffset="56508.07">27954 12900 1185 0,'0'0'125'16,"0"0"-64"-16,0 0-1 15,124 0 21-15,-42 0-15 16,11-2-39 0,-8-2-23-16,-20-3-2 0,-19-2-4 0,-20-5-3 15,-19-5-30 1,-7-4-16-16,-3-6-29 0,-18-5 49 15,-2-3 16-15,3 4 8 16,4 6 7-16,10 11 0 16,4 10 1-16,2 6 54 15,0 0-21-15,21 14-30 16,9 16 57-16,6 8 6 16,-7 6-9-16,-6-1-17 15,-10-1 3-15,-13-6-8 16,0 0-26-16,-17 0-4 15,-15 1-6-15,-4 3 0 16,1-1-85-16,0-1-173 16,2-8-308-16</inkml:trace>
  <inkml:trace contextRef="#ctx0" brushRef="#br0" timeOffset="57414.64">29462 12715 1175 0,'0'0'135'0,"0"0"-47"16,0 0 88-16,0 0-117 15,0 0-41-15,0 0-18 16,-34 36 0-16,16 4 16 0,11 3 5 15,5-2-15 1,2-5 1-16,3-4-7 0,15-7 0 16,9-7-1-16,11-10 6 15,8-6-2-15,3-2 2 16,-1-12 1 0,-6-10 0-16,-7-3 10 0,-8-1 2 15,-5 5-5-15,-8 9-4 16,-10 6 8-16,-4 6 8 15,0 0-6-15,0 0-19 16,0 3-14-16,0 12 8 16,8 6 6-16,8 2 3 15,7 0-2-15,11-4-1 16,11-6 5-16,1-8-1 16,6-5 1-16,-1-4 2 0,-6-17 1 15,-5-11 10-15,-6-11-5 16,-7-9 14-16,-8-8-18 15,-8-6-8-15,-8 7 4 16,-3 11-5-16,-4 13-4 16,-12 14-31-16,-1 15-38 15,0 6-55-15,1 16-246 16,1 12-406-16</inkml:trace>
  <inkml:trace contextRef="#ctx0" brushRef="#br0" timeOffset="58616.91">30575 12818 974 0,'0'0'310'16,"0"0"-218"-16,0 0 104 0,0 0-77 16,0 0-76-16,83-83-22 15,-20 74-4-15,5 6-1 0,-4 3 7 16,-13 8-11-1,-10 13 3-15,-11 9 5 0,-10 3-8 16,-7 7 14-16,-11 2-22 16,-2 2 12-16,-11-1-2 15,-17 2 3-15,-9-8-2 16,-10 0 8-16,-6-6-2 16,-4-1-4-16,6-6 0 15,8-5-10-15,15-4-7 16,14-7 0-1,9-2 0-15,5-3 0 0,0-2 0 16,0 0 0-16,0 1 0 16,0-1 0-16,0 3 0 15,16 6 0-15,18 6 0 0,17 3 0 16,16 0 0-16,6-2 0 16,3-3 0-16,1-1 0 15,-3-5 0-15,-9 0 0 16,-10-4 0-16,-11-1 0 15,-10-3 0-15,-7 0 0 16,-9 0 0-16,-6 0 0 16,-6 0 0-16,-2 0 0 15,-1 0 0-15,0 0 0 16,0 0 0-16,-1 0 0 16,-1 0 0-16,2-2 0 15,0-5 0-15,-1-4-72 16,-2-5-81-16,-11-5-238 0</inkml:trace>
  <inkml:trace contextRef="#ctx0" brushRef="#br0" timeOffset="59080.81">31747 13765 1243 0,'0'0'348'0,"0"0"-348"0,0 0-21 16,73-74 17-16,-32 72-51 0,0 2-213 0,-13 0-680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4:10:07.1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8507 6549 701 0,'0'0'56'0,"0"0"-33"16,0 0 57-16,0 0-22 16,0 0 3-16,0 0-1 0,0 0-28 15,-14 1-2-15,14-1-1 16,0 0 4-16,0 0-8 15,0 2 0-15,0-2-3 16,0 0-7-16,0 0-4 16,0 0-7-16,0 0 1 15,0 1 2-15,11 2 2 16,5-2 7-16,-4 2 5 16,4-2 8-16,-4 2-13 15,-1-3 0-15,-1 1-5 16,-1 1 0-16,2-2-5 0,0 1 3 15,0 1 0 1,3-2 0-16,2 0 11 0,-1 0-11 16,4 0 10-1,0 0-8-15,-3 0-2 0,0 0 2 16,-3 0-1-16,2 0-8 16,-3 0 11-16,2 0-12 15,2 2-1-15,2 0 0 16,0-1 0-16,0 1 6 15,0 0 0-15,-2 0-3 16,-1-1-3-16,1-1 4 16,-2 2-2-16,5-2 2 0,-4 0-2 15,3 0 2 1,-2 0 0-16,-1 0-4 0,-1 0 11 16,1 0-11-16,-3 0 3 15,1 0 2 1,-4 0-3-16,3 1 2 0,0 2-3 15,0-2-1-15,-2 1 4 16,4-1-4-16,-2 1 1 16,1-1 1-16,-1-1 1 15,3 2-3-15,-2-1 0 16,2 0 0-16,-1 1 1 16,2-1 0-16,-1 2-1 15,4-1 0-15,1-1 3 16,2-1-3-16,0 1 1 15,0-1-1-15,-5 0 1 16,-3 2-1-16,1-1 0 16,-5 1 0-16,3-2 2 0,-2 1-2 15,4 1 0-15,0-2 5 16,4 0-4-16,1 0 1 16,-1 0-1-16,5 0 4 15,-6 0-4-15,0 0 1 16,-3 0-1-16,1 0 0 15,-2 0 2-15,2 0-1 16,-1 0 0-16,6 0-1 16,-4 0-1-16,2 0 3 15,0 0-3-15,-4 0 1 0,4 0 1 16,-4 0-2 0,0 0 3-16,-1 0-3 0,2 0 1 15,-1 0 1 1,1 0 0-16,1 0-2 0,-1 0 3 15,-1 0-2 1,1 0 1-16,-2 0 1 0,-1 0-3 16,-2 0 3-16,0 0-3 15,-3 0 1-15,4 0 0 16,1 1 0-16,1-1 1 16,2 0 0-16,-1 0-2 15,3 0 3-15,-3 0-1 16,1 0 0-16,-1 0 1 15,0 0-3-15,0 0 3 0,1 0-2 16,1 0 0-16,2 0 1 16,-2 0-2-16,2 0 0 15,2 0 0-15,-3 0 1 16,3 0 1-16,-6 0-2 16,4 0 1-16,-4 0 1 15,0 0-2-15,-1 0 2 16,0 0-3-16,3-1 2 15,-2 1 1-15,-3 0-1 16,2 0-1-16,-3 0 3 16,-2 0-3-16,1 0 2 15,-2 0-1-15,-1 0-1 0,2 0 3 16,-1 0-3 0,-2 0 3-16,0 0 1 0,0 0 1 15,-2 0-3-15,-1 0 3 16,0 0-2-16,-3 0 0 15,0 0 0-15,0 0 0 16,0 0 4-16,0 0-4 16,0 0 1-16,0 0 0 15,0 0 1-15,0 0 4 16,0 0 6-16,0 0-3 16,0 0-2-16,0 0-1 15,0 0-2-15,0 0 3 16,0 0-6-16,0 0 4 15,0 0-2-15,0 0 1 16,0 0 2-16,0 0-4 0,0 0-1 16,0 0 4-16,0 0-8 15,0 0 8-15,0 0-3 16,0 0-3-16,0 0 4 16,0 0-4-16,0 0-1 15,0 0 1-15,0 0 0 16,0 0-1-16,0 0-1 15,0 0 3-15,0 0-4 16,0 0 2-16,0 0-1 16,0 0 0-16,0 0 1 15,0-2-3-15,-9-1 0 0,-6-1-34 16,-7 0-53 0,-6-1-50-16,-4-2-185 0,-1-3-537 15</inkml:trace>
  <inkml:trace contextRef="#ctx0" brushRef="#br0" timeOffset="2229.66">12890 6463 482 0,'0'0'166'0,"0"0"-129"0,0 0 72 16,0 0-38-16,0 0-6 16,0 0-9-16,0 0-2 0,-18 1 37 15,15-1-2 1,1 2-17-16,1-2 1 0,1 0-9 16,0 0-17-16,0 0-3 15,0 0-10-15,0 0-9 16,0 0-4-16,0 0-8 15,0 0-4-15,0 0-2 16,0 0-3-16,0 0-3 16,0 0 1-16,6 2 2 15,12 0 2-15,3 0-4 16,7 3 10-16,7-4-4 16,2 3 1-16,6-2 9 15,2-1-8-15,4-1-3 16,-1 0 2-16,1 0 0 0,-4 0-2 15,-5-1-4 1,-7-2 4-16,-6-1 3 0,-9-1-2 16,-2 3 2-16,-2-2 3 15,-3 1-5-15,-3 1 4 16,-1 0-1-16,-2 0-4 16,-2 1 3-16,0 1-6 15,-2-2 5-15,-1 2 0 16,2-1-5-16,-2 1 2 15,0 0-3-15,1 0-2 16,-1 0 4-16,0 0-4 16,0-3-2-16,0 0-20 15,-1 0-61-15,-17-1-108 16,-4-2-352-16</inkml:trace>
  <inkml:trace contextRef="#ctx0" brushRef="#br0" timeOffset="6914.9">25919 7333 828 0,'0'0'190'0,"0"0"-38"16,0 0-33-16,0 0-36 15,0 0-26-15,0 0-23 16,0 0-22-16,-12 2-3 16,12 12-7-16,-1 7 19 0,-2 4 20 15,0 7-7 1,0 1 1-16,-3 4-3 16,1-1-10-16,-2 3-4 0,1-4-3 15,1-3-4 1,2 0-1-16,0-6-6 0,2-2 6 15,-2-3-3-15,0-3-7 16,0-7 2-16,2-1 2 16,1-5-1-16,-2-2 2 15,2-3 1-15,0 0-6 16,0 0 9-16,0 0 0 16,0 0 4-16,0 0 6 15,0-1-6-15,0-6-2 16,0-3-11-16,0-3 0 0,0-1 3 15,0-2-2-15,0-1-1 16,0-2 0 0,2-2 0-16,3-2 1 0,0-1-2 15,-1-3-1 1,-1 0 2-16,0-3 0 0,-1 0 2 16,-2-1 2-16,0-2-5 15,1 1 1-15,5 1 0 16,3 2 0-16,2 1 0 15,1 1-3-15,4 0 2 16,5 4 0-16,0-1 1 0,7 1 0 16,7 3 0-1,3 2 0-15,2 3 0 0,-1 5 0 16,-4 7-2 0,-7 3 0-16,-6 7 0 0,-7 14-2 15,-6 4 3 1,-9 2 1-16,0 2 1 0,-13-4 3 15,-14-1 3-15,-4-2-2 16,-4-2-2-16,-2-4 0 16,1-4-1-16,2-3 0 15,7-4-1-15,6 0 1 16,9-5-2-16,6 0-10 16,0 0-14-16,3 0-7 15,3 0-29-15,0-2-25 0,0 2-67 16,8 0-125-16,11 0-85 15,8 0-128-15</inkml:trace>
  <inkml:trace contextRef="#ctx0" brushRef="#br0" timeOffset="7319.2">26528 7126 827 0,'0'0'165'16,"0"0"48"-16,0 0-81 0,0 0-23 15,0 0-38-15,0 0-15 16,-3-14-35-16,-5 32-4 16,-2 13 5-16,-6 8 28 15,-1 6-16-15,2 1-18 16,3-1 1-16,5-1-8 16,1-2-9-16,4-3 6 15,2-6-6-15,0-3 0 16,0-8-3-16,8-2-11 15,1-3-41-15,0-5-51 16,7-3-121-16,2-6-40 16,3-3-183-16</inkml:trace>
  <inkml:trace contextRef="#ctx0" brushRef="#br0" timeOffset="7972.47">26748 7270 920 0,'0'0'136'16,"0"0"51"-16,0 0-52 0,0 0-49 16,0 0 9-16,0 0-35 15,-20-45-35-15,12 59-22 16,-5 11 4-16,1 10 14 16,0 6 2-16,5 3-14 15,4 0 0-15,3-6-7 0,0-4 0 16,0-7-1-1,10-8 0-15,2-5-1 16,1-7 0-16,4-5 0 0,-1-2 4 16,5 0 0-16,3-16 0 15,-3-5 5-15,1-1-9 16,-3 2 3-16,-5 3 1 16,-4 7-2-16,-4 4 5 15,-4 5-6-15,-2 1-1 16,0 0 0-16,0 4-8 15,0 12 3-15,0 2 4 16,0 3 2-16,4-4 0 16,5-1-1-16,2-4 0 15,-1-3 0-15,4-5 1 16,2-4 3-16,5 0-3 0,3-3 3 16,3-17 6-1,-3-5-8-15,-7-1 0 0,-8 1 13 16,-9 5-8-16,0 5 9 15,0 3-4-15,-13 0-12 16,-2 4-3-16,-3 1 0 16,3 2-8-1,0 5-29-15,5 0-54 0,1 0-155 16,7 2-152-16,2 2-363 16</inkml:trace>
  <inkml:trace contextRef="#ctx0" brushRef="#br0" timeOffset="8248.99">27281 7357 992 0,'0'0'220'15,"0"0"-61"-15,0 0-15 16,0 0-46-16,0 0-52 16,0 0-11-16,31 40 13 15,-31-5-9-15,0 0-7 16,0 1-12-16,0-3-5 15,-3-4-14-15,-1-5 3 16,-2-5-4-16,3-5-1 16,2-1 0-16,-1-4-52 15,2-5-31-15,0-4-94 0,10 0-114 16,9-10-174-16</inkml:trace>
  <inkml:trace contextRef="#ctx0" brushRef="#br0" timeOffset="8522.87">27429 7103 953 0,'0'0'221'0,"0"0"-65"16,0 0-28-16,0 0-43 15,0 0-40-15,94-4-4 16,-66 41 1-16,-8 6 3 0,-7 4-19 16,-10 1-3-16,-3 0-17 15,0-3 0-15,0-4-6 16,-3-6-1-16,-6-8 0 16,2-6-12-16,2-5-56 15,5-9-66-15,0-7-143 16,3-1-211-16</inkml:trace>
  <inkml:trace contextRef="#ctx0" brushRef="#br0" timeOffset="8741.42">27893 7278 1125 0,'0'0'207'0,"0"0"-62"0,0 0-74 15,0 0-18-15,0 0-1 16,0 0-20-16,94 8-21 16,-78-3-7-16,1-1-1 15,-2-3-3-15,1 1-10 16,-2-1-84-16,2 1-157 16,-4-1-96-16,-4-1-350 15</inkml:trace>
  <inkml:trace contextRef="#ctx0" brushRef="#br0" timeOffset="8976.15">27923 7440 882 0,'0'0'166'0,"0"0"12"0,0 0-72 0,0 0-40 16,0 0-7-16,0 0-5 15,24 67-8-15,1-67-12 16,2 0-19-16,3 0-12 16,3-11-3-16,2-5-72 15,5-3-179-15,7-3-324 0</inkml:trace>
  <inkml:trace contextRef="#ctx0" brushRef="#br0" timeOffset="9482.43">28558 7186 1027 0,'0'0'201'0,"0"0"-51"0,0 0-21 15,0 0-41 1,0 0-54-16,0 0-10 16,59-26-6-16,-34 26 0 0,-1 0 16 15,-3 5 1-15,0 8-8 16,-8 1-7-16,-4 3-5 16,-5 2-5-16,-4 0-2 15,0 4-1-15,-7 1 0 16,-14 0 0-16,-6 1-3 15,-7-1 5-15,-2-1-1 16,3-3-8-16,3-2 6 16,7-3-5-16,7-4 6 15,6-2-3-15,7-5-2 16,3-1-1-16,0-2-1 16,0 1-1-16,16 1 1 0,14-2 5 15,9 1 0-15,5-2 0 16,2 0-5-16,-6 0 5 15,-6-5-5-15,-5 0 2 16,-7-3-2-16,-4 0-1 16,-3 1 1-16,-4 0-16 15,0-1-41-15,0-2-33 16,-2-3-97-16,1-4-330 16</inkml:trace>
  <inkml:trace contextRef="#ctx0" brushRef="#br0" timeOffset="9778.85">29055 6959 993 0,'0'0'276'0,"0"0"-101"16,0 0-56-16,0 0-63 15,0 0-43-15,-7 102 59 16,-7-39-13-16,-4 5-12 16,-1 0 0-16,-4-2-19 15,1-4 3-15,0-8-13 0,4-7-2 16,0-8-11-16,3-7-1 16,2-6-8-16,2-6 3 15,5-8-14-15,3-5-52 16,3-7-52-16,9 0-87 15,21-21-316-15</inkml:trace>
  <inkml:trace contextRef="#ctx0" brushRef="#br0" timeOffset="10371.29">29498 7230 651 0,'0'0'258'15,"0"0"-83"-15,0 0-57 16,0 0-19-16,-83 5-14 16,75-5-10-16,4 0-20 15,2 0 12-15,2 0-19 16,0 0-14-16,0 0 0 0,9-6-21 16,15-3-7-16,7 1 3 15,10 4-9-15,-1 4 0 16,-1 0 1-16,-8 10 0 15,-7 10-1-15,-6 2 3 16,-11 3-2-16,-5 2 5 16,-2 0-5-16,-11 1 3 15,-15 0-2-15,-13-1 1 16,-6-2 0-16,-1-2-2 16,7 0 0-16,12-2-1 15,14-2-3-15,13 4-6 16,8 3 0-16,24 5-4 0,10 5 13 15,-2 3-3 1,-7-5 2-16,-14-5 1 0,-13-10 2 16,-6-6-1-1,-12-7 29-15,-29-3-3 0,-13-3 19 16,-11 0-39-16,6-3-7 16,4-7-26-16,4-2-118 15,-4-5-540-15</inkml:trace>
  <inkml:trace contextRef="#ctx0" brushRef="#br0" timeOffset="11356.7">25934 8282 1231 0,'0'0'171'0,"0"0"-64"15,0 0-48-15,0 0-32 16,0 0-7-16,0 0-3 16,0 39 27-16,0-11 8 15,0 2-17-15,0-2-10 16,-1-3-7-16,-1 1-4 0,-1-3-7 15,0-3-1-15,1 0 1 16,-1-1-4-16,2-5-1 16,1-5-1-16,0-4-1 15,0-2 0-15,0-3 3 16,0 0 3-16,0 0-1 16,0 0-3-16,0 0 7 15,0-4-6-15,0-7 0 16,0-4-2-16,0-5 5 15,0-2-9-15,0-5 3 16,0-6 0-16,0-6 0 16,0-6 2-16,3-3-2 15,9 0 1-15,6 9-2 16,4 6 0-16,8 12-2 0,6 6 2 16,1 7-1-16,-1 7 1 15,-8 1 1 1,-10 0 0-16,-6 9-5 0,-10 7 1 15,-2 5 0-15,-3 2 4 16,-18 2 1-16,-6-4 0 16,-6 1-2-16,0-5-13 15,-1-2-41-15,4-4-26 16,6-2-45-16,9-4-91 16,11-5-77-16,4 0-233 15</inkml:trace>
  <inkml:trace contextRef="#ctx0" brushRef="#br0" timeOffset="11668.95">26422 8100 798 0,'0'0'227'0,"0"0"-56"16,0 0-29-16,0 0-23 15,0 0-50-15,0 0-31 16,-30 12-30-16,3 22 36 16,-3 8 14-16,4 3-26 15,4 2-5-15,6-3-3 16,7-3-7-16,6-6-4 0,3-5-13 16,0-6 0-16,6-2-1 15,11-3-2-15,2-4 3 16,5-4-26-16,4-6-36 15,3-5-49-15,4 0-94 16,-1-20-180 0</inkml:trace>
  <inkml:trace contextRef="#ctx0" brushRef="#br0" timeOffset="12187.15">26671 8214 837 0,'0'0'209'15,"0"0"-11"-15,0 0-90 16,0 0-63-16,0 0-23 0,0 0 64 16,-43 89-35-16,34-57-29 15,6-1-4-15,3-2-4 16,0-6-13-16,3-4 6 16,13-7-7-16,2-3 4 15,6-8-4-15,4-1 6 16,1-1-1-16,1-15 6 15,-5-4-11-15,-1-1 12 16,-8 1-11-16,-3 2 7 16,-7 8-1-16,-3 6 0 15,-3 3 12-15,0 1 1 0,0 0-16 16,0 0-4 0,0 7-6-16,0 7 6 0,0 3 3 15,0-2 1-15,0-1-3 16,2-2-2-16,9-2 3 15,9-3-2-15,7-4 3 16,4-3 0-16,8 0 5 16,-1-17-7-16,-5-5 3 15,-5-4 4-15,-6-8-8 16,-10-6 13-16,-5-2 0 16,-7 1-9-16,0 12 8 15,-7 9-12-15,-9 10-2 16,-7 10-11-16,0 0-13 15,-2 2-50-15,6 16-63 0,3-1-214 16,4-2-326-16</inkml:trace>
  <inkml:trace contextRef="#ctx0" brushRef="#br0" timeOffset="12584.37">27299 8326 850 0,'0'0'451'0,"0"0"-314"16,0 0-86-1,0 0 30-15,0 0-22 0,111-4-14 16,-83 4-6-1,-7 3-9-15,-9 4-3 0,-8 0-3 16,-4 6-15-16,-6 1 6 16,-18 3 24-16,-10 3-17 15,0-1-9-15,4 0-5 16,9-2-6-16,14-3-2 16,7-3-2-16,0-1-1 0,14-4 3 15,18-2 0-15,8-4 4 16,2 0-4-16,1 0-1 15,-4-10-6-15,-2-5-33 16,-4-4-37-16,-2-2-57 16,-7-3-146-16,-10-7-268 15</inkml:trace>
  <inkml:trace contextRef="#ctx0" brushRef="#br0" timeOffset="12804.9">27598 8003 950 0,'0'0'154'16,"0"0"-45"-16,0 0-8 16,0 0 2-16,98 25 14 15,-70 11-33-15,-2 10-24 16,-7 4-1-16,-7 3-9 0,-9-6-22 16,-3-4-14-16,0-7-7 15,-11-4-6-15,-5-6-1 16,0-2-26-16,1-4-74 15,6-9-238-15,9-11-503 16</inkml:trace>
  <inkml:trace contextRef="#ctx0" brushRef="#br0" timeOffset="12985.19">28087 8191 1150 0,'0'0'180'0,"0"0"-107"0,0 0 37 16,85 9-29-16,-61-6-59 15,-5 0-13 1,-1-3-9-16,-1 1-65 0,-7-1-234 16,-7 0-884-16</inkml:trace>
  <inkml:trace contextRef="#ctx0" brushRef="#br0" timeOffset="13138.56">28108 8318 1123 0,'0'0'106'0,"0"0"-47"16,0 0 22-16,0 0-4 16,88 23-45-16,-43-23-32 0,0-2-106 15,-1-13-238 1,-4-8-453-16</inkml:trace>
  <inkml:trace contextRef="#ctx0" brushRef="#br0" timeOffset="13350.38">28563 8081 1260 0,'0'0'184'16,"0"0"-44"-16,0 0-67 15,0 0-45-15,0 0 47 16,0 79-17-16,6-43-23 0,-3-3-10 15,-2 0-18 1,1-5-1-16,-2-3-6 0,0-2-10 16,0-3-51-16,0-5-67 15,1-6-187-15,11-8-417 16</inkml:trace>
  <inkml:trace contextRef="#ctx0" brushRef="#br0" timeOffset="13598.05">28848 7961 1183 0,'0'0'223'16,"0"0"-59"-16,0 0-75 16,0 0-40-16,0 0-30 0,0 78 65 15,-10-25-30-15,0 5-19 16,-2-2-11-16,1-7-9 15,0-7-1-15,2-7-13 16,0-5-1-16,2-6 0 16,4-6-14-16,0-4-38 15,3-7-59-15,0-5-89 16,1-2-206-16</inkml:trace>
  <inkml:trace contextRef="#ctx0" brushRef="#br0" timeOffset="14016.65">29109 8171 1209 0,'0'0'145'0,"0"0"-61"0,0 0 18 15,0 0-39-15,0 0-17 16,0 0-19-16,83-15-15 16,-80 20-1-16,-3 8-11 0,0 1 1 15,-9 4-6 1,-16 0 9-16,-6 1-4 0,-1 1 0 16,10-1-24-16,11-1 9 15,11-1-3-15,0-2-3 16,4 4 16-16,11-1 0 15,1 5 5-15,-2-1 1 16,-4 2 1-16,-6-4 15 16,-4-3 23-16,0-4-6 15,-3-4 9-15,-16 0-6 16,-8-4-11-16,-7 1-23 16,1-3-3-16,-1-2-67 15,1-1-138-15,-3 0-327 16</inkml:trace>
  <inkml:trace contextRef="#ctx0" brushRef="#br0" timeOffset="21892.09">9618 15897 688 0,'-1'-7'124'0,"-4"1"-63"0,4 3 105 16,-1 2-62-16,1 1-25 0,-1 0-21 0,1 0-17 15,-2 0-25-15,-5 11-16 0,1 12 5 16,-4 6 16-16,-1 0 11 0,1-1-8 16,0-1-19-16,2-3 8 0,-1-3-12 0,1-4-1 15,1-4-2-15,1-4-5 0,2-5-92 0,1-4-94 16,-2 0-80-16,0-11-163 0</inkml:trace>
  <inkml:trace contextRef="#ctx0" brushRef="#br0" timeOffset="23639.04">9423 15920 822 0,'0'-6'88'0,"0"3"-9"0,4 3 15 15,15 0-43-15,4 6 23 0,4 11-24 0,0 1-20 16,-2 3 0-16,0-1-11 0,1-1-12 0,-5-2-4 15,-2-3-3-15,3-5-5 0,-2 0-47 16,-1-8-171-16,0-1-226 0</inkml:trace>
  <inkml:trace contextRef="#ctx0" brushRef="#br0" timeOffset="24241.02">9955 15887 526 0,'0'0'133'0,"0"0"-133"15,0 0-11-15,0 0-34 16,0 0-55-16</inkml:trace>
  <inkml:trace contextRef="#ctx0" brushRef="#br0" timeOffset="25606.84">9955 15887 821 0,'60'54'24'16,"-60"-54"-23"-16,12 0 6 0,7 0 5 0,5-1-12 15,0-8-8-15,-7-2-390 0</inkml:trace>
  <inkml:trace contextRef="#ctx0" brushRef="#br0" timeOffset="32861.68">21070 15500 317 0,'0'2'123'16,"0"1"-5"-16,0 1-73 15,0-1 5-15,0 0-4 0,0 0-6 16,-1-2 0-16,-1 2-17 0,2 0-11 0,-1-1-2 16,1 0 2-16,-2-1 13 0,2 1-7 15,-1-2 1-15,1 0 5 0,0 0 24 0,0 0 11 16,0 0 12-16,0 0-11 0,0 0 2 15,-2 0-14-15,2 0-13 0,0 0-5 0,0 0-2 16,0 0 1-16,0 0-1 0,0 0-3 16,0 0-3-16,0 0-3 0,0 0 0 15,0 1 5-15,9-1 0 0,9 0 9 16,0 0-19-16,6 0 3 0,0 0-6 0,-1 0 1 16,0 0 1-16,-1 0 2 15,-2 0-3-15,-5-1 2 0,-2-2-3 0,-2 1-1 0,-1 1-2 16,0 1-4-16,1-1 0 0,1 1-1 15,0-2-1-15,-2 2 2 0,-1 0-3 16,-2-1 1-16,-2-1 1 0,-2 1-2 0,-1 1 0 16,-1 0 0-16,2-1-1 15,3 1 0-15,0 0 1 0,3-2 0 16,-3 2 1-16,0-1-2 0,3 1 0 16,1-2 1-16,1 2-1 78,-1-1 1-78,1 1-1 0,-1-1 0 0,-1 1 0 15,0 0 3-15,-2 0-3 0,-2 0 0 0,-2 0 1 16,2 0-1-16,-2 0-1 16,4 0 1-16,0 0 1 0,1 0-1 0,3 0 0 15,0 0 0-15,1 0 0 0,3 0 0 16,-5 0-3-16,4 0 7 15,-5 0-3-15,0 0-1 0,-3 0 0 0,-2 0-3 16,2 0 3-16,-1 0 0 0,1 0 3 0,-2 0-2 16,1 0-2-16,2 0 1 0,-3 0 0 15,2 0 0-15,-1 1 1 16,0-1 0-16,-1 0-1 0,-1 0-1 16,4 0-2-16,-2 0 3 0,2 0 0 15,-1 1 1-15,0-1-1 0,3 0 0 16,-1 0 0-16,-1 0 2 0,3 0-2 0,-1 0-2 15,-1 0 2-15,-2 0 0 0,-3 0 0 16,-1 2 1-16,-2-2 0 0,0 0-2 0,0 0 0 16,0 0 1-16,0 0 2 0,0 0-1 0,0 0-1 15,0 0 2-15,0 0 2 0,0 0-4 0,0 0 0 16,0 0 0-16,0 0 5 0,0 0 2 16,0 0-7-16,0 0 4 0,0 0 0 0,0 0-1 15,0 0 1-15,0 0-4 0,0 0-1 0,0 0 0 16,0 0 1-16,0 0-1 0,0 0-41 15,0 0-55-15,-2-3-187 0,-2-9-603 0</inkml:trace>
  <inkml:trace contextRef="#ctx0" brushRef="#br0" timeOffset="43811.94">12696 12999 330 0,'3'-20'30'15,"0"0"-12"-15,1 1 6 16,-2-1-13-16,-1 0-9 16,2 0-1-16,-1 2 0 15,1 0 5-15,-2-1 5 0,2-1-5 16,-1 1-3-16,1 1-1 15,0-1 0-15,0 1 0 16,6-1 3-16,-5 1 14 16,1 0-11-16,-2-2 5 15,-2 0-11-15,2 2 5 16,0 0-7-16,0-2 3 16,3 1 6-1,-2-1-4-15,1 0 9 0,3-1 3 16,1-2-5-16,-1-1 13 15,1 0-5-15,-1 0 6 0,1-2-3 16,-3 1 2-16,0 1-4 16,0-1 21-16,-2 2-8 15,1 1-9-15,0-1 1 16,0 2-9-16,-2-1 5 16,6 1-12-16,-3 2 2 15,4 0 2-15,-1-1-1 16,0 3-5-16,3 1 6 15,-1 2 2-15,-2 0-8 16,1 2 5-16,-1 2 5 16,2 0 3-16,2 0-3 15,-1 1-6-15,4-3-3 16,-1 1-3-16,1 0 3 16,1 1-4-16,-1 0 1 15,-2 0 3-15,-1 1 10 0,-4 2 1 16,3 0-16-1,0 1 1-15,2-1 0 0,0 0-4 16,3 1 1-16,2-3-1 16,2 1-1-16,3-1 0 15,0 1 1-15,-2 1-1 16,-2-2 3-16,-1 1 1 16,2 1-3-16,-3 0 4 15,4 1 2-15,2 1 0 16,-1 0-5-16,0 1 6 0,3 1 7 15,-1 2-3 1,0-2-7-16,0 2 6 0,0-1-5 16,0 2 3-16,-3 0-8 15,1 0 5-15,-5 0-2 16,1 0-1-16,-1 0 1 16,0 6-2-16,-1 4 1 15,2 0 1-15,0 2 0 16,-1 2-1-16,4 2 2 15,-1-1 0-15,-1 3-1 16,-1-2 2-16,-1 2-4 16,-5 2-1-16,3 0 6 15,-3 0-7-15,-1 0 7 16,1-1-7-16,1 1 2 16,0-1 4-16,1-1-6 0,2 0 3 15,-2 0 2-15,-1 1-3 16,2-3 1-1,-3-1-3-15,-1-1 1 0,0-2 6 16,0 1-7-16,0 0 1 16,1-2 6-16,2 1-6 15,1 1 4-15,2-1 1 16,2 1-2-16,-2-1 3 16,3 1 1-16,-2 0-1 15,-1 0-4-15,1-2-3 16,-1 0 5-16,3 0-1 15,-2 0-2-15,-4 1 1 16,3-1 0-16,-1 1 1 0,1-2-2 16,-3 0-1-16,2-1 2 15,1 0 1-15,2-1 0 16,-1-2 7-16,1-1-5 16,0 1-4-16,3-2 0 15,-1 1 10-15,-1 0-10 16,1 0 0-16,-1 0 2 15,0 0 5-15,-1 0-9 16,0-2 1-16,0 1-1 16,4-1 8-16,-1-2-2 15,1 1-6-15,2-2 5 16,-1 0 4-16,1 0-4 0,-3 0 0 16,0 0 4-16,-5 0-6 15,1 0 1 1,-1 0-4-16,0 0 2 0,1 0-1 15,1 0 4-15,2-2 8 16,2-3-6-16,-1-1-6 16,-1-1 10-16,2 0-6 15,-2-3-5-15,1 1 10 16,-1-2-5-16,2 0-1 16,-2 0 0-16,-1 0 0 15,0-1 7-15,-1 1-10 16,0-2 2-16,2-1 0 15,2-2-1-15,0 2 1 16,-1-2-1-16,3-1 1 0,0-2-1 16,-1 1 2-16,3 0 1 15,-1-1-1-15,-1 2 0 16,-1-1 5 0,-1 1 0-16,0 0-7 0,-2 0 1 15,-1-1 3-15,1-1-4 16,1-1 1-16,-2 1 0 15,1-2 0-15,2-1 0 16,0 0-3-16,-3-1 0 16,4-1 1-16,-1 0 1 15,1-1 4-15,0 1-5 0,-2 0 4 16,2 1-1-16,-1 1 1 16,0-3-5-1,-3-1 9-15,3-1-7 0,0-2-2 16,-1-1 3-16,-1-3-3 15,0 3 3-15,-3 0-2 16,-1 2 4-16,0 1 0 16,-1 1-4-16,0 1 4 15,1-2-1-15,-3 2-4 16,1-1 0-16,-2 1 8 16,0 1-8-16,2-1 4 15,-2 0 0-15,2 0-5 16,-1 1 6-16,3 0-5 15,-2 0 1-15,0 2 1 0,-1 1 3 16,0-1-1-16,1 2-2 16,0 1-2-16,0 1 0 15,-1-2 1-15,3 0 1 16,-2-1-1-16,3 0-1 16,0-2 0-16,-2 0 0 15,3 2 2-15,-5 0-2 16,1 3 3-16,-2-1-3 15,0 2 0-15,1-1 0 16,-1 0-1-16,1-1 6 16,-2-1-6-16,2 2 1 15,0 0 0-15,3-2-2 16,-3 3 5-16,1 0-4 16,2 0 1-16,-6 4 0 15,3-3-2-15,1 0 1 16,0 2-3-16,0-2 4 15,-3 3 0-15,4-4 4 0,-2 1-4 16,-1-1-1-16,2-3-3 16,-2 2 8-16,3-3-4 15,1 1 0-15,-3 2 0 16,4 1-4-16,-3 3 4 16,-1 1 0-16,0 2-1 15,-1 2 2-15,-1-1-1 16,2 2 0-16,-1-1 1 0,2 2-2 31,-1-1 1-31,3 1 0 0,-1 1-1 0,-2 1 0 16,3 1 1-1,-4-1-1-15,0 1 0 0,2 3 0 16,-3-2 0-16,3 0 1 16,2 2 0-16,0-2 3 15,1 1-5-15,0 1 3 16,-3 1-1-16,-1-1 0 15,0 1 0-15,0 0 0 16,1 0 1-16,-2 0-1 16,0 0 0-16,-3 0 0 15,2 0-5-15,-1 0 5 16,2 4-2-16,2 2 2 0,-1 1-1 16,1 0 1-16,0-2 0 15,0 3 0 1,-1-1 1-16,1 0-2 0,-2 2 1 15,0-1 0-15,-1 1 0 16,0 2-6-16,-1-1 5 16,2 3 0-16,0 2 1 15,-2 2-1-15,0 2 1 16,0-1-2-16,1 1 1 16,-1-3 2-16,0 2-1 15,0-3 1-15,-1-1-1 0,2-1-1 16,-3-2 1-1,3 2 0-15,-2-2 2 0,-2-2-1 16,2 4-1 0,-1-3 0-16,-1 3-1 15,2 0 0-15,-1-1 1 0,-1 1 0 16,2 0 0-16,-1-1 3 16,0 1-5-16,-1-1 3 15,1-2-1-15,0 1 0 16,-1 0-2-16,4 0 2 15,2 3 0-15,1-1 3 16,1 3-5-16,2-2 2 16,-1 1-2-16,4 2 2 15,2 1 0-15,1 1 1 16,-2 1-4-16,2-1 6 0,1-1-4 16,-1 2 2-1,0 0-2-15,1 0-1 0,-2 1 2 16,4 0 0-1,0 2 0-15,2 0 2 0,2 2-1 16,2 2-1-16,3 2 0 16,6 1 1-16,1 2 1 15,3 0-2-15,1 0 1 16,1 2-1-16,2 1 2 16,0 3 3-16,-2 3-4 15,-1 4-1-15,-3 0 5 16,-3-1 3-16,-4 0-8 15,-1-3 7-15,-1-3-5 16,2 1 5-16,-4 0-5 16,2 0 1-16,1 1 6 0,-4-3-8 15,1 2 4-15,-3-4-1 16,1-1 0-16,-1 0-3 16,0-2 5-16,2 2-6 15,-1 1 0-15,-1 3 0 16,3 1 4-16,1 1-3 15,1 2 2-15,-2-1 3 16,1-1 0-16,-2-2 0 16,2-1-5-16,0-3 6 15,1-2 0-15,2 2-5 16,0-1 4-16,-2 0-1 16,-2-3 1-16,1-3 1 15,-4 0-6-15,0-5 4 0,1-2 1 16,-4-2-3-16,-3-2 2 15,-2-1-4-15,-2 0 3 16,-3-4-4-16,-2-1 0 16,2 0 5-1,-3-3-5-15,-2 0 1 0,-1-3-1 16,0-1 0-16,2-2-2 16,-2 0-16-16,1 2-16 15,-4 1-21-15,-1 4-24 16,-5 0-30-16,-3 5-25 15,0 3-49-15,0 0-160 16,-6-2-125-16</inkml:trace>
  <inkml:trace contextRef="#ctx0" brushRef="#br0" timeOffset="49912.78">10393 14902 494 0,'0'0'128'0,"0"0"-118"0,0 0-4 0,0 0 25 16,0 0-5-16,0 0 4 0,0 0 25 0,0 0 0 0,7 0-9 0,3-1 27 0,1-5-22 0,1 1-22 0,-2-1-6 0,1-1-9 0,0 2 6 16,3-4 7-16,1 2-3 0,-2-2-1 0,4-1-13 0,-2-2 3 0,2-1-5 0,2-1-6 0,0-1 8 0,2-1-5 0,-3-3-1 0,1 1 5 0,3 0-4 0,-2 0 1 15,-2-1 4-15,0 1 4 0,-2-2-2 0,5 1-1 0,-3-4-2 0,4 0-5 0,0-2 4 0,1-2-3 16,1 2-1-16,0-2-4 0,-5 3 7 0,-1 1-2 0,0 2 3 0,-3-2-2 0,4 1-2 0,1-2 0 15,2-2-1-15,0 1-1 0,2-2 2 0,-3 2-4 0,-3-1 3 16,4 3-1-16,-4-3 0 0,0-1 6 0,-1 1 1 0,-1-3 1 0,2-1-5 0,0-3 3 0,-2-3-2 0,2-2 0 0,0-2-1 0,0 1-2 16,0 4 0-16,-3 1 1 0,-2 3 4 0,-2 0 1 0,-2 1-3 0,-1 0 7 15,2 0-2-15,-1-1-2 16,2 0 0-16,1 0-7 0,-1 1 0 16,5-1 2-16,-1 1 0 0,3 1-1 15,1-2 2 1,1 1-5-16,1 0 3 15,-1 0 2-15,2-3-5 0,0 0 2 16,0 0-1 0,3-3 9-16,0 1-10 0,-2 1 7 15,1 3 2-15,0 0-1 16,-1 0 4 0,-1 1-7-16,2 0 4 15,-1-2-1-15,0 0-8 0,2 0 2 16,-1-4 2-1,0 1-4-15,-6 1 1 0,1 1 2 16,-2 4-3-16,-2 1 0 16,1 1 5-16,-1 0-1 0,3-1-3 15,0-2-1-15,4 1 1 16,0-2 0 0,1 1-1-16,1 1 1 0,0-1 1 15,-1 1-2-15,-3 2 0 16,1-2 0-16,1-1 2 15,-1-2-2-15,3-2-2 16,3-3 2-16,0-1 1 16,-2 0 2-16,-4 0-3 15,0 1 0-15,-2 2 5 0,-2 0-1 16,-1 4 1 0,1-1-4-16,-3-3 1 0,0 2 3 15,4-4-5-15,-3 0 2 16,4-4-2-1,-1-3 1-15,3 1 4 0,0-1-5 16,2 2 2-16,0 1-4 16,1 3 4-16,1-3-1 15,-1 1-1-15,0-2 1 16,-2-2-1-16,4 2 1 16,-1-2-1-16,0 5 0 15,1 2 0-15,-2 2 0 16,-2 2 0-16,0 4 0 15,2-4 0-15,-4 2-1 16,4-1 0-16,-1-4 1 0,1-2 0 16,-1 0 1-1,1-2-1-15,-2 4-3 0,-1 2 2 16,1 3-1-16,-1 3 2 16,0 2 1-16,-5 1-1 15,2-2 1-15,-3 2 2 16,0-2-3-16,-1-1-6 15,2-3 6-15,2-2 1 16,3 1-1-16,1-1-1 16,-1 2 1-16,0 5 0 15,0 1 1-15,-3 3 0 16,1-1-1-16,-1 1 0 0,0-1 1 16,0 0 0-1,-2 1-1-15,5-3 1 0,3-1-2 16,0-2 1-16,9-2 0 15,-3 2 1-15,-2 1-1 16,-3 5 0 0,-4 2-2-16,-4 4 2 0,-3 2 0 15,0-1 1-15,1 1 1 16,-2-2-2-16,5-1 0 16,-1-1 0-16,2 1 0 15,-2-3 1-15,0 2-1 16,-3 1 0-16,-1-2 0 15,-1 4 2-15,1 0-2 16,1 1-1-16,1-1 1 16,0 1 0-16,-1 1 0 0,2 1 0 15,-3-1 0-15,0 2-1 16,-2 0 1-16,4 1 0 16,0 0-1-16,-1 1 1 15,2-1-1-15,0 2 2 16,-3-1-1-1,5 1 1-15,-4 0-1 0,2 1-1 16,2-2 1-16,3 2-1 16,4-1 0-16,3-1 1 15,1 2 0-15,-1 1 0 16,-2 0 0-16,2 2-3 16,0-1 2-16,2 1 1 0,0-2 2 15,4 0-2-15,3-1 2 16,2 2-1-16,-3 1-1 15,-3-1 2 1,-5 4-1-16,-5 1 1 0,-4 0-1 16,1 0 3-16,2 0-2 15,-1 0-1-15,4 9 0 16,1 2 1-16,0 3 1 16,1 2-1-16,-2 1 2 15,-2 3-4-15,-1 0 4 16,-1 1-2-16,-3 2 0 15,0 1-1-15,-1 1 2 16,0 0 0-16,3 0 2 0,-2 2-1 16,6-1-3-16,1 2 2 15,2 2 5-15,-2-1-5 16,1 1 0 0,-1-1 3-16,-1 1-4 0,-2-1 3 15,-2-1 0 1,0 0-1-16,0 0-1 0,-2 2 3 15,1 0-6-15,-1-1 0 16,1 3 4-16,1-3-3 16,-5 1 3-16,1-3-4 15,-1 1 4-15,0-2-3 16,-2 3 1-16,0 0-1 0,1 2 1 16,-2 2-2-16,1-1 0 15,1-2 3-15,-1 0-2 16,-2-4-1-1,1-2 2-15,0 1-2 0,0-3 0 16,1 0 2-16,-2 1-1 16,-1 0-1-16,3-2 0 15,1 3 5-15,1-2-5 16,-2 4 0-16,3-1 2 16,-2 0-2-16,1 1 1 15,1-1-1-15,1-1 0 16,-2-1 0-16,1-2 2 15,-2 0-2-15,-1-1 0 0,3 1 0 16,-2-1 3-16,-1 0-3 16,1-3 0-1,-1 1 0-15,-1-1 0 16,3 0 1-16,-3-1 0 0,2-1 0 16,-1-1-1-16,0 1 0 15,0 1 1-15,0-2 0 16,0 2-1-16,-3 1 2 15,2-1-1-15,2 4-1 16,-2 2 1-16,0-3-2 16,1 2 3-16,-1-1-4 15,0 1 5-15,0 1-4 16,-1-3 1-16,-1 4 0 16,-1 0 1-16,0 1 0 0,1-1-1 15,-1 1 1 1,2 1-1-16,-1-2 0 0,0 0 2 15,-1 0-2-15,2-1 0 16,-4-1 0-16,1 0 0 16,-1 1 0-16,0-2 0 15,-1 1 0-15,-1-2 0 16,1 0 0-16,0-1 0 16,3 1 2-16,0 0-3 15,0-1 1-15,-1 4 0 16,2-4 2-16,-1 2-2 15,1 1 0-15,2-2 0 16,2 1 0-16,0 0 0 0,0-3 0 16,2-2 0-16,-1 0 0 15,4-3 1-15,1 1-1 16,-1 0 4 0,2-2-3-16,-3 0-2 0,3 2 2 15,-2-3-1-15,1 1 1 16,2 1-1-16,3-4 1 15,2 1 0-15,2-2 0 16,-4 0 0-16,1-3-1 16,0 0 0-1,4 0 3-15,0-2-3 0,1-1 0 16,-4-1-1-16,2 0-1 16,-7 0 2-16,-1 0 0 0,1 0 1 15,-1 0-4-15,-1 0 3 16,0 0 0-16,1 0-1 15,-1 0 3 1,2 0-3-16,0 0 2 0,0-3 0 16,-2-1-1-16,-1 0 2 15,-2-2-2-15,4 2 1 16,-2-1 0-16,1-1-1 16,-1 2 1-1,-1-1-1-15,1 4 1 0,2-2-1 16,-1 0 0-16,-1 2 0 15,-1-1 1-15,-3 2-1 16,1 0 0-16,-1 0 1 0,1 0-1 16,0 0 1-1,1 0-1-15,0 0 3 16,1 0-2-16,-2 0-1 0,-1 0 0 16,-1 0 0-16,-1 2 0 15,-3 1 1-15,1 1-1 16,1-1 0-16,0 2 0 15,2 1 0-15,0 0 0 16,0-1 0-16,-1 1 0 16,-3-1-1-16,1 0 1 15,-4 0 1-15,-1 1-1 16,2 1-4-16,-2 0 3 16,6 1 2-16,-3 1-2 15,4 1 2-15,-3 0-1 0,-1 0 0 16,3 1 0-16,-3 0 0 15,0 0 0-15,3 2 0 16,-1 0 0-16,-1-2 0 16,0 3 2-16,1 0-2 15,-1 0 1-15,4 0-1 16,-2 1 0-16,-2-1 0 16,2-1-2-16,0-2 2 15,0 1 0-15,0 2 1 16,0 1-2-16,0 0 2 0,1 2-3 15,0 2 3 1,1-1-2-16,-2 2 1 0,0-2 0 16,0 5-1-1,1-2 2-15,-1 0-2 16,0 2 0-16,0-4 0 0,-1 2 1 16,-1-1 0-16,0-1 1 15,1 1-3 1,-3-1 2-16,2 3 0 0,-3 1 0 15,-1 0-4-15,0 1 4 16,1 0 0-16,1 0 0 16,0 0 0-16,-1 0 1 15,2 0-1-15,-2 1 0 16,-1-1-1-16,2 1 1 16,1-2 0-16,-3 0 1 0,1-1-2 15,2-1 1-15,3 1 0 16,2-2 0-16,0-2 1 15,0 0-1-15,-2 0 0 16,3 4 0-16,-3-1 0 16,3 0 0-16,0 1 0 15,-1 1 1-15,0 0-1 16,1 0 0-16,-5 1-1 16,1 1 2-16,0 0 0 15,-1-1-1-15,-1-2 0 16,-1-2-1-16,1 0 2 15,-1-2 3-15,1 1-4 16,1 1 1-16,2-2 0 16,1 0-1-16,1 0 1 0,1 1-4 15,-2-1 5 1,3 2-3-16,1-2 2 0,-1 3 7 16,0-2-8-16,-3-2-1 15,2 0 1-15,-1-1-2 16,0 0 7-16,0-2-5 15,2 2 3-15,1 0-3 16,2-1 4-16,2 0-1 16,0 2-2-16,1-3-1 15,-1 3 0-15,-1 0 3 16,-4 1-1-16,-1-1-2 0,1 2 0 16,-4-2 0-1,3 1 5 1,-1 0-5-16,-1 1-4 0,-1-1 4 15,1-1 3-15,-1 0-1 16,0-2-2-16,0 2 0 16,-5-1 1-16,3 1-1 0,0-1 0 15,-1 0 2-15,1 0-2 16,3-1 1-16,-2 0 1 16,0 0-1-1,0 1-1-15,0-1 6 0,0 0-6 16,0 1 1-16,1 0-1 15,1-1-1 1,1 1 0-16,-2 0 2 0,1 0 1 16,1 1-2-16,2 0 2 15,-1 0-5-15,2 0 5 0,-1 0-2 32,0 0 0-32,-2 0 1 15,1 0-1-15,-2 1 1 0,2-1 0 0,-1 0-1 16,0 0 0-16,0-1 0 15,1 0 1 1,-2 1 0-16,1 1 3 0,4 1-2 16,-1-2 2-16,3 1-2 15,2 2 4 1,2 0 0-16,1 2-5 0,0 1 8 0,1 1-8 16,0 1 2-1,0-2 0-15,1-2 2 16,0-2-2-16,-3-1-1 15,3-3 3 1,0 0-2-16,-2-3 0 0,0 1 1 0,-1-2-1 16,-4-1 4-1,1-2-6-15,-5-2 8 0,0-3-7 16,-2-2-1-16,-2-1-1 16,-5 0-2-16,-2 0-9 15,-5-20-32-15,0-6-54 16,-20-14-153-16,-17-11-729 15</inkml:trace>
  <inkml:trace contextRef="#ctx0" brushRef="#br0" timeOffset="70715.39">10239 15516 641 0,'0'0'44'16,"0"0"55"-16,0 0 3 0,0 0-19 0,0 0 3 0,0 0-13 16,0 0-44-16,0-3 6 0,0-1-8 0,0 0-1 15,0 0 10-15,0 0-21 16,0 1-13-16,0 2 1 0,0-1-6 0,0 2-23 15,12-1-100-15,10-1-99 0,8-2-150 0</inkml:trace>
  <inkml:trace contextRef="#ctx0" brushRef="#br0" timeOffset="72029.21">11871 8204 261 0,'-13'-4'221'0,"-3"0"-198"16,0-2 32-16,3 2 10 15,-4-1 27-15,2 1-18 16,-1 0-10-16,-3 1 3 15,1-1-12-15,0 1-3 16,3 1 12-16,2 2 1 16,2 0-13-16,8 0-2 0,1-1-20 15,2 1-6 1,0 0-7-16,0 0-6 0,0-2 4 16,0 2-2-16,0 0 0 15,0 0 12-15,0 0-13 16,5 0-3-16,7 0 1 15,6 0 7-15,6 0 6 16,2 0-5-16,6 0-2 16,8 0-4-1,7 0 0-15,5 0-1 0,3 0 0 16,-2 0 0-16,0 0-2 16,2 0 0-16,-1 0 0 0,-2-1 5 15,-4-3-13 1,1 0 6-16,-4 0 0 0,-1-1-2 15,-3 1 6-15,-7 1-6 16,-7 2 0-16,-5 0 4 16,-5 1-8-16,-3 0 8 15,-1 0 0-15,-3 0-8 16,0 0 7-16,-1 0-7 16,-1 0 2-16,-5 0 2 15,3 0-4-15,-5 0 2 16,-1 0 6-16,0 0-2 15,0 0 10-15,0 0 8 16,0 0 3-16,0 0-3 0,0 0-9 16,0 0 5-16,0 0-17 15,0 0-3 1,0 0 3-16,0 0-4 0,0 0 0 16,0 0-3-16,0 0-25 15,0 0-24-15,-4 0-38 16,-7 0-111-16,-1 0-58 15,-2 0-352-15</inkml:trace>
  <inkml:trace contextRef="#ctx0" brushRef="#br0" timeOffset="79989.61">10458 15397 97 0,'3'0'41'0,"0"0"-1"16,0 0-5-16,3 0 0 0,0 0 12 16,0 0-19-16,4 0-15 0,-1 0-7 15,-1 0-4-15,2-2-2 0,-4 1-5 16,-1-1-25-16,-2 1 7 0,0-1 23 16,-2 1 3-16,1-2 14 0,1 0-17 0,-2-1-1 15,5-2-36-15,0 1-87 0</inkml:trace>
  <inkml:trace contextRef="#ctx0" brushRef="#br0" timeOffset="81832.7">10603 15313 314 0,'-3'-3'112'0,"3"2"-89"0,-2 1 52 16,2 0-14-16,0-1 11 0,-1 1 19 15,-1 0-10-15,1 0-9 0,-1 0-21 16,2 0-23-16,0 0-15 0,0 0-3 16,0 0-5-16,0 0 1 0,0 0-2 15,0 0 12-15,0 0-4 0,0 0 17 0,0 0 18 32,0 0 5-32,0 0 11 0,0 0-9 0,0 0-20 15,-1 0-16-15,-1 0 0 0,1 0-4 0,-2 0-4 16,3 0-10-16,-5 0 0 0,1 0 2 15,3 0 0-15,-1 0 4 0,2 0-6 0,0 0 1 16,0 0 5-16,0 0 0 0,0 0 8 16,0-6 14-16,0-1-18 15,0 0 8-15,-4 1 1 16,1 2 13-16,-2 1-5 0,2 3-14 16,3 0-8-16,0 0-1 0,0 0-4 15,0 0-3-15,0 0 0 0,0 0 0 16,0 0-2-16,0-2-57 0,0-1-35 0,0-1-30 15,9-1-180-15,0-4-22 16</inkml:trace>
  <inkml:trace contextRef="#ctx0" brushRef="#br0" timeOffset="82200.17">10650 14737 18 0,'0'0'142'16,"0"0"-124"-16,0 0 46 0,0-5-13 15,0 2-1-15,0 0-48 0,0-1-2 16,-1 1-3-16,-1 0 3 0,1 2 1 0,-1 0 8 16,1-1 5-16,-1-1-3 0,-2 2-11 15,0-2-30-15,-1 0-69 0,1-2-115 0</inkml:trace>
  <inkml:trace contextRef="#ctx0" brushRef="#br0" timeOffset="82225.73">10479 14544 37 0,'0'0'52'0,"0"0"-29"0,0 0-15 0,0 0 2 0,0 0-1 0,0 0 1 0,0 0-3 0,0 0-4 0,0 0 1 0,0 10 3 15,0-10 4-15,0 0 9 0,-1 0 10 0,1 1-11 0,0-1-6 0,0 2-3 0,0-1-7 0,0 0 0 0,-2 1-2 0,1-1 0 0,-1 1 1 0,2-2-2 0,0 1 0 16,-3-1 0-16,3 1 0 0,0-1-2 0,0 0-3 0,0 0 0 0,0 0 4 0,0 0 1 0,0 2 0 0,0-2 1 0,0 0-1 0,0 0 0 0,0 0 3 0,0 0-2 0,0 0-1 0,0 0 0 0,0 0-6 0,0 0-32 0,0 0-80 0</inkml:trace>
  <inkml:trace contextRef="#ctx0" brushRef="#br0" timeOffset="-2047.11">25959 7927 865 0,'0'0'72'0,"0"0"-36"15,0 0 44-15,0 0 12 16,0 0-33-16,0 0-49 16,0 0 5-16,0 0-12 15,-22-21-1-15,40 17 9 16,6-2-4-16,1 2-3 0,4 0 15 16,3-2-14-16,7 1 14 15,7-2-11-15,11-2 10 16,10 1 1-1,9-2-16-15,9 1 17 0,3 1 3 16,-3-2-13-16,-4 1 11 16,-10 2-18-16,-3 0 2 15,-3 3 0-15,-2 0-4 16,0 1-1-16,-4 2-2 16,1-1 2-16,3 2 0 15,1-1 0-15,4 1 0 0,2-1-2 16,-4 1 6-1,-6 0-4-15,-11 0 0 0,-7 0 3 16,-11 0-3-16,-1 0 0 16,-5-2 0-16,-2 1-1 15,-2-2 5-15,-4 0-3 16,-4 2 5-16,-4-2 2 16,-2 1 23-16,-3 1-10 15,1 1 2-15,-4-1 5 16,1 1-14-16,-1-2 1 15,-1 2-9-15,2 0 1 16,-2 0 2-16,1-1-9 0,1 1 0 16,-1-2-1-1,2-2-33-15,2 0-83 0,-1-1-141 16,-4 4-368 0</inkml:trace>
  <inkml:trace contextRef="#ctx0" brushRef="#br0" timeOffset="-283.57">25931 8729 406 0,'0'0'198'16,"0"0"-91"-16,0 0-7 16,0 0-27-16,0 0-16 0,0 0-1 15,-8 0-12-15,8 0-12 16,0 0 2-16,0 0-8 15,0 0 5-15,0 0-19 16,0 0-6-16,13 0 6 16,6 0-3-16,9 0 15 15,2 0-7-15,4 0-8 16,1 0 6-16,-1 0-10 16,5 0-4-16,4 0 7 15,0 0-5-15,3 0 1 16,1 0-4-16,-1 0 4 15,2 0-2-15,2 0-2 0,2 0 0 16,0 0 1-16,0 0 2 16,-1 0-4-16,-2 0 1 15,3 0 0-15,0 0 5 16,0 0-5-16,0 0 0 16,-5 0-3-16,0 0 4 15,-3 0-2-15,-3 0 1 16,0 0 0-16,-1 0-5 15,0-3 7-15,-1 0-2 16,2 1 0-16,-1-1 1 16,3 1-1-16,0-1 0 15,3 1 3-15,-2 0-5 0,0-1 2 16,-3 2 0 0,-4 1 1-16,-4-2-1 0,-2 1 0 15,-2 1 0-15,-1-1 3 16,-1 1-4-16,3-2 1 15,-2 2 0-15,-1-1-1 16,-3 1 1-16,-3-2 0 16,-2-1 1-16,-4 3-1 15,-3-1 1-15,-5 1-1 16,-2-1 2-16,-4 1-6 16,-1 0 8-16,0 0-4 15,0 0 11-15,0 0-2 16,0 0 5-16,0 0-14 0,0 0 0 15,0 0-2 1,0 0-3-16,0 0-27 0,0 0-42 16,-1 0-40-16,-5 0-61 15,-3 0-109-15</inkml:trace>
  <inkml:trace contextRef="#ctx0" brushRef="#br0" timeOffset="4930.9">24708 9930 924 0,'0'0'54'0,"0"0"-22"16,0 0 85-16,0 0-1 0,0 0-44 16,0 0-12-1,0 0 7-15,-11-44-11 0,11 44-14 16,0 0-2-16,0 0-32 16,0 0 4-16,0 10-12 15,0 15 7-15,0 11 12 16,0 8 4-16,6 6-7 15,-3 4 6-15,2 1-20 16,-4 3 11-16,-1-2-4 0,0-1-7 16,0-1 18-1,0-2-18-15,0-3-1 0,-1-4 4 16,-2-6 0-16,-2-8-5 16,2-8 0-16,0-4 3 15,-1-6-6-15,1-3 3 16,0-5 0-16,-2-2 3 15,5-3-1-15,0 0 4 16,0 0-4-16,0 0 3 16,0 0 5-16,0 0-9 15,0 0-1-15,0 0 9 16,0 0-4-16,0-3-5 16,0-4 0-16,-1-3 1 15,-4-1-7-15,2 1 5 0,0-4-8 16,2 0-3-1,-1-4-36-15,2-4-15 0,0-2-57 16,0-3-93-16,2-1-88 16,5-1-306-16</inkml:trace>
  <inkml:trace contextRef="#ctx0" brushRef="#br0" timeOffset="5394.63">24744 10000 853 0,'0'0'46'15,"0"0"24"-15,2-85 70 16,19 59-58-16,9-1-38 16,8 3-2-16,6 4-1 15,1 8 11-15,1 5 4 16,-5 5-13-16,-13 2-31 16,-10 0 3-16,-11 0-15 0,-7 0 5 15,0 0 2 1,0 6-7-16,-7 5-8 0,-13 4 8 15,-3 5 10-15,-4 0 9 16,0-3-19-16,3 0 0 16,3-2 0-16,0-1-6 15,8-2-30-15,2-2-31 16,2-3-23-16,6-1 34 16,3-2-60-16,0 3-24 15,0 0 14-15,0 1 2 16,9 0-85-16,6-2-237 15</inkml:trace>
  <inkml:trace contextRef="#ctx0" brushRef="#br0" timeOffset="6154.09">24708 9893 514 0,'0'0'350'0,"0"0"-308"16,0 0 49-16,0 0 18 16,0 0-72-16,55-72-13 15,-12 55 29-15,5 5-20 16,1 3 1-16,-4 6 9 16,-3 3-21-16,-4 5-1 0,-5 16-11 15,-3 7 6 1,-7 6-2-16,-9-2-2 0,-9 0 0 15,-5 1 3-15,-11-4-15 16,-20 0 34 0,-12-2-7-16,-2-5-22 0,-3-2 11 15,10-3-13-15,5-6-2 16,9-1-2-16,9-5-10 16,6-3-7-16,8-2-27 15,1 0-29-15,0 0-14 16,4-2-57-16,11-11-147 15,6 0 28-15,0 0-122 16</inkml:trace>
  <inkml:trace contextRef="#ctx0" brushRef="#br0" timeOffset="6937.68">25715 9600 407 0,'0'0'353'0,"0"0"-282"15,0 0 5-15,0 0 51 16,0 0-21-16,-87-9-49 16,60 25-37-16,-2 12 24 15,-4 10 0-15,4 7-5 0,7 6 16 16,2 2-21-16,8 3-25 16,2 1 14-16,7 1-21 15,3 2 2-15,0-1-1 16,2 0-1-16,9-5 3 15,1-7-4-15,4-2 2 16,1-8-1-16,6-1-1 16,0-2 5-16,0-3 2 15,1-6-2 1,-2-2 2-16,-4-8-1 0,-3-4-4 16,-4-4 18-16,-5 0-20 15,2-1 17-15,-3-2-4 0,-1-1-8 16,1 0 10-1,-2-1-13-15,-2-1 6 16,1 0 4-16,-1-1-11 0,-1 0 7 16,2 0 10-16,-2 0-17 15,1 0 9-15,-1 0-11 16,3 0 0-16,-3 0 1 16,0 0-1-16,2 0 0 15,-2 0 0-15,0 0 4 16,4-2-9-16,4-8-16 15,2-2-20-15,3-5-74 16,0 2-55-16,1-3-15 16,-2-4-160-16,2 1-293 15</inkml:trace>
  <inkml:trace contextRef="#ctx0" brushRef="#br0" timeOffset="8102.59">26419 9776 342 0,'0'0'84'0,"0"0"-32"16,0 0-17-16,0 0 3 16,0 0-23-16,0 0-15 15,0-27-10-15,3 27-54 16,1 0-54-16,-1-2-55 16</inkml:trace>
  <inkml:trace contextRef="#ctx0" brushRef="#br0" timeOffset="8671.94">26998 9538 903 0,'0'0'169'16,"0"0"-38"-16,0 0-1 15,0 0-3-15,0 0-38 0,0 0-45 16,0-69-13 0,0 94-25-16,1 23 4 0,1 21 37 15,-1 14-8-15,-1 8 1 16,2-2-17-16,-1-6-9 15,2-6 1-15,-3-8-13 16,2-5 9-16,-2-9-6 16,0-9-4-16,1-7 7 15,-1-10-8-15,0-9 0 16,0-8-1-16,0-6-5 16,0-4 4-16,2-2-25 15,1 0-14-15,7-5-15 16,5-12-19-16,6-5-124 0,4-5-104 15,-2-1-257-15</inkml:trace>
  <inkml:trace contextRef="#ctx0" brushRef="#br0" timeOffset="9154.4">27396 9776 956 0,'0'0'158'0,"0"0"-1"16,0 0-1-16,0 0-42 16,0 0-63-16,0 0-51 0,3 20 8 15,-10 39 21 1,-1 4 1-16,4 2-1 0,2-7-13 16,2-7-15-16,0-8 7 15,0-10-5-15,11-10-3 16,0-8 0-16,0-9 1 15,5-6 1-15,5 0 4 16,8-24-1-16,5-11 9 16,1-3-13-16,-4-2 4 15,-6 9-2-15,-6 10-1 16,-10 8 3-16,-4 9-2 16,-4 4 1-16,-1 0-2 15,0 7-2-15,0 11 0 16,6 7 3-16,0-3 0 0,5-1-2 15,3-5-1-15,5-4 2 16,4-6 4-16,3-6-6 16,3 0 7-16,3-14 1 15,-4-13-5-15,-4-8 12 16,-7-8-9-16,-11-3-5 16,-6 0-1-16,-2 6-1 15,-20 7-22-15,-8 9-25 16,-3 9-49-16,-6 8-125 15,-1 5-191-15</inkml:trace>
  <inkml:trace contextRef="#ctx0" brushRef="#br0" timeOffset="9751.12">26423 9874 1192 0,'0'0'61'0,"0"0"46"16,0 0 29-16,0 0-40 15,0 0-63-15,0 0-33 16,-67 5 12-16,37 40-3 16,-3 7 19-16,2 2-17 15,-2-1-7-15,3-1-1 16,2-2-3-16,3-4-4 16,3-6-40-16,0-3-68 15,3-9-43-15,3-7-42 16,-1-11-127-16,4-10-110 15</inkml:trace>
  <inkml:trace contextRef="#ctx0" brushRef="#br0" timeOffset="9965.63">25953 9985 485 0,'0'0'665'16,"0"0"-603"-16,0 0 30 15,0 0-3-15,0 0-30 16,91-44 0-16,-40 72-13 15,3 7-3-15,-2 7-10 16,-6-1-20-16,-1 5-7 16,-2-3-6-16,-1 3-3 15,3-6-13-15,-3-1-67 0,2-8-34 16,-3-9-75 0,-4-9-165-16</inkml:trace>
  <inkml:trace contextRef="#ctx0" brushRef="#br0" timeOffset="10658.38">27935 9383 1078 0,'0'0'114'15,"0"0"-75"-15,0 0 26 16,101 61 45-16,-46 1-33 16,4 20 7-16,-3 16-15 15,-4 5-25-15,-10 1 10 16,-9-3-11-16,-18-8-21 16,-12-8-1-16,-3-8-19 15,-29-8 5-15,-15-4-7 16,-10-2-19-16,-8-2-33 15,-1-3-72-15,0-8-140 16,8-10-245-16</inkml:trace>
  <inkml:trace contextRef="#ctx0" brushRef="#br0" timeOffset="13856.37">11835 15626 397 0,'0'0'848'16,"0"0"-845"-16,0 0-3 15,0 0 26-15,0 0-25 16,0 0-2-16,18 0 1 16,7 3-34-16,7 3-100 15,5-2-179-15</inkml:trace>
  <inkml:trace contextRef="#ctx0" brushRef="#br0" timeOffset="14018.11">12521 15676 987 0,'0'0'88'0,"0"0"-87"0,0 0-1 15,0 0 14-15,0 0-13 16,0 0 7-16,108 4-16 15,-53-4-109-15,6 0-242 16</inkml:trace>
  <inkml:trace contextRef="#ctx0" brushRef="#br0" timeOffset="14194.63">13269 15756 463 0,'0'0'383'0,"0"0"-373"0,0 0 5 16,0 0 63-1,0 0-54-15,0 0-6 0,109 12-18 16,-57-12-29-16,5 0-96 16,-1 0-101-16</inkml:trace>
  <inkml:trace contextRef="#ctx0" brushRef="#br0" timeOffset="14301.27">13858 15807 636 0,'0'0'184'0,"0"0"-166"0,0 0 17 16,0 0-33-16,0 0-2 0,0 0-19 0,91 0-149 16,-55 0-260-1</inkml:trace>
  <inkml:trace contextRef="#ctx0" brushRef="#br0" timeOffset="14449.01">14239 15811 979 0,'0'0'31'15,"0"0"20"-15,0 0-51 16,0 0-5-16,0 0-109 16,89-1-82-16,-40-6-276 15</inkml:trace>
  <inkml:trace contextRef="#ctx0" brushRef="#br0" timeOffset="14563.29">14670 15825 967 0,'0'0'26'0,"0"0"-1"16,0 0-25-16,0 0-31 16,0 0 24-16,106 0-127 15,-66-1-230-15</inkml:trace>
  <inkml:trace contextRef="#ctx0" brushRef="#br0" timeOffset="14708.6">15058 15851 826 0,'0'0'56'0,"0"0"-54"0,0 0 10 16,0 0-12-16,101 0 0 15,-61 0-120-15,-2 0-312 16</inkml:trace>
  <inkml:trace contextRef="#ctx0" brushRef="#br0" timeOffset="14839.95">15531 15863 574 0,'0'0'467'16,"0"0"-439"-16,0 0-1 0,0 0-18 15,0 0-1-15,97 0-8 16,-62 0-46-16,-2 0-223 0</inkml:trace>
  <inkml:trace contextRef="#ctx0" brushRef="#br0" timeOffset="14968.63">16029 15865 899 0,'0'0'48'15,"0"0"-44"-15,91-14 8 16,-49 7-12-16,1-2-222 16</inkml:trace>
  <inkml:trace contextRef="#ctx0" brushRef="#br0" timeOffset="15111.1">16515 15838 1132 0,'0'0'161'0,"0"0"-64"0,0 0-6 0,0 0-34 15,99 7-30-15,-69-7-25 16,-3 2-2-16,-1-1-63 16,-3-1-186-16,-8-1-556 15</inkml:trace>
  <inkml:trace contextRef="#ctx0" brushRef="#br0" timeOffset="16996.93">27971 10176 474 0,'0'0'289'16,"0"0"-27"-16,0 0-70 16,0 0-68-16,0 0-18 15,0 0-18-15,0 0-45 16,40-60-1-16,-40 60-13 15,0 0-22-15,0 0-2 16,0 14-5-16,-9 9 0 16,-2 6 13-16,-2 0-12 15,3-4 13-15,2-4-14 16,3-6 1-16,2-6-2 16,3-5 1-16,0-4 0 0,0 0 4 15,0 0-2 1,10-10 8-16,10-9-5 0,6-5 1 15,-2 0 1-15,-5 2-6 16,-7 8 16-16,-6 6 12 16,-2 4-23-16,-1 4 12 15,-3 0-18-15,3 11-1 16,2 13-3-16,-2 7 8 16,0 3-3-16,-3 1 0 15,0-2 4 1,0-1-2-16,0-2-3 0,0-5 2 15,-5-4-2-15,-4-5 0 16,-1-3 3-16,-4-5-6 16,-5-2 7-16,-7-3 9 15,-10-3 5-15,-5 0-16 0,1 0 6 16,3 0-5-16,11-2-3 16,10 1 0-1,11-1 6-15,5 2-6 0,0-1 0 16,3 1-22-16,23 0 19 15,11 0 2-15,15 1 1 16,6 5 5-16,-2 0 2 16,-3-2-7-16,-5-1 0 15,-8 0 2-15,-10-2-4 16,-11 0 2-16,-8-1-12 16,-5 0 5-16,-1 0-34 15,-1 0-11-15,-1 2-31 16,-3-2-89-16,0 0-171 15</inkml:trace>
  <inkml:trace contextRef="#ctx0" brushRef="#br0" timeOffset="24914.01">11198 15134 479 0,'0'0'192'0,"0"0"-173"16,0 0 70-16,0 0-32 16,0 0-14-16,0 0 23 15,0 0 11-15,0 0 27 0,0 0-27 16,0 0-19 0,0 0-14-16,1 0-33 0,1 0 2 15,1 0-11-15,0 0 3 16,5 0 0-16,-1 0 5 15,2 0-5-15,-5 0 8 16,1 0-8-16,-1 0 6 16,1 1 7-16,1-1-1 15,3 0 5-15,-2 0-11 16,2 0 2-16,1 0 3 16,1 0-10-16,3 0 12 15,2-4-3-15,-1-6-5 16,7-1 19-16,-1-2-19 0,-3 0 0 15,1 2 5 1,1 0-14-16,-4-2 6 16,2 2 2-16,0-5-9 0,3 1 14 15,1-2-14-15,-1 0 8 16,2-1 5-16,0 1-12 16,0 0 10-16,-2 0-7 15,1 0 0-15,0 0 4 16,-2-1-7-16,7-2 2 15,-3 0 4-15,-1-1-3 16,0-2 1-16,-2 2-3 16,-2-1-2-16,-1 1 12 15,0 1-11-15,-6 0 0 0,6 1-1 16,-2 0 9-16,-1-2-9 16,3-1 0-16,-3-2 1 15,1 1 4-15,1-3-3 16,-1-1-2-16,1-1 5 15,0 0 2-15,0-2-4 16,1-1 0-16,-3 0 1 16,1-2 14-16,-2 0-14 15,2-2 1-15,3-1-2 16,-1 1 5-16,1-1-7 16,0 0 2-16,0-1-1 15,-1-1 11-15,-3-1-11 0,1 1 9 16,-1 1-2-1,1 1-6-15,-1 0 8 16,3-2-11-16,0-4 2 0,3-4 3 16,0 1-5-16,-2-1 0 15,1 1 1-15,-5-1 7 16,1 4-7-16,-4 0 0 16,1 0 1-16,-2 2 7 15,-2-1-7 1,6-1-2-16,-5-1 2 0,1 0 5 15,2-1-7-15,-1 3 0 16,1 0 2-16,-1 0 1 16,2-1 1-16,-2 0-3 15,-3-3-1-15,2 3 9 16,-3 1-7-16,3 4-2 0,2 1 2 16,-1 2-5-16,0 5 9 15,6-1-6-15,-5 2 0 16,2 2 6-16,-3-1-6 15,1 1 0-15,-2-2 0 16,1-1-3-16,1 2 7 16,-1-1-4-16,4 0 0 15,-2 1 0-15,1 2-2 16,-2-2 2-16,2 1 0 16,-4 0 2-16,-2 3 1 15,1 2-3-15,-1 2 0 16,0 4 1-16,1 0-1 15,-1 1 0-15,3-3 1 16,0-2-8-16,2 1 9 0,2-3-2 16,-1 1 0-16,3 2 4 15,-3-2-4 1,1 3 0-16,-2 0 1 0,0-1-8 16,3-1 10-16,1 1-3 15,-2 1 0-15,4 0 0 16,-4-1-1-16,4 2 1 15,-1-1 0-15,-3 2-4 16,2-1 7-16,-3 2-3 16,3 0 0-16,-3-2 0 15,6 1-5-15,1-1 5 0,5-2 0 16,0 0 0 0,0-1 3-16,4 1-3 15,-4 0 0-15,-2 1-1 0,-2 3 1 16,-5 4 0-1,-4 1 3-15,2 1-9 0,1-1 10 16,3 1-4-16,1 1 0 16,-2 1 9-16,3 2-12 15,-4 1 3-15,-1 2 0 16,-4-1-2-16,0 2 5 16,1 0-3-16,4 0 0 15,1 2 2-15,5 6-5 0,3 2 3 16,1 1 0-1,1 3-1-15,2 4 3 0,0 0-2 16,1 1 0 0,-4 1 5-16,-1 0-9 0,-6 1 4 15,1 2 0-15,-1-1-4 16,-3 1 9-16,1 1-5 16,-2 0 0-16,1 0 1 15,-3 0-2-15,1 0 1 16,-4-2 0-16,0 2-2 15,0 1 8-15,1-2-6 16,-1 0 0-16,3-2 5 16,2-1-10-16,-4 0 5 15,2 1 0-15,-5-2-2 0,2 3 2 16,-3-2 0 0,3-1-1-16,-2 2 5 0,3-1-4 15,-3 0 0-15,2-2 0 16,0 0-5-16,0 1 11 15,0-2-6-15,0 0 0 16,1 0 1-16,2 2-5 16,1-2 4-16,-1 2 0 15,3 1-2-15,-1-2 9 16,1-1-7-16,-2 1 0 16,2-2 6-16,0-2-14 0,0-1 8 15,-2-2 0 1,2 0 1-16,0-3 4 0,1 1-5 15,-2-1 0-15,2 1 6 16,-2 1-8-16,2 0 2 16,-1-3 0-16,1 1-3 15,0-1 7-15,3-1-4 16,-2-1 0-16,4 0 6 16,-4 0-7-16,-1 1 1 15,-1 1 0-15,-3-1-5 16,4 1 11-16,-1-1-6 15,3-1 0-15,3 0 4 16,1-4-4-16,-2 0 0 16,2-1 0-16,-3 0-2 15,1 0 8-15,-5 0-6 0,1 0 0 16,-1 0 4-16,1-4-7 16,1 0 3-16,-2-3 0 15,3 0-1-15,-1-2 3 16,1-1-2-16,3-3 0 15,2-1 9-15,0-1-15 16,1-2 6-16,0 0 0 16,-3 0-1-16,0 2 5 15,-2-2-4-15,-1 0 0 16,0-2 5-16,1 2-7 16,-1-1 2-16,-3 0 0 15,3 0-7-15,-3-1 12 16,1 2-5-16,-2 2 0 15,-1-2 3-15,0 0-9 0,0-2 6 16,-2 2 0 0,0 0 0-16,1 1 5 0,-3 0-5 15,1-1 0-15,4-1 1 16,-1-1-4-16,3-2 3 16,1-1 0-1,-2-4-3-15,1 1 9 16,-4-2-6-16,1 0 0 0,-2 3 2 15,-1 0-4-15,-1 0 2 16,0 0 0-16,-1-1-3 16,-1 3 8-16,5 0-5 15,-3 2 0-15,4 2 0 16,-1-1-3-16,1-4 3 0,1 0 0 16,1 0-4-16,-3 0 8 15,1-1-4-15,-2-1 0 16,2 0 1-16,-1 0-6 15,1 1 6-15,1-2-1 16,-2 3 0-16,0-1 5 16,-1 1-5-16,2 2 0 15,1-2 2-15,0 2-5 16,1 0 3-16,-2-2 0 16,2 1-1-16,0-5 1 15,-2 1 0-15,1 0 0 16,-1-1 2-16,0 1-1 0,0 2-1 15,0 1 0 1,-1 0-1-16,0-1 6 0,-3 3-5 16,1 0 0-16,1-1 1 15,-1 2-8-15,2-1 7 16,4-2 0-16,-2 0-1 16,3-1 6-16,2 1-6 15,-2 4 1-15,1 0 0 16,-3 2-1-16,2 2 1 15,0 1 0-15,-2-2 0 16,3-1-1-16,1 0 1 16,-3-1 0-16,0-1 0 15,2 3-6-15,-5 2 5 16,2 0 1-16,-3 2-2 0,0-1 8 16,-2 1-6-16,2-2 0 15,-1 1 0-15,2-2-6 16,-2-1 5-16,3-1 1 15,-2 1 0-15,0 0 7 16,-1 0-10-16,-5 3 3 16,2-1 0-16,0 3 0 15,1-2 0-15,3 2 0 16,-1 0-4-16,3-2 10 16,0 0-12-16,2-1 6 15,0-2 0-15,-4 5 1 0,3 0 0 16,-4 3-1-1,-1 1 0-15,-1-2-1 0,-3 5 0 16,1-2 1-16,-4 2 0 16,-1 3 1-16,-1-2 1 15,-1 1-2-15,4 1 0 16,3-2 2-16,0 0-4 16,5-1 2-16,-1-2 0 15,-2 3-6-15,1-1 6 16,-3 0 0-16,-2 1-1 15,1 2 9-15,0-2-13 16,0 1 5-16,2 0 0 16,3-1-5-16,-2 0 12 0,3 0-7 15,-3 0 0 1,-3 1 0-16,-2 2 1 16,-1-2-1-16,2 2 0 15,0 0-6-15,2 0 8 0,0 0-2 16,2 0 0-16,0 0 1 15,-1 0-3-15,0 0 2 16,-2 0 0-16,0 0-4 16,0 0 4-16,-3 0 0 15,-1 0-1-15,1 0 0 16,0 0-2-16,2 0 3 16,1 3 0-16,-1 1-5 15,0 0 5-15,2 2 0 16,-3 1-2-16,1 0-2 0,2 0-1 15,-1 3 5 1,0-1 0-16,3 1-2 0,-5 0 6 16,1 1-7-16,0-1 3 15,-2 1-2-15,1 1-2 16,-1-3 4-16,-2 1 0 16,2-2-4-16,0 2 7 15,1 2-3-15,1-1 0 16,-2 1 2-16,0 0-5 15,-1 0 3-15,0 3-3 16,-2 0-2-16,2 1 3 16,-1-2 2-16,1 0 0 15,0-2 4-15,-1 1-2 16,3 0-2-16,-1-1 0 0,2 0-7 16,-1-1 12-1,0 0-5-15,0 2 0 0,0-1 4 16,-1 0-5-16,3 1 1 15,-2 0 0-15,-1-1-7 16,0 1 12-16,1 0-5 16,1-2 0-16,1 0 3 15,2 1-7-15,0 1 4 16,0-2 0-16,1 1 2 16,1 2-1-16,-1 1-1 15,2-3 0-15,-2 3 6 0,-2-3-13 16,0 1 7-1,-2-1 0-15,0 1-2 0,-1-2 2 16,2 2 0-16,1 0 0 16,0-2 3-16,0 0-8 15,0 1 5-15,-2-1 0 16,2-1-2-16,-2 0 9 16,1 0-8-16,2 1 1 15,1 2 0-15,2-1-3 16,2-1 3-16,-2 2 0 15,1-3-4-15,0 0 10 16,1 2-6-16,-1-2 0 16,1-1 2-16,1 1-5 15,-2 1 5-15,0-1-2 16,1 1 0-16,1 1 0 16,2-1 0-16,0 2 0 0,1-2 3 15,-1 0-5-15,2-2 2 16,-3 0 0-16,1 1 2 15,-2 0-2-15,2 0 0 16,-1 0 0-16,0 2 8 16,3-1-15-16,-3 1 9 15,2-1-2-15,3 4 3 16,-1-2-2-16,-1 1-1 16,3 1 2-16,-2-1 5 15,-1 0-7-15,2 2 0 16,-3-1 1-16,3 1-1 0,-4 1 4 15,2-3-1 1,0 1-3-16,-5 1 5 0,4 0-12 16,-5-1 7-1,1 1 0-15,-1-2-3 0,1-2 12 16,0 2-8-16,-2-4-1 16,-2 3 4-16,0-3-6 15,2 1 2-15,-1-1 0 16,2 1-2-16,-3 1 4 15,0-2-2-15,-2-1 0 16,-2 3 5-16,-2-1-10 16,2 3 5-16,0 0 0 0,-2 2-4 15,0 1 3 1,3 0 1-16,-2 0 0 0,4 1 4 16,-2-1-8-1,0-2 5-15,-2 1-1 0,-1-2 0 16,0 0 4-16,1 0-4 15,0 0 0-15,0-1 0 16,1 1-4-16,3 1 4 16,-3-1 0-16,4 1-4 15,-2 0 13-15,-2-1-9 16,-1 1 0-16,-2 2-3 16,3 0-2-16,-1 2 5 15,-1 2 0-15,1-1-4 0,-1-1 8 16,1-1-4-1,-1-1 0-15,2 0 6 0,-3 1-13 16,1 1 7 0,1-1 0-16,-3 0-1 0,1-1 8 15,-2 0-7-15,1-1 0 16,1-1 3-16,-2 0-7 16,2 4 4-16,-1-2 0 15,2 0-5-15,-2-2 11 16,4 2-5-16,-4-1-1 15,3 1 2-15,-1 0-6 16,-1 0 4-16,3-2 0 16,-1 3-2-16,-1 1 6 15,3-2-4-15,0 1 0 0,2 0 5 16,0 1-8 0,1 1 3-16,1 0 0 0,0 0-2 15,1 3 4-15,-3-2-2 16,-1 1 0-16,1-1 3 15,-2-1-10-15,1 3 10 16,0 0-3-16,2 1 0 16,3 1 3-16,-1-1-3 15,-1-1 0-15,2-1 2 16,-1-1-4-16,0 2 2 16,2-1 0-16,-2-3-1 15,0 1 6-15,1-2-5 16,-2-1 0-16,2 2 1 15,-2-3-4-15,1 0 3 16,1 1 0-16,1 0 0 0,-1 1 5 16,1 2-5-16,-1-1 0 15,3 1 1-15,-1-1-2 16,1 0 1-16,0 0 0 16,-1-2 0-16,0 1 7 15,2-1-6-15,-1 0 2 16,-3 0-2-16,1 0 6 15,-4 0-6-15,3 0-1 16,0 0 0-16,1-1 7 16,1 1-8-16,1 0 1 15,-1 1 0-15,0 0 3 0,-2 0-3 16,0 0 0 0,-1 1 0-16,0-1 6 0,-2 2-6 15,2-2 0-15,-4 0 0 16,1 1 1-16,0-2-1 15,2 1 0-15,-1-1-1 16,-1 0 6-16,3 0-7 16,1 3 2-16,0-1 0 15,-1 4-2-15,2 0 2 16,-2-1 0-16,0 2-1 16,4-1 4-16,-3-1-4 15,1 1 1-15,-1-1 0 16,-2-1-4-16,-1 2 4 15,-1-1 0-15,1-2-3 0,0 2 8 16,-2-2-5 0,4 1 0-16,-1 1 1 0,2 2-7 15,2-1 8-15,-1 1-2 16,-1-2 0-16,0 1 3 16,-2 1-4-16,3 0 1 15,0-2 0-15,0 1-4 16,0 0 5-16,4-3-1 15,0 0 0-15,2-1 4 16,-2 1-5-16,-1 0 1 16,0-1 0-16,0 2-2 15,-2-1 3-15,-1 0-1 16,0-2 0-16,2-1 5 0,0 0-6 16,0-1 1-16,1-1 0 15,-2-1-6-15,1-1 13 16,-5-2-7-16,-1-3 0 15,-3 1 5-15,-3-3-5 16,-1-4 0-16,-2 0 0 16,-1-2 0-16,0 0 5 15,-2 0-5-15,0 0 5 16,1 0 0-16,-1 0 0 16,2 0-5-16,-2 0 1 15,0 0-4-15,0 0-7 16,0-3-22-16,0-13-33 0,-3-9-106 15,-10-7-162 1,6-2-919-16</inkml:trace>
  <inkml:trace contextRef="#ctx0" brushRef="#br0" timeOffset="27045.13">24952 11266 1007 0,'0'0'171'16,"0"0"-26"-16,0 0 4 15,0 0-70-15,0 0-38 16,0 0-21-16,0 0-4 16,2-11-16-16,-2 35 2 0,0 8 37 15,0 3-18 1,0 6 4-16,0 0 0 0,3 4-17 15,-2-2 16 1,1-2-21-16,2-8-2 0,-2-4 2 16,1-8 2-16,-2-7-5 15,1-4 0-15,-1-6 1 16,1-3-1-16,-2-1 1 16,1 0-1-16,1 0 5 15,-1 0-2-15,1 0 2 16,-1 0-2-16,2-5-1 15,0-6 6-15,0-2-8 16,0 2 0-16,-2 1 1 16,1 1 4-16,-2 1-3 15,0 1-2-15,0-2 0 16,0 2 0-16,1-1 0 0,-1 1 0 16,2 0-2-16,-2-2 7 15,0 2-5-15,0-1 0 16,0-1 0-16,0-1-1 15,0 2 2-15,0-2-1 16,0 0 0-16,0 2 6 16,0-1-7-16,0 1 1 15,0 2 0-15,0-1-3 16,0 0 4-16,0-1-1 16,0-4 0-16,0-1 1 15,0-1-1-15,0-2 0 16,0-1 2-16,0 0-5 0,0-3 3 15,0 0 0-15,1-1 0 16,4-2 5-16,1 2-7 16,2-4 2-16,2 0 0 15,2-1-2-15,4 2 2 16,1 6 0-16,3 5-2 16,4 8 1-16,2 3-1 15,5 2 2-15,6 3 0 16,-2 14-4-16,-4 4 4 15,-6 3 0-15,-13-1-3 16,-6-1 3-16,-6-1-2 16,-3-1-6-16,-22-2 8 15,-8-1 2-15,-6-6-1 16,0-2-2-16,5-6-4 16,7-3-28-16,8 0-2 0,10 0-23 15,4 0-49 1,5-5-55-16,0 3-30 0,2-1-106 15,13 1-139-15</inkml:trace>
  <inkml:trace contextRef="#ctx0" brushRef="#br0" timeOffset="27589.03">26050 11012 627 0,'0'0'122'15,"0"0"13"-15,0 0-29 16,0 0-15-16,0 0 10 0,-91 34-28 16,68-9-6-16,-3 5-6 15,2 5-11-15,2 8 6 16,1 1-21-16,3 6-13 15,3-2 8-15,5-3 5 16,7-3-17-16,3-3-6 16,0-3-9-16,4-3 2 15,11-8-5-15,3-4 0 16,-1-5 14-16,2-6-11 16,-5-5-2-16,-1-3 17 15,-4-2-17-15,-5 0 13 16,-1 0-11-16,-3 0-1 15,0 0 12-15,0 0-14 0,0 0 0 16,0 0-1 0,0 0 1-16,2 0-14 0,0 0-37 15,3 0-98 1,1-5-82-16,0-3-209 0</inkml:trace>
  <inkml:trace contextRef="#ctx0" brushRef="#br0" timeOffset="28212.11">26811 11070 1103 0,'0'0'160'0,"0"0"-8"0,0 0-38 16,0 0-49-16,0 0-64 15,0 0 2-15,-67 82 26 16,30-31 13-16,-2 1-3 15,0-2-26-15,1-1-4 16,5-5-9-16,1-2 3 16,6-7-7-16,3-3-25 15,1-8-38-15,2-7-70 16,5-5-65-16,6-12-90 16,5-5-104-16</inkml:trace>
  <inkml:trace contextRef="#ctx0" brushRef="#br0" timeOffset="28452.96">26444 11172 906 0,'0'0'217'0,"0"0"-80"0,0 0 5 16,0 0-72-16,0 0-52 16,0 0 35-16,82 68 23 15,-47-22-20-15,-1-1-12 16,-3-3-8-16,-8-4-31 15,-2-4 12-15,-9-6-17 16,-4-4-4-16,-2-2-7 16,-1-2-33-16,-2-5-34 15,0-2-57-15,3-5-71 0,3-8-137 16,3 0-416 0</inkml:trace>
  <inkml:trace contextRef="#ctx0" brushRef="#br0" timeOffset="29397.22">27402 10930 964 0,'0'0'163'16,"0"0"9"-16,0 0-48 15,0 0-60-15,0 0-24 16,0 0-38-16,8 51 67 16,2-4 1-16,2 6-32 0,-2 10 17 15,-1 7-11-15,0 8-10 16,-4 6 13-16,-4 7-33 15,2 3 31-15,-1-7-24 16,-2-5-12-16,0-12 14 16,0-10-20-16,0-10-3 15,0-10 4-15,3-10-1 16,0-10-3-16,1-9 0 16,2-7-21-16,0-4-8 15,8 0-31-15,8-1-9 0,6-17-25 16,3-11-107-16,-4-2-149 15,-6-4-349-15</inkml:trace>
  <inkml:trace contextRef="#ctx0" brushRef="#br0" timeOffset="29933.67">27909 11338 14 0,'0'0'1060'0,"0"0"-909"16,0 0 14-16,0 0-36 16,0 0-57-16,0 0-46 15,-26 14-20-15,4 27 51 16,2 6-24-16,5 0-16 0,6-1 3 16,6-6-19-16,3-7 1 15,1-6 7-15,17-10-8 16,9-7 1-16,7-10 3 15,5 0-2-15,5-18 9 16,-1-16-11-16,-4-7 2 16,-2-5 4-16,-6 4-4 15,-8 11 2-15,-13 14 1 16,-7 9 0-16,-3 8 27 16,0 0-28-16,0 5-5 15,-13 20-3-15,-3 7 3 16,0 7 4-16,9-1-4 0,7-7 7 15,0-4-9 1,0-8 2-16,13-10 0 0,10-4 5 16,8-5-5-16,6 0 13 15,2-16-12-15,0-13 6 16,-7-14 6-16,-9-9-5 16,-7 0 10-16,-7 4-2 15,-9 10-12-15,0 8 3 16,0 6-7-16,-9 6-14 15,2 7-1-15,1 6-39 16,-1 5-46-16,1 0-72 16,-4 9-347-16,6 6-456 15</inkml:trace>
  <inkml:trace contextRef="#ctx0" brushRef="#br0" timeOffset="30304.34">28537 11386 1186 0,'0'0'176'0,"0"0"-49"16,0 0-20-16,0 0-48 16,102-21-4-16,-75 28-34 15,-8 7 0-15,-4 4-1 16,-6 5 4-16,-6 4 6 0,-3 2-14 15,0 1 6-15,-15 0-4 16,-9-4-5-16,-1-5-4 16,5-2-4-16,6-6-5 15,8-2 4-15,6-4-4 16,0 0 0-16,6 0-5 16,17-1 5-16,9-2 0 15,5-3 0-15,0-1-22 16,3 0 12-16,-4-3-22 15,-1-6-30-15,-5-4-2 16,-4-1-63-16,-4-6-78 16,-3-7-119-16,-3-8-349 0</inkml:trace>
  <inkml:trace contextRef="#ctx0" brushRef="#br0" timeOffset="30578.82">29049 10867 940 0,'0'0'66'0,"0"0"112"0,96 68-41 16,-69 2-3-16,-5 20-19 16,-8 16-29-16,-4 7-23 15,-7 3-10-15,-2-2 1 16,-1-10-33-16,0-6 1 15,0-11-13-15,-6-9-5 0,-7-9-4 16,-2-10 0-16,-9-11-46 16,-7-7-10-16,-10-5-104 15,-5-13-198-15,-3-11-878 16</inkml:trace>
  <inkml:trace contextRef="#ctx0" brushRef="#br0" timeOffset="38560.69">22800 13115 811 0,'0'0'87'0,"0"0"-35"0,0 0 45 16,0 0-69-16,0 0-12 15,0 0 37-15,-35 106 14 16,26-66-18-16,2 4 3 15,-4-2-21-15,4 1 8 16,1-4-12-16,3-3-5 16,1-5-6-16,2-6-10 15,0-4 1-15,0-5-6 16,0-8 3-16,0-2-2 16,0-3-2-16,0-3-1 15,0 0 1-15,0 0 8 16,0 0-6-16,2-3 16 15,1-10-13-15,1-1 2 0,-1 0-7 16,2 0-3-16,-2 2-4 16,2 4 3-16,-1 0-4 15,-3 1 3-15,2 1 1 16,-1-1 3-16,-1 1 1 16,1-1-2-16,-1 0-3 15,2 0 10-15,-3-3-5 16,0 0 1-16,0 0 0 15,0-1 0-15,0-1-1 16,0-3 2-16,0 1-2 16,0-3 1-16,-1-1 5 15,-2-2-4-15,1-1-1 16,1-3 0-16,1-3-1 16,-2-4 3-16,1-3-2 0,-1-1 8 15,1 0-4-15,1 2 10 16,0 4 2-1,18 2-10-15,12 2 1 0,11 5-5 16,2 3 0-16,6 6 2 16,-7 5 4-16,-4 6 5 15,-11 0-6 1,-8 13-8-16,-10 9-1 0,-9 6 0 16,0 3 2-16,-16 2 3 15,-14-2 1-15,-4-1-4 16,-5-5 2-16,1-6-2 15,4-3 1-15,6-5-2 16,7-3 0-16,10-6-6 0,8 0-103 16,3-2-18-1,2 0-95-15,14 0-273 0</inkml:trace>
  <inkml:trace contextRef="#ctx0" brushRef="#br0" timeOffset="39066.01">23587 12804 842 0,'0'0'64'0,"0"0"87"16,0 0-89-16,0 0-29 15,0 0 1-15,-82 34 15 0,55-4 7 16,-1 8-1 0,4 6-10-16,-1 9 1 0,-1 6-7 15,6 7-5-15,3 1-3 16,7-1-9-16,8-2-12 16,2-5-5-16,9-7-4 15,14-6-1-15,5-10 4 16,3-5-6-16,2-8 5 15,4-6-3-15,-1-6 0 16,3-7-7-16,4-4-95 16,8 0-91-16,7-17-139 15</inkml:trace>
  <inkml:trace contextRef="#ctx0" brushRef="#br0" timeOffset="39527.75">24775 12841 870 0,'0'0'86'16,"0"0"-18"-16,0 0 85 15,0 0-128-15,0 0-20 16,0 0 52-16,-8 113 10 16,8-57 12-16,0 5-19 15,0-2-18-15,2-2-1 16,7-5-19-16,0-4-6 16,0-6-3-16,-2-5-13 0,0-6 2 15,-1-7-2-15,0-5 0 16,2-4 0-16,4-8-74 15,4-7-102-15,5 0-87 16,4-9-303-16</inkml:trace>
  <inkml:trace contextRef="#ctx0" brushRef="#br0" timeOffset="39818.91">25354 12931 935 0,'0'0'45'16,"0"0"152"-16,0 0-143 0,0 0-52 16,0 0 20-1,-20 88 57-15,2-45-20 0,-1 3-16 16,1-3-26-16,-3 1-11 15,3-3-6-15,0-3 0 16,2-5-2-16,6-7-29 16,0-7-74-16,6-8-61 15,1-10-67-15,0-1-153 16</inkml:trace>
  <inkml:trace contextRef="#ctx0" brushRef="#br0" timeOffset="40037.41">25111 13036 893 0,'0'0'90'0,"0"0"5"16,0 0-44-16,-3 83 44 15,22-41-20-15,8 1-25 16,8-1 10-16,4-4-19 16,-1-6-11-16,-7-4-21 15,-6-8-8-15,-7-5-2 16,-7-7-5-16,-8-5-114 15,-3-3-154-15,-2 0-287 0</inkml:trace>
  <inkml:trace contextRef="#ctx0" brushRef="#br0" timeOffset="40778.61">23765 13140 888 0,'0'0'92'16,"0"0"45"-16,0 0 10 15,0 0-68-15,0 0 4 16,0 0-55-16,-6-20-26 0,0 53 20 16,-2 9 29-1,5 3-15-15,3 2-16 0,0-4-6 16,9-3-14-16,9-6 13 15,0-10-11-15,1-7-2 16,-1-12 3-16,0-5 1 16,2-2 4-16,3-24 8 15,3-6-13-15,-1-8 2 16,-2 2-1-16,-7 7-3 16,-4 10 2-16,-8 11 1 15,-4 8-1-15,0 2-3 16,0 15-5-16,0 13 2 15,-3 9 3-15,3 1 2 0,0-4-1 16,2-4 1-16,13-7-4 16,1-8 0-16,2-8 2 15,3-7 6-15,1-5 5 16,2-17-10-16,-4-7 4 16,-5-6 2-16,-8-3-7 15,-7 3 0-15,0 2-2 16,0 9 0-16,-9 7-19 15,-6 8-49-15,3 7-86 16,3 2-92-16,2 0-173 16</inkml:trace>
  <inkml:trace contextRef="#ctx0" brushRef="#br0" timeOffset="41010.86">24315 13291 865 0,'0'0'167'0,"0"0"-71"16,0 0-66 0,0 0 27-16,-3 75 12 0,-1-40-34 15,-2 2-16-15,3 1-16 16,0 0 0-16,3 0-3 0,0-6-47 16,6-3-80-1,12-9-128-15,-2-13-537 0</inkml:trace>
  <inkml:trace contextRef="#ctx0" brushRef="#br0" timeOffset="41650.83">25236 12512 961 0,'0'0'76'0,"0"0"-23"16,106 14 41-16,-48 26-24 15,0 15-5-15,-6 13-4 16,-4 8-6-16,-11 7 14 16,-5 6-5-16,-7 1-28 15,-3 2 7-15,-5-4-7 0,-2-5-8 16,-5-3-11-16,-7-5-8 16,-3-6-9-16,0-8 3 15,-1-9-6-15,-10-7-28 16,5-8-103-16,2-12-194 15,4-13-198-15</inkml:trace>
  <inkml:trace contextRef="#ctx0" brushRef="#br0" timeOffset="41935.97">26317 13212 1203 0,'0'0'95'0,"0"0"-1"15,0 0-17-15,0 0-42 16,0 0-3-16,89 2-17 15,-55-2-7-15,-6 0-8 16,-1-2 0-16,-6-1-8 0,-3 2-86 16,-9 1-142-16,-8 0-134 15,-1 0-311 1</inkml:trace>
  <inkml:trace contextRef="#ctx0" brushRef="#br0" timeOffset="42101.35">26287 13332 381 0,'0'0'448'0,"0"0"-391"16,0 0 67-16,0 0 5 16,0 0-42-16,120 28-45 15,-78-28-30-15,-3 0-12 16,-7 0-17-16,-5-1-218 16,-8-11-360-16</inkml:trace>
  <inkml:trace contextRef="#ctx0" brushRef="#br0" timeOffset="42931.63">27141 13129 748 0,'0'0'462'0,"0"0"-397"0,0 0 111 16,0 0-116-16,0 0-28 15,0 0-32-15,0 22 4 16,0 15-4-16,-1 7 24 15,-4 2-4-15,-1-1 8 16,1-1-16-16,-1-6 1 16,1-7-8-16,2-5-4 0,1-9 2 15,2-9-1 1,0-4-1-16,0-4 0 0,0 0 9 16,0 0 4-16,0-15-1 15,0-12-3-15,5-10-5 16,0-6-5-16,1-7 0 15,2-5 0-15,1-4 0 16,6 0 0-16,1 2 2 16,5 9 3-16,0 13-8 15,0 13 3-15,3 13-4 16,3 9-1-16,1 3 4 16,-4 19-1-16,-11 11 1 0,-10 0 0 15,-3 3 1-15,-15-5 6 16,-13-2-5-16,-5-2-1 15,0-4 0-15,5-2-1 16,4-3-45-16,8-5-107 16,8-7-95-16,8-6-154 15,0-2-286-15</inkml:trace>
  <inkml:trace contextRef="#ctx0" brushRef="#br0" timeOffset="43198.42">27682 12884 1039 0,'0'0'155'0,"0"0"-30"0,0 0 5 0,0 0-113 16,0 0-16-16,0 0 42 16,-64 81 16-16,42-39-26 15,1 2-31-15,8 1 0 16,4-2-1-16,3-5-1 15,6-4-58-15,0-9-83 16,21-10-38-16,10-9-96 16,5-6-157-16</inkml:trace>
  <inkml:trace contextRef="#ctx0" brushRef="#br0" timeOffset="43606.26">27850 13061 930 0,'0'0'157'0,"0"0"29"16,0 0-153-1,0 0-17-15,0 0 32 0,0 0 23 16,-78 103-30-16,68-70-19 16,8-5-6-16,2-6 5 15,0-4-16-15,9-8-4 16,11-5 6-16,5-5 13 16,8 0-1-16,3-17-8 15,-2-5-9-15,-4-3 14 16,-6 3-11-16,-8 3 2 15,-9 9 5-15,-7 6 21 16,0 4 2-16,0 0-35 16,0 4-11-16,-4 12 4 15,-4 2 7-15,3-1 6 0,5-3-5 16,0-4-1 0,0-3 5-16,7-6-5 0,11-1 0 15,7 0 13-15,4-9-2 16,-1-11-6-16,-4-4 8 15,-5-6-8-15,-4 1 0 16,-7 2-5-16,-8 6 0 16,0 8-3-16,-5 7-9 15,-13 6-40-15,3 0-81 16,0 3-86-16,5 8-205 16,8-1-467-16</inkml:trace>
  <inkml:trace contextRef="#ctx0" brushRef="#br0" timeOffset="43810.86">28345 13058 845 0,'0'0'382'16,"0"0"-329"-16,0 0 9 0,0 0 20 16,37 76 11-16,-29-41-16 15,-4 3-39-15,-1-4-18 16,-3-1-6-16,0-2-8 15,0-6-6-15,0-2-2 16,0-4-55-16,0-11-201 16,3-8-192-16</inkml:trace>
  <inkml:trace contextRef="#ctx0" brushRef="#br0" timeOffset="44033.13">28530 12749 320 0,'0'0'851'0,"0"0"-814"16,91 41 36-16,-46 10 8 15,-3 11 27-15,-10 7-32 16,-11 3-32-16,-9-3-17 16,-9-5-7-16,-3-7-20 15,-1-6 0-15,-13-6-3 16,1-6-30-16,4-11-190 15,6-11-163-15,3-15-432 0</inkml:trace>
  <inkml:trace contextRef="#ctx0" brushRef="#br0" timeOffset="44464.53">29167 12891 1094 0,'0'0'176'0,"0"0"-120"16,0 0-21-16,0 0 19 0,11 106 34 15,-11-49-5-15,0 2-32 16,-6-3-6-16,-5-2-27 16,2-7 0-16,0-6-14 15,2-9-4-15,2-9 3 16,2-10 0-16,0-8-3 15,3-3 1-15,0-2-1 16,0-9 17-16,0-16-10 16,0-16-6-16,3-7-2 15,8-11 2-15,2-8-1 16,5-6 3-16,7-5-3 16,5 5-1-16,5 9 1 15,0 16 2-15,3 19-2 0,-1 15 0 16,-3 14 0-16,1 3 0 15,-7 23-1-15,-11 9-1 16,-12 7 1-16,-5-3-1 16,-24-1 2-16,-12-4 0 15,-8-5 3-15,0-1-6 16,-2-12-105-16,1-6-265 16,-4-10-861-16</inkml:trace>
  <inkml:trace contextRef="#ctx0" brushRef="#br0" timeOffset="45127.86">30103 12786 128 0,'0'0'868'15,"0"0"-755"1,0 0 62-16,0 0-139 0,0 0 0 16,-106-11 8-1,52 50 5-15,-3 18 10 0,5 10 3 16,6 9-24-16,14 2-9 15,19-3-23-15,13-8 1 16,6-7 2-16,25-8-8 16,14-8 16-16,9-9-13 15,4-8-2-15,-1-10-1 16,-9-10-1-16,-10-7 0 16,-11-4-39-16,-8-20-141 0,-4-12-228 15</inkml:trace>
  <inkml:trace contextRef="#ctx0" brushRef="#br0" timeOffset="45813.44">30633 13027 1035 0,'0'0'111'16,"0"0"-36"-16,0 0 80 0,0 0-115 16,-86-18-7-16,53 42 2 15,-4 5-21-15,-3 7-5 16,2-2-3-16,6 1-6 15,2-1-3-15,4-3-14 16,5-6-91-16,2-8-95 16,4-10-127-16,8-7-130 15</inkml:trace>
  <inkml:trace contextRef="#ctx0" brushRef="#br0" timeOffset="46020.6">30304 13048 854 0,'0'0'152'0,"0"0"69"0,0 0-108 15,0 0-61-15,0 0-42 16,80 38 77-16,-38 2-19 16,2 2-10-16,2 1-28 15,-6-4-22-15,-4-4 0 16,-8-4-8-16,-4-7-9 16,-3-5-74-16,4-9-148 15,2-10-147-15</inkml:trace>
  <inkml:trace contextRef="#ctx0" brushRef="#br0" timeOffset="46233.53">31053 12716 1136 0,'0'0'103'0,"0"0"31"15,0 0-65-15,0 0-44 16,-21 96 91-16,18-36-46 15,-3-2-16-15,0-1-14 16,2-1-26-16,-2-6-6 16,1-2-6-16,2-2-2 15,3-7-6-15,0-7-68 16,14-7-105-16,18-14-127 16,12-11-242-16</inkml:trace>
  <inkml:trace contextRef="#ctx0" brushRef="#br0" timeOffset="46643.38">31360 13012 896 0,'0'0'145'0,"0"0"-12"15,0 0-79-15,0 0-9 16,0 0 37-16,-31 78-21 16,28-49-27-16,3-4-6 15,0-5-18-15,3-3 1 16,15-7-9-16,4-6 6 15,4-4 23-15,5 0-5 16,3-17-3-16,-1-6 0 16,-3 2-3-16,-12 3 10 0,-8 7-12 15,-4 6 16-15,-6 5 8 16,0 0-39-16,0 0-3 16,0 0-15-16,-6 16 8 15,2 1 7-15,1 3 3 16,3-6 0-16,0-3-3 15,4-4-3-15,17-4 3 16,7-3 2-16,7 0 4 16,2-7 5-16,-2-15-8 15,-6-5-1-15,-5-10 3 16,-11 0-3-16,-7 2-2 16,-6 8-11-16,-3 10-20 0,-16 9-74 15,0 8-87 1,2 0-52-16,8 5-243 0</inkml:trace>
  <inkml:trace contextRef="#ctx0" brushRef="#br0" timeOffset="46831.99">31987 12978 1050 0,'0'0'147'0,"0"0"-105"16,0 0-6-16,-2 72 83 15,-5-36-40-15,1 1-44 16,0-1-26-16,1 0-9 16,-2-2 0-16,1-6-68 15,6-7-164-15,0-9-285 0</inkml:trace>
  <inkml:trace contextRef="#ctx0" brushRef="#br0" timeOffset="47056.95">32256 12657 1001 0,'0'0'54'0,"50"108"94"0,-14-28 11 16,-2 8-43-16,-7 3-9 15,-14 1-59-15,-13-4-13 16,-4-9-27-16,-30-6 1 15,-17-7-8-15,-15-2-1 16,-10-8-50-16,-12-4-125 0,-4-8-114 16,-8-10-323-16</inkml:trace>
  <inkml:trace contextRef="#ctx0" brushRef="#br0" timeOffset="47762.54">27072 13874 905 0,'0'0'98'16,"0"0"-89"-16,0 0 31 16,139 0 58-16,-34 0 4 15,32 2-23-15,36 1-1 0,37 2-30 16,35 3-7-16,32 4-15 16,26 2-2-16,15 4-6 15,9-1-12-15,0-3-1 16,-2-6-4-16,-18-5 0 15,-23-3-1-15,-38-4 5 16,-42-13-3-16,-41-1 5 16,-38 2 8-16,-29 1 38 15,-25 2-20-15,-14 3-6 16,-20 1-9-16,-16 4-7 16,-13 3-11-16,-8 2-2 15,-29 0-20-15,-30 0-95 0,-27 2-172 16,-27-1-132-16</inkml:trace>
  <inkml:trace contextRef="#ctx0" brushRef="#br0" timeOffset="48640.75">28402 14258 1147 0,'0'0'67'15,"0"0"-2"-15,0 0 26 16,0 0-21-16,0 0-3 15,0 0 0-15,74-30-23 16,-89 30-28-16,-16 7-7 16,-15 11 8-16,-17 2-7 0,-7 1 2 15,4 0-9-15,8 1-3 16,18-5 3-16,18-3-3 16,14-2-2-16,8 1-5 15,16 2-1-15,23 0 8 16,11 0 3-16,6-1 7 15,1 0-6-15,-7 0-4 16,-8-1 1-16,-13-3-1 16,-12-3 0-16,-12-2 9 15,-5-1-6-15,-13 4 10 16,-28 5 6-16,-18 4 8 0,-15 1-19 16,2 0-1-1,7 1-7-15,17 1-4 0,16-2 1 16,15-4 1-16,11-6-3 15,6 1 5-15,9-2-14 16,24 2 14-16,21-1 10 16,13-1-8-16,10-1 5 15,0-5-7-15,-7-1 0 16,-15 0 0-16,-12 0 4 16,-17-3-3-16,-8-1 0 15,-11 1-2-15,-4 3-1 16,-1 0-48-16,-2 0-89 15,1 0-179-15,-1-1-324 16</inkml:trace>
  <inkml:trace contextRef="#ctx0" brushRef="#br0" timeOffset="50311.78">28955 14366 758 0,'0'0'389'0,"0"0"-370"15,0 0 152-15,0 0-96 16,0 0-47-16,0 0-21 0,0 7 1 16,-7 23 20-1,-1 4 25-15,0 2-16 0,1-2-18 16,3-1-2-16,2-7-1 15,1-4-14-15,1-7-1 16,0-6 1-16,0-5 2 16,0-4-2-16,0 0 3 15,0 0 2-15,0 0 7 16,0-8 1-16,0-9-7 16,0-5-5-16,1-3-3 15,2-4 1-15,0-6 2 16,4-2-3-16,4-8 0 15,4-1-1-15,8-1 2 0,2 4-1 16,3 7 0 0,5 10 0-16,3 8-1 15,0 8 0-15,0 7 0 0,-5 3 2 16,-6 0-4-16,-10 13 1 16,-12 5-3-16,-3 6-6 15,-16 3 9-15,-16 2 2 16,-3-2 2-16,-3-3-2 15,5-3 0-15,5-3-3 16,7-2-10-16,8-5-50 16,10-2-104-16,3-2-61 15,7-6-93-15,18-1-177 16</inkml:trace>
  <inkml:trace contextRef="#ctx0" brushRef="#br0" timeOffset="50562.37">29534 14251 865 0,'0'0'173'0,"0"0"-22"16,0 0-11-16,0 0-50 15,0 0-46-15,0 0-41 16,-42 10 8-16,9 26 14 16,3 8 13-16,7 4 9 15,6-3-16-15,10-4 2 16,7-4-19-16,0-6-8 15,15-5-6-15,7-3-2 16,5-7-4-16,9-8-1 0,7-6-94 16,5-2-85-1,6-13-77-15,-2-16-290 0</inkml:trace>
  <inkml:trace contextRef="#ctx0" brushRef="#br0" timeOffset="50747.08">29989 14297 1087 0,'0'0'109'0,"0"0"-8"16,0 0-96-16,0 0 32 16,0 0 30-16,-76 97-20 15,51-65-31-15,-2 0 0 16,-3-3-13-16,0 0-3 0,0-4-7 16,2-5-102-1,1-6-123-15,5-13-228 0</inkml:trace>
  <inkml:trace contextRef="#ctx0" brushRef="#br0" timeOffset="50918.25">29658 14406 1241 0,'0'0'65'16,"0"0"-20"-16,0 0-40 16,0 0 41-16,103 66 39 15,-60-35-41-15,-4-2-21 16,-8-6-15-16,-9-2-8 15,-6-4-10-15,-2-8-96 16,-2-9-143-16,2 0-424 16</inkml:trace>
  <inkml:trace contextRef="#ctx0" brushRef="#br0" timeOffset="51118.38">30171 14200 1016 0,'0'0'182'0,"0"0"-159"15,0 0 54-15,0 0 9 16,97 120 20-16,-73-71-31 16,-5-1-21-16,-5-1-30 15,-11-4-12-15,-3-2-12 16,-12-1 4-16,-19-3-8 0,-10-2-71 16,-9-4-193-16,-3-7-352 15</inkml:trace>
  <inkml:trace contextRef="#ctx0" brushRef="#br0" timeOffset="52807.65">28338 14275 899 0,'0'0'9'0,"0"0"15"15,0 0 117-15,-107-34-47 16,72 37-42-16,-2 16-18 15,2 9-9-15,5 3-2 16,9 1 1-16,7-4-8 0,7-4-14 16,7-4 7-1,0-5-9-15,23-8 0 0,11-5 2 16,11-2 14-16,7-13 0 16,3-10 0-16,-7-4-11 15,-12-1-2-15,-12 0 0 16,-11 2 6-16,-10 3 2 15,-3 3-4-15,0 6 10 16,-15 7-7-16,-1 7-10 16,-10 0 0-16,-6 17 0 15,-6 11 3-15,-2 6-2 16,3 1 3-16,7 1-3 0,8-4-1 16,13-5 3-16,9-5-1 15,0-5-2-15,14-6-8 16,11-5 6-1,9-6 2-15,3 0 15 0,-4 0-12 16,-10 0 0-16,-12-3 3 16,-8 3-2-16,-3 0 0 15,0 0-4-15,-3 0-2 16,-12 10 1-16,-4 9 1 16,-5 1 7-16,0 3-4 15,6-2-2-15,0 2 4 16,8-3-5-16,7-2-2 15,3-3 1-15,7-3 0 0,20-5 1 16,9-6 2 0,6-1 2-16,-1-1 4 0,-6-12-2 15,-12 2-4-15,-10 1 1 16,-9 3 8-16,-4 2-2 16,0 5-9-16,-9 0 0 15,-13 0-2-15,-5 12-3 16,-4 6 5-16,1 2-1 15,5 1 1-15,6-1 3 16,6-3-3-16,12-4-3 16,1-3-2-16,13-3-2 15,20-6 7-15,9-1 7 16,4 0 5-16,0-17-4 16,-4-4-3-16,-6-3-4 0,-15 1 2 15,-8 4 5-15,-12 4-2 16,-1 8-6-16,-8 7-7 15,-13 0 0-15,-6 13-2 16,0 10 8-16,3 1 1 16,8-5-2-16,7 0 0 15,8-8-2-15,1-5 3 16,5-3-8-16,15-3 9 16,7 0 11-16,4-10 6 15,0-9-9-15,-4-1-2 16,-8 1 1-16,-7 2-3 0,-9 1 0 15,-3 5-4 1,0 2-8-16,-15 5-53 0,-7 4-109 16,-5 0-192-16</inkml:trace>
  <inkml:trace contextRef="#ctx0" brushRef="#br0" timeOffset="55037.99">21640 13480 440 0,'0'0'69'16,"0"0"-9"-16,0 0 59 16,0 0-58-16,0 0 9 15,0 0-19-15,0 0 18 16,-12 59 4-16,12-59 18 15,2 0 6-15,-1 0-1 0,1-8-35 16,-2-2-23-16,0 3-12 16,0 0 5-16,0 4-14 15,0 3 2-15,-6 0-2 16,-5 0-11-16,-5 14-4 16,1 7-1-16,0 2 1 15,6-2 1-15,6-1 1 16,3-5 0-16,0-5-4 15,12-4 0-15,12-6 0 16,9 0 8-16,1-13 1 16,3-10 4-16,-6-3-6 15,-6-4 2-15,-8 0 1 16,-7 2-7-16,-10 3-2 16,0 5 5-16,-10 9-5 15,-10 9 0-15,-6 2 0 0,1 12 1 16,-2 13 0-16,3 5-1 15,3 3-2-15,8 0-2 16,5-2 3 0,7-7 0-16,1-5-4 0,6-9 3 15,13-8 0-15,7-2 2 16,5-7-1-16,0-17 9 16,-4-4 0-16,-8-3-3 15,-10 1 3-15,-9 3-9 16,0 8-2-16,0 6-1 15,-10 9-13-15,0 4-57 16,1 10-138-16,4 12-48 16,4 5-135-16</inkml:trace>
  <inkml:trace contextRef="#ctx0" brushRef="#br0" timeOffset="55830.34">22185 14866 719 0,'0'0'411'0,"0"0"-404"0,0 0 49 16,0 0 18-16,0 0-53 15,0 0-8-15,-87 50 5 16,81-23-4-16,6-2-6 16,0-9-3-16,0-5-1 15,6-6-2-15,6-5-2 16,3-9 26-16,9-14 40 16,1-7-34-16,-2-1-14 0,-7 7 28 15,-6 7 4-15,-7 10-13 16,-3 4 4-16,0 3-17 15,0 0-24-15,-11 13-8 16,-3 13 8-16,-2 8 2 16,7 3-1-16,9-2-2 15,0-7-1-15,10-6-1 16,19-11 3-16,5-11 0 16,9 0 3-16,-1-27 3 15,-5-11 2-15,-7-6-5 16,-11-2 4-16,-11 1-2 15,-8 5-3-15,-8 9-2 16,-17 10-1-16,-3 11-6 0,3 10-12 16,5 3-56-1,12 22-106-15,8 6 12 0,9 2-247 16</inkml:trace>
  <inkml:trace contextRef="#ctx0" brushRef="#br0" timeOffset="56347.92">23199 14829 1125 0,'0'0'163'16,"0"0"-148"-16,0 0 40 15,0 0-29-15,-25 82 52 0,16-32-10 16,0 1-15 0,3 3-2-16,1-3-23 0,1-3-11 15,1-1-5-15,2-5-11 16,-1-4 9-16,1-8-7 16,1-9-1-16,0-10-2 15,0-8 0-15,0-3 0 16,0 0 3-16,0 0 8 15,0-7-6-15,0-14 8 0,1-10-9 16,4-9-4 0,-2-5 4-16,-1-9-3 15,-2-9 2-15,2-11 4 16,2-2-7-16,7 9 0 0,7 14-2 16,3 21 2-16,7 18-1 15,4 8-2-15,2 6-1 16,1 4 3-16,-7 16 1 15,-9 5 0-15,-13 4 0 16,-6 2 0-16,-11 2 3 16,-19 0 7-16,-7-2-8 15,-4-6-1-15,-4-1-1 0,4-5-18 16,6-4-59-16,15-3-103 16,17-8-132-1,3-4-230-15</inkml:trace>
  <inkml:trace contextRef="#ctx0" brushRef="#br0" timeOffset="56608.4">23816 14691 659 0,'0'0'509'0,"0"0"-507"15,0 0 106-15,0 0-38 16,-96 60 9-16,65-2-1 15,2 10-15-15,7 7-7 16,7 0-15-16,7-6-20 16,8-7-14-16,0-10-6 0,6-7-1 15,17-8-2-15,7-11-25 16,7-14-149-16,8-12-89 16,5-4-194-1</inkml:trace>
  <inkml:trace contextRef="#ctx0" brushRef="#br0" timeOffset="57046.09">24086 14941 1088 0,'0'0'94'0,"0"0"-39"16,0 0 20-16,-60 103 3 16,49-61-12-16,5-1-43 15,6-6-2-15,0-8-8 0,5-7-7 16,11-10-6-16,5-10 1 15,7 0 15-15,4-13 3 16,1-11-7-16,-2-3 0 16,-3 0-6-16,-5 5 4 15,-10 4 14-15,-7 10 10 16,-6 5 15-16,0 3-20 16,0 0-28-16,0 0-1 15,0 9-10-15,0 11 10 16,0 5-3-16,0 1 8 15,0-3-4-15,15-4-1 16,2-6 0-16,6-9 0 16,9-4 4-16,1 0 3 0,1-19 1 15,-3-8-2 1,-7-2 1-16,-8-8-1 0,-11-2-6 16,-5-1 1-16,0 6-2 15,-16 9 0-15,-3 10-1 16,-4 10-5-16,-1 5-33 15,-1 0-93-15,6 9-42 16,3 8-148-16,9-3-296 16</inkml:trace>
  <inkml:trace contextRef="#ctx0" brushRef="#br0" timeOffset="57464.22">24784 15113 1341 0,'0'0'45'0,"0"0"156"16,0 0-142-16,0 0-42 0,0 0 5 15,0 0-2-15,98-29 2 16,-79 29 8-16,-7 10-19 16,-2 7 8-16,-7 3-4 15,-3 3 1-15,0 0 3 16,-14 2-5-16,2-5-1 15,2-5-8-15,7-4-5 16,3-2-4-16,0-3 1 16,19-3-9-16,6-1 4 0,7-2 3 15,-1 0-42 1,0-14-41-16,-4-4-160 16,0-4-222-16</inkml:trace>
  <inkml:trace contextRef="#ctx0" brushRef="#br0" timeOffset="57711.48">25200 14681 1234 0,'0'0'81'0,"0"0"89"0,0 0-94 16,0 0-57-1,0 0 39-15,12 128 24 0,-3-53-16 16,-3 7-20-16,-2 1-10 15,1-4-10-15,-5-8-18 0,0-5-5 16,0-8-3 0,0-7-2-16,0-10-9 15,1-12-58-15,13-12-72 0,6-17-218 16,13-6-815-16</inkml:trace>
  <inkml:trace contextRef="#ctx0" brushRef="#br0" timeOffset="57921.83">25871 14880 870 0,'0'0'471'16,"0"0"-466"-16,-19 73 67 16,-4-21 23-16,-3 4-16 15,-1-4-57-15,-1-2-14 0,-1-3-8 16,4-6 0-1,1-9-27-15,3-9-91 0,6-13-78 16,8-10-131-16,7-10-299 16</inkml:trace>
  <inkml:trace contextRef="#ctx0" brushRef="#br0" timeOffset="58101.06">25625 15017 977 0,'0'0'210'0,"0"0"-87"16,0 0 34-16,0 0-133 15,0 0-18-15,0 0 81 16,51 103-29-16,-18-62-26 0,-1-3-15 16,-3-4-14-16,-8-6-3 15,-3-9 0-15,-2-6-47 16,-1-11-121-16,3-2-146 16,1-16-399-16</inkml:trace>
  <inkml:trace contextRef="#ctx0" brushRef="#br0" timeOffset="58327.03">25940 14727 903 0,'0'0'374'0,"0"0"-349"0,0 0 22 16,107 91 71-1,-65-27-1-15,-3 7-34 0,-8 1-18 16,-10-6-30-16,-10-7-8 15,-11-7-12-15,0-6-15 16,-14-5 0-16,-10-5-5 16,-1-10-67-16,4-10-164 15,3-12-380-15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2T06:40:45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14300 3885 586 0,'0'0'104'16,"0"0"-87"-16,0 0 103 15,0 0 3-15,0 0-52 16,0 0-17-16,0 0-13 16,-28-2-20-16,28 2-11 15,25 0-5-15,24 0-5 16,24 0 24-16,15 0-20 15,5-4 1-15,-2-6-5 16,-12 1 4 0,-17 2-7-16,-17 4 3 0,-21 2-11 15,-15 1-11-15,-7 0-34 16,-2 0-46-16,-11 6-151 16,-16 2-315-16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2:44:38.0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4286 7250 414 0,'0'0'68'0,"0"0"-45"15,0 0 20-15,0 0 1 16,0 0 19-16,-6 78 24 16,12-45-7-16,0 4-10 0,1 4-23 15,1 1-2-15,-2 4-16 16,0 3-16-16,4 3 19 15,-4 5-6-15,0 3 20 16,0 2-5-16,0 1-29 16,1-4 25-16,-2-2-25 15,-2-3 0-15,3 0 10 16,0 1-20-16,4 3 2 16,1 0 13-16,-2-1-16 15,1-3 19-15,-1-3-19 16,0 1 0-16,0 3 4 0,0 3-1 15,-3 1-2 1,0 3-2-16,2 0 8 16,-4 1-5-16,0-3 0 0,1-1 4 15,-4-2 12-15,4-1-18 16,-2 1 9-16,0-2-8 16,3 0 6-16,1 0-8 15,-1 2 2-15,2-3 2 16,-2 0 4-16,1-2-4 15,2-1 0-15,-3-3-4 16,0 0 6-16,0 0 1 16,1-2-7-16,-2 1 4 15,1-3 0-15,-2 0 4 16,1-2-3-16,-2-1-1 0,0-2-4 16,1 0 2-1,-1-2 2-15,0 2-4 0,-3 3 3 16,3 0-1-16,-1-1 2 15,-1 0-4-15,2-1 4 16,0 0-3-16,2 3 2 16,1 2-3-16,2 0 3 15,0 2-2-15,1-3-2 16,-3-1 0-16,3 1 1 16,-3 0 9-16,-2-2-9 15,1 0-1-15,-2 1-1 16,4-1 4-16,-1-2 0 15,-1-1-2-15,1-3 2 16,0-1-6-16,1 1 4 16,-3 3 0-16,1-2-1 0,1 1 4 15,-3-8-3-15,0-4 0 16,0-4 1-16,3-3-4 16,-3-1 3-16,0-7-36 15,0-4-53-15,-2-7-87 16,1-6-232-16</inkml:trace>
  <inkml:trace contextRef="#ctx0" brushRef="#br0" timeOffset="1937.44">4821 11372 482 0,'0'0'59'0,"0"0"-5"0,0 0 15 16,0 0-36 0,0 0-21-16,0 0-10 0,8 0 10 15,1 0 29-15,7 0 5 16,1 0-3-16,5 0-12 16,5 0 10-16,9 0-4 15,6 0-22-15,8 0 16 16,7 0-13-16,9-1 7 15,5-4 3-15,8 1-14 16,6 1 2-16,2 0 3 16,1 1-15-16,0-1 8 15,-3 0-12-15,3 0 3 16,-3 3-6-16,3-1 3 16,0 1 0-16,0-2-8 15,0-1 16-15,0-1-6 0,-7-2-2 16,-1 1 0-16,-3-5 3 15,-3 0-3-15,2-2 0 16,2-1-2-16,-5-1 7 16,-2 1-6-16,-5 0 5 15,0 2-6-15,-2 1 2 16,-3 0-3-16,3 2 3 16,0-2 0-16,-1-1 2 15,7-2 0-15,0-1-2 16,6-1-1-16,0 0 1 0,2 1 0 15,1-1 8 1,2 2-8-16,4 0 2 0,3 1-1 16,-2 1-1-1,-2 2 0-15,-1 0-3 0,4 0 3 16,-1-1-1-16,4-2-1 16,-1 1 4-16,-2-1-5 15,4 0 6-15,-1 1-6 16,-4-3 6-16,2 1 2 15,-2 0-5-15,1-1-1 16,-5 0 1-16,-3-2 0 16,-4 2 3-16,-5-1-3 15,1-1 0-15,-2 2-6 16,-2 0 6-16,-1 1 0 16,-2 3 5-16,3 2-8 0,-4 1 3 15,2 0 0-15,3 3 1 16,-1-1-1-16,3 4 0 15,4 0 2-15,3-1-2 16,3 2 2-16,-5 0-2 16,2 0-4-16,-6-1 4 15,3-1-1-15,-2-1 1 16,1-1 0-16,1 0 0 16,-5 0 1-16,1-1-1 15,-4 2 0-15,4 1 0 16,-5 2 0-16,0-2-1 15,-1 2 1-15,0 0 0 0,2 0 1 16,1 0 0 0,0 0-1-16,1 0 1 0,-2 0-1 15,-2 0-1-15,-1 0 1 16,3 0-2-16,1 0 4 16,4 0-7-16,-1 0 8 15,1 0-6-15,-4 0 4 16,6 0-5-16,-1 2 4 15,1-1-2-15,0-1-9 16,-3 0-10-16,-1 0 18 16,-1 0-3-16,4 0 5 15,-5 0 1-15,-1 0 0 16,-5 0 1-16,-5 0-1 0,-2 0-2 16,-5 0-3-16,-1-1 4 15,-3-1 2 1,-4-1-1-16,-5 2 0 0,-1 0 5 15,-2 1 0-15,-4 0 1 16,0 0 11-16,-1 0-1 16,-3 0-7-16,-4 0-2 15,0 0 10-15,-7 0-2 16,-3 0 13-16,-9 0 0 16,-2 0 8-16,0 0 35 15,-2-6-15-15,-23-5-48 16,-11-4-8-16,-7 2 0 15,1 3 3-15,5 4-2 16,9 5 1-16,8 1-2 0,10 0 2 16,2 0-8-16,8 0 6 15,0 2-4-15,0 7 2 16,0 7 1-16,12 7 1 16,8 10 16-16,-1 5-10 15,-4 4 16-15,-3-3-6 16,-9-6 9-16,-3-2 0 15,0-2-8-15,-15-3-16 16,-12 0 8-16,-12-2-9 16,-13-2-12-16,-15-5-138 15,-12-11-264-15</inkml:trace>
  <inkml:trace contextRef="#ctx0" brushRef="#br0" timeOffset="3405.59">4319 7417 783 0,'0'0'50'15,"0"0"8"-15,0 0 83 16,0 0-23-16,0 0-51 15,0 0 30-15,0 0-34 16,-6-24-60-16,-5 51-3 16,-2 9 20-16,-4 8-11 15,0 1 14-15,0-4-22 16,-1-5 11-16,3-3-11 16,-1-10 11-16,8-6-12 0,2-8 6 15,2-6-3-15,4-3 5 16,0 0 0-16,0-8 43 15,-3-22-7-15,2-12-43 16,1-13 8-16,0-2-9 16,4 5 5-16,11 14 3 15,0 14-7-15,-3 13 7 16,-2 11 1-16,8 0-7 16,10 10-2-16,10 15 0 15,7 6 0-15,-1 6-9 16,1-1-1-16,0 2-81 15,-6-3-135-15,-8-10-266 16</inkml:trace>
  <inkml:trace contextRef="#ctx0" brushRef="#br0" timeOffset="46400.55">22743 1075 1148 0,'0'0'124'0,"0"0"-32"16,0 0 60-16,0 0-79 16,0 0-57-16,0 0-16 15,0 0 0-15,34 102 23 16,-24-53-2-16,1-1-4 16,-2 0-15-16,-5-3-1 15,-4 0-1-15,0-2-6 16,0-6-50-16,0-5-71 0,0-15-143 15,0-16-156-15</inkml:trace>
  <inkml:trace contextRef="#ctx0" brushRef="#br0" timeOffset="46938.02">22774 784 788 0,'0'0'80'15,"0"0"61"-15,0 0-52 0,-103 4-34 16,75 18-31-16,-6 8 15 16,-2 6 18-16,-2 9-15 15,-2 3 16-15,1 4-11 16,2 2-2-16,0 2 6 15,2 1-30-15,7 1 14 16,7 2-6-16,11 3-25 16,8 0 8-16,2 0-12 15,6 0 2-15,14-4 0 16,5-1-2-16,3 0 0 16,4-5-1-16,2-5-1 15,6-10 0-15,3-11-2 16,8-12-4-16,6-10 6 15,5-5 3-15,6-13-1 0,-1-16 0 16,-5-14 7-16,-5-5 1 16,-9-8 0-16,-5-9-6 15,-4-14 13-15,-9-17-8 16,-8-9 9-16,-16 0-7 16,-6 10-8-16,-11 22 12 15,-20 15 7-15,-9 17-11 16,-2 10-9-16,-8 8-1 15,2 8-6-15,3 6 4 16,8 8-73-16,10 1 12 16,10 12-87-16,7 15-111 15,9 5-253-15</inkml:trace>
  <inkml:trace contextRef="#ctx0" brushRef="#br0" timeOffset="47717.57">23605 1383 616 0,'0'0'96'15,"0"0"34"-15,0 0 20 16,0 0-81-16,0 0-1 16,0 0-25-16,45 45 9 15,-21-47 12-15,7-19 21 0,2-8-34 16,-2-7 11 0,0-5-29-16,-5-5-13 0,-8-9 2 15,-5-9-10-15,-10-5 5 16,-3-3-3-1,0 9-13-15,-12 10 14 0,-3 14 16 16,-1 12-16-16,4 10 8 16,1 10-12-16,3 7-1 15,-3 0-10-15,-7 20-13 16,-4 17 13-16,-2 13-1 16,6 11 3-16,11 4-5 15,7 1 4-15,6-2-1 16,21-4 0-16,8-4-3 15,10-9 3-15,4-5-3 0,5-14-8 16,0-12-18-16,-5-14-26 16,-3-4 14-16,-7-28 17 15,-6-13-10-15,-6-9 7 16,-10-6 14-16,-6 5 13 16,-3 6 10-16,-5 15-5 15,-3 16 42-15,0 9 20 16,0 7-10-16,0 0-54 15,0 15-3-15,0 11-13 16,-2 5 13-16,2 3 0 16,0-3 1-16,7-2-2 15,7-2-27-15,-1-4-52 16,2-5-108-16,-3-7-77 0,-2-11-226 16</inkml:trace>
  <inkml:trace contextRef="#ctx0" brushRef="#br0" timeOffset="47916.8">24124 897 940 0,'0'0'166'0,"0"0"44"16,0 0-84-16,0 0-67 0,0 0-40 15,0 0-19 1,-40-8-1-16,34 22-11 15,1 4-101-15,5 2-123 0,0-1-180 16</inkml:trace>
  <inkml:trace contextRef="#ctx0" brushRef="#br0" timeOffset="48250.53">24208 1021 942 0,'0'0'36'0,"0"0"44"15,52 85 59-15,-31-40-24 16,-2 2-20-16,-7-4-51 16,-1-1-22-16,-10-8 3 15,2-5-15-15,-3-11-8 16,0-9 0-16,2-6 0 16,-1-3 4-16,2-2 14 0,3-20 30 15,6-15 5-15,5-12-55 16,3-7 1-16,3 6-1 15,-4 9 1-15,-3 13 0 16,-6 15 2-16,-4 10 0 16,-3 3 1-16,7 1-4 15,5 17-12-15,4 7 9 16,3 4 3-16,-3 1-4 16,4 1-22-16,9-3-77 15,4-5-37-15,2-6-74 16,1-11-226-16</inkml:trace>
  <inkml:trace contextRef="#ctx0" brushRef="#br0" timeOffset="48600.25">24810 1170 625 0,'0'0'205'15,"0"0"55"-15,0 0-82 16,0 0-47-16,0 0-60 16,0 0-71-16,2-27-7 15,-2 35 5-15,0 4 2 16,3-3 7-16,3-1-7 15,2-3 0-15,2-2 0 16,-1-3-3-16,3 0 3 16,3 0 9-16,0-13-5 15,1-7 10-15,-4-2-10 16,-3-5 0-16,-5 2 9 16,-4 2-10-16,0 5 34 15,-5 5-1-15,-8 7-25 0,-6 6-10 16,-3 2-1-16,-7 19 0 15,-2 9-1-15,4 6 3 16,8 1-3-16,10 1 1 16,9-2-9-16,0-3 9 15,10-3-55-15,16-5-96 16,10-8-75-16,10-11-158 16,2-6 133-16</inkml:trace>
  <inkml:trace contextRef="#ctx0" brushRef="#br0" timeOffset="48917.5">25218 1012 747 0,'0'0'223'0,"0"0"24"15,0 0-70-15,0 0-92 16,-109-14-59-16,79 42-1 16,2 7 10-16,7 6-13 15,9-2-8-15,11 0-14 16,1-9-2-16,1-7 0 15,12-9-10-15,1-5 10 16,1-9-2-16,0 0 4 16,2-7 8-16,2-13-1 15,0-6 1-15,-6 3 3 0,1 1-10 16,-7 7 6 0,-4 6 2-16,-1 8-6 0,-2 1 15 15,0 0-18-15,0 8-19 16,4 11 4-1,6 3-16-15,3 2-52 0,7-4-143 16,6-5-160-16,-2-7-305 16</inkml:trace>
  <inkml:trace contextRef="#ctx0" brushRef="#br0" timeOffset="49271.39">25354 1115 816 0,'0'0'83'0,"0"0"127"0,0 0-124 15,27-85 3-15,-10 74-34 16,3 5 7-16,4 5-10 16,1 1-15-16,0 3 17 15,2 13-25-15,-3 9-9 16,-3 4-5-16,-2 2-12 16,-7 0 9-16,-4-3-11 15,-5-2 1-15,-3-7 3 16,0-3-3-16,-2-5 8 15,-8-5 28-15,2-3-5 16,2-3 29-16,2 0-17 16,3 0 3-16,1-12 1 15,0-11-16-15,0-9-21 16,5-6-12-16,13-7 6 0,6 3-13 16,8 5 7-16,2 8-11 15,5 10-41-15,7 9-56 16,2 9-41-16,4 1-60 15,-3 0-372-15</inkml:trace>
  <inkml:trace contextRef="#ctx0" brushRef="#br0" timeOffset="49817.91">26279 992 343 0,'0'0'621'0,"0"0"-519"15,0 0 98-15,0 0-90 16,0 0-15-16,0 0-77 15,-47-3 6-15,20 30 1 16,2 6 5-16,6 4 4 16,5 1-12-16,11-1-16 15,3-2-3-15,3-5-2 16,23-5-2-16,8-5-2 16,6-7-7-16,6-10-24 0,-1-3-49 15,3-20-17-15,-6-17-87 16,-5-11-82-16,-7-10-138 15,-8-11-46-15,-4-6 453 16,-7-1 199-16,-4 6 142 16,-2 12-70-16,-4 17-22 15,-1 17-58-15,0 14-40 16,0 8-26-16,0 2-68 16,-7 22-57-16,-11 20 1 15,-5 16-1-15,4 10 17 16,7 1-15-16,10-3 0 15,2-4-2-15,3-5-4 16,18-11-14-16,3-11-87 0,8-13-86 16,2-18-181-1,5-4-254-15</inkml:trace>
  <inkml:trace contextRef="#ctx0" brushRef="#br0" timeOffset="50168.72">26855 880 983 0,'0'0'128'0,"0"0"71"16,0 0-112-16,0 0-37 16,-99 68 11-16,80-31-34 0,8-2-16 15,8-1-8 1,3-6 2-16,0-5-10 16,3-9 5-16,9-9-7 15,6-5-5-15,3-1-23 0,6-20 33 16,0-9-18-16,-3-4 20 15,-4-1-1-15,-8 5 5 16,-6 8 4-16,-6 11 8 16,0 8 43-16,0 3-13 15,0 0-46-15,-9 16-12 16,-1 9 9-16,0 3 4 16,2 1-2-16,8-3-5 15,0-3-52-15,6-6-36 16,16-9-92-16,4-7 28 15,5-1 9-15,3-9-38 16,-1-14-39-16,0-3 5 0</inkml:trace>
  <inkml:trace contextRef="#ctx0" brushRef="#br0" timeOffset="50436.13">27177 889 130 0,'0'0'257'0,"0"0"-5"16,0 0-63-16,0 0-14 15,0 0 38-15,0 0-94 16,-8-65-84-16,-20 75 20 15,1 9-10-15,11 8-45 16,8 6-10-16,8 6 1 16,0 1 7-16,0-1 2 15,9-1 0-15,-4-4-1 0,-2-7 4 16,-3-4 1 0,-3-6 5-16,-18-5-5 15,-9-2 10-15,-1-4-4 0,1-3-7 16,7-3-6-16,6 0-21 15,11-2-20-15,6-16-38 16,1-6-92-16,26-7-22 16,7-1-29-16,5-3-82 15</inkml:trace>
  <inkml:trace contextRef="#ctx0" brushRef="#br0" timeOffset="50683.55">27348 858 30 0,'0'0'478'15,"0"0"-315"-15,0 0 12 0,0 0-69 16,0 0-2-16,0 0-102 16,-17 12 33-16,-15 12 93 15,7 3-60-15,10 4-68 16,13 3-3-16,2 0-16 16,3-2 18-16,11-3-8 15,-5-8 6-15,-6-4 3 16,-3-5 4-16,-2-2 2 15,-20-3 4-15,-5 2 4 16,-1-5-14-16,5-2-2 16,10-2-140-16,11-12-310 15</inkml:trace>
  <inkml:trace contextRef="#ctx0" brushRef="#br0" timeOffset="50865.11">27410 859 917 0,'0'0'123'0,"0"0"-10"16,0 0-3-16,0 0-22 16,49 99 0-16,-40-62-39 15,-3-4-18-15,-2-2-8 16,-4-2-21-16,0-5-2 16,0-6-4-16,-1-7-151 0,-5-8-186 15,3-3-525 1</inkml:trace>
  <inkml:trace contextRef="#ctx0" brushRef="#br0" timeOffset="51234.74">27705 542 623 0,'0'0'423'0,"0"0"-263"0,0 0-15 15,0 0-109-15,9 84 36 16,-6-18-1-16,0 12 3 15,0 5 8-15,0 2-36 16,0 1 3-16,0-5-37 16,-3-9-1-16,0-9-8 15,0-8 3-15,-12-8-12 16,-5-5-2-16,-2-10-79 16,1-12-18-16,6-12-125 15,6-10-282-15</inkml:trace>
  <inkml:trace contextRef="#ctx0" brushRef="#br0" timeOffset="51475.18">27706 1000 637 0,'0'0'44'0,"0"0"115"16,94-60-22-16,-62 46-46 15,-6 7-17-15,-4 5-1 16,-5 2 19-16,-2 2-30 15,0 14-7-15,-1 8-14 16,0 3-20-16,-1 2-6 16,-3-2 0-16,-1-4-8 15,-6-3-9-15,-3-4 2 16,0-5-94-16,-8-4-117 0,-8-7-161 16,2 0-273-16</inkml:trace>
  <inkml:trace contextRef="#ctx0" brushRef="#br0" timeOffset="51614.76">27954 833 417 0,'0'0'501'0,"0"0"-470"16,0 0-31-16,0 0-101 15,0 0-140-15</inkml:trace>
  <inkml:trace contextRef="#ctx0" brushRef="#br0" timeOffset="52083.88">28117 909 594 0,'0'0'129'0,"0"0"5"16,0 0-2-16,0 0-71 15,0 0-7-15,0 0-21 16,85 1-25-16,-67-8 10 15,-2-7-10-15,-2-3 1 16,-1-3 0-16,-4 1-8 16,-2-1-1-16,-2 2 7 15,-5 7 10-15,0 4 30 16,-2 3-11-16,-11 4-21 16,-9 0 0-16,-7 18-12 0,1 12 15 15,0 5 4-15,6 8 6 16,11-2-13-16,5-2-5 15,6-6-1-15,0-8-6 16,7-7-2-16,11-7 1 16,6-5 0-16,7-6-2 15,10 0 11-15,3-14-3 16,1-9-8-16,-3-3-26 16,-4 0-6-16,-5 5 17 15,-3 7 10-15,-4 6 5 0,-2 5 3 16,-1 3 0-16,0 0 18 15,-2 4-11-15,1 8-10 16,0 0 0-16,1-2 1 16,-2-3-1-16,3-4-26 15,1-3-129-15,5 0-127 16,6-3-674-16</inkml:trace>
  <inkml:trace contextRef="#ctx0" brushRef="#br0" timeOffset="52234.12">29001 969 1139 0,'0'0'171'0,"0"0"61"16,0 0-161-16,0 0-31 15,0 0-38-15,0 0-2 16,0 0-23-16,-3 3-223 0,-14 1-483 16</inkml:trace>
  <inkml:trace contextRef="#ctx0" brushRef="#br0" timeOffset="72168.87">1083 7597 987 0,'0'0'95'0,"0"0"11"16,0 0 39-16,0 0-93 15,0 0-45-15,27-79 25 16,1 47-1-16,11-1 4 16,5 4 21-16,0 8-39 15,-1 8 3-15,-6 10-16 16,-10 3 11-16,-9 10-25 15,-12 18 10-15,-6 11 0 16,-10 14 4-16,-23 6-3 16,-6 0 12-16,-1-4-12 0,12-8 11 15,11-14-10-15,11-13-2 16,6-10-9-16,6-10 8 16,24 0-11-16,12-14 12 15,11-11 6-15,4-4-1 16,-9 3 3-16,-5 3-8 15,-15 8-32-15,-11 2-20 16,-4 4-99-16,-7 1-130 16,-3-3-211-16</inkml:trace>
  <inkml:trace contextRef="#ctx0" brushRef="#br0" timeOffset="72500.71">1654 7140 1093 0,'0'0'137'16,"0"0"79"-16,0 0-93 16,0 0-66-16,0 0-53 15,0 0 7-15,14 44-11 16,8 10 43-16,3 0-11 15,-2 3 7-15,2 1-37 16,2-5 14-16,0-2-16 0,-8-7 17 16,-1-9-23-16,-8-4 6 15,-5-7-4-15,-2-4-5 16,0-6-58-16,0-8-53 16,3-6-94-16,0-7-228 15,3-25-486-15</inkml:trace>
  <inkml:trace contextRef="#ctx0" brushRef="#br0" timeOffset="72801.06">1696 7137 1081 0,'0'0'91'0,"0"0"62"16,0 0-72-16,27-89-46 16,22 75-35-16,18 13 1 15,14 1 20-15,-2 27 7 16,-18 19 15-16,-16 9-12 16,-21 7-27-16,-21 0 28 15,-3 0-19-15,-24-2-12 0,-9-4 24 16,-1-5-23-1,1-9-4-15,6-8-18 16,4-7-76-16,3-10-70 0,-6-10-195 16,1-7-545-1</inkml:trace>
  <inkml:trace contextRef="#ctx0" brushRef="#br0" timeOffset="76308.92">9485 7847 1080 0,'0'0'67'15,"0"0"162"-15,0 0-110 16,0 0-48-16,0 0-46 16,0 0-22-16,0 0-3 15,0 0 12-15,-73 118 0 16,57-60 8-16,1-1-17 0,-3-2-3 15,6 0 0 1,0-5-22-16,3-5-54 0,3-10-127 16,-7-13-141-16,-1-12-267 15</inkml:trace>
  <inkml:trace contextRef="#ctx0" brushRef="#br0" timeOffset="76507.62">9151 7965 912 0,'0'0'132'16,"0"0"90"-16,0 0-71 16,0 0-118-16,0 0-20 15,0 0 5-15,88 44 9 16,-40-13-20-16,0 3 2 16,-1 2-18-16,3 1 6 0,-1 4-96 15,0-4-83 1,2-9-194-16,-1-11-479 0</inkml:trace>
  <inkml:trace contextRef="#ctx0" brushRef="#br0" timeOffset="76738.69">10290 7837 1127 0,'0'0'173'15,"0"0"-13"-15,0 0-107 0,0 0-46 16,-17 90 52-16,1-38 1 16,-2 1-49-16,1 0-10 15,-2 1-2-15,2 0-1 16,1-4-42-16,0-6-52 16,-4-10-108-16,1-13-97 15,1-15-166-15</inkml:trace>
  <inkml:trace contextRef="#ctx0" brushRef="#br0" timeOffset="76903.28">10034 7984 777 0,'0'0'172'16,"0"0"61"-16,0 0-104 0,0 0-99 16,0 0 15-1,0 0 6-15,102 80-33 0,-63-46-11 16,5 0-7-16,4 2-73 15,3-4-178-15,1-11-399 16</inkml:trace>
  <inkml:trace contextRef="#ctx0" brushRef="#br0" timeOffset="77117.86">10985 7867 943 0,'0'0'245'16,"0"0"-120"-16,0 0-71 0,0 0 33 16,-5 90 13-16,-7-44-68 15,-3 7 0-15,-4 2-24 16,-3 1-3-16,-5 1-10 16,4-5-5-16,-5-4-79 15,-2-11-177-15,2-16-295 16</inkml:trace>
  <inkml:trace contextRef="#ctx0" brushRef="#br0" timeOffset="77304.37">10692 8102 689 0,'0'0'232'0,"0"0"-54"15,112 71-9-15,-55-40-41 16,1 1-47-16,-4-2-55 15,-2-3-17-15,-13-7-9 16,-9-4 0-16,-11-4-81 16,-10-7-228-16,-9-5-737 15</inkml:trace>
  <inkml:trace contextRef="#ctx0" brushRef="#br0" timeOffset="77727.82">9369 9145 423 0,'0'0'850'15,"0"0"-731"-15,0 0 69 0,0 0-105 16,0 0-22-16,0 0-61 15,2 30 1-15,-10 12 43 16,-4 5-35-16,-6 0 9 16,-1 2-18-16,-1-3-3 15,0-3 1-15,-1-8-78 16,3-7-51-16,-6-9-48 16,-3-14-205-16,-1-5-413 15</inkml:trace>
  <inkml:trace contextRef="#ctx0" brushRef="#br0" timeOffset="77921.36">9015 9139 971 0,'0'0'159'15,"0"0"37"-15,0 0-75 16,0 0-60-16,0 0-31 16,0 0 41-16,121 43-18 15,-74-17-34-15,5 3 9 16,1-1-28-16,0 0-5 15,-4-4 2-15,-4-4-95 16,1-7-50-16,-1-13-186 16,4 0-441-16</inkml:trace>
  <inkml:trace contextRef="#ctx0" brushRef="#br0" timeOffset="78133.45">10061 8974 1087 0,'0'0'158'16,"0"0"26"-16,0 0-104 16,0 0-31-16,0 0-13 15,6 82 39-15,-4-42-28 16,-1 1-42-16,-1 1 8 16,0-1-13-16,0 0-2 15,-10 0-20-15,-7-2-85 16,-5-5-80-16,-2-13-231 15</inkml:trace>
  <inkml:trace contextRef="#ctx0" brushRef="#br0" timeOffset="78318.17">9933 9207 1047 0,'0'0'26'15,"0"0"137"-15,95 68-16 16,-39-37-25-16,5 0-73 15,-3-4-25-15,-9-8-9 16,-16-6-8-16,-9-4-14 16,-9-5-13-16,-5-4-104 15,-5-3-172-15,-5-24-533 0</inkml:trace>
  <inkml:trace contextRef="#ctx0" brushRef="#br0" timeOffset="78882.99">6782 10553 935 0,'0'0'234'0,"0"0"-28"16,0 0-32-16,0 0-87 16,0 0-70-16,0 0-1 15,-89 65-15-15,67-15 14 16,3-1-16-16,3 1 1 16,5-1-29-16,4-4-31 15,1-5-96-15,-1-9-70 16,1-12-127-16,-5-15-376 15</inkml:trace>
  <inkml:trace contextRef="#ctx0" brushRef="#br0" timeOffset="79061.92">6563 10647 963 0,'0'0'138'0,"0"0"33"15,0 0-52-15,0 0-54 16,83-18-39-16,-44 40 11 15,7 2-37-15,5 5 0 16,1 3 0-16,-1-3-79 16,-5-1-111-16,-5-5-148 15,-6-9-286-15</inkml:trace>
  <inkml:trace contextRef="#ctx0" brushRef="#br0" timeOffset="79835.85">6652 10589 344 0,'0'0'623'0,"0"0"-461"16,0 0 1-16,0 0-103 15,0 0-49-15,-61 82 35 16,61-49-30-16,0-3-4 15,16-7 15-15,7-8-21 16,10-8-6-16,1-7 10 16,0 0-6-16,-1-14 19 15,-10-10-7-15,-6-4 5 16,-12-5 12-16,-5 1-32 0,-2-1 20 16,-21 7-3-16,-4 8-14 15,-6 9 14-15,2 9-16 16,-1 0 2-16,4 21-3 15,7 8 5-15,3 7-6 16,7 2 0-16,8 2 10 16,3-1-17-16,0-5 7 15,14-3 0-15,10-7-8 16,1-9 6-16,5-6 2 16,1-9 0-16,2 0 8 15,-2-13-3-15,-4-10-5 16,-7-3 0-16,-10 0 5 15,-5 0 0-15,-5 3-5 0,-2 5 0 16,-16 6 12 0,-2 8-22-16,-5 4 10 0,0 0-3 15,0 19-7 1,-2 3 7-16,12 4 3 0,2-1 0 16,8-4-6-16,5-4-1 15,0-5 7-15,0-8-22 16,15-4 17-16,0 0 3 15,7-9 2-15,-5-6 4 16,-2-4 3-16,-8 1 1 16,-7 1-8-16,0 2-31 15,0 1-29-15,0 1-150 0,0 6-119 16,0 4-508 0</inkml:trace>
  <inkml:trace contextRef="#ctx0" brushRef="#br0" timeOffset="80523.75">7616 10521 1111 0,'0'0'109'16,"0"0"61"-16,0 0-85 0,0 0-74 16,0 0-5-16,0 0 16 15,-33 87-21-15,33-67 9 16,0-6-10-16,9-4-7 15,0-5 7-15,5-5 1 16,0 0 0-16,3-9 14 16,1-12-12-16,-5-3 8 15,-3-1-11-15,-10 2 9 16,0 6-4-16,0 5-4 16,-11 7 3-16,-3 5 7 15,-4 0-2-15,2 4-8 16,-2 13-1-16,6 2 4 15,0 2-5-15,6-2 1 0,5-3 0 16,1-5-6 0,0-7-1-16,9-4 7 0,10 0-3 15,3-5 6-15,1-15 15 16,1-2-18-16,-10-2 3 16,-6 4 13-16,-5 4-8 15,-3 3-6-15,0 5-2 16,-18 4-41-16,-9 4-56 15,-4 0-149-15,-9 0-306 16</inkml:trace>
  <inkml:trace contextRef="#ctx0" brushRef="#br0" timeOffset="81208.39">6610 9962 938 0,'0'0'90'0,"0"0"-2"15,0 0-42-15,0 0-32 16,0 0 14-16,0 0-4 16,8 71-20-16,7-63 5 0,9-5 8 15,-2-3-16 1,5-1 31-16,-2-18-6 0,-4-4 14 16,-5-2-6-1,-8 0-33-15,-8-1 29 0,0 7-5 16,-12 3-20-16,-7 8-4 15,-2 8 3-15,3 0-4 16,0 5 0-16,0 16-3 16,2 6 3-16,7 5 0 15,0-2 1-15,9-3-7 16,0-4 6-16,0-8 0 16,12-5-1-16,0-7-9 15,4-3 10-15,2-1 0 16,3-16 1-16,1-2 14 15,-7 1-6-15,-5 2-9 16,-8 6 4-16,-2 2 3 0,0 5-13 16,-9 3 6-16,-3 0-87 15,-4 14-46-15,7 8-131 16,4 2-172-16</inkml:trace>
  <inkml:trace contextRef="#ctx0" brushRef="#br0" timeOffset="81720.46">8132 10193 911 0,'0'0'244'15,"0"0"-112"1,0 0 8-16,0 0-88 0,0 0-47 16,0 0 30-16,-19 85-20 15,19-52 9-15,0-2-20 16,7-5 7-16,13-3-16 16,5-7 5-16,3-9 0 15,2-7 6-15,0 0-2 16,-2-21-1-16,-7-5-1 15,-12-1 8-15,-9-1 1 16,0 3-8-16,-24 0-1 16,-4 5-4-16,-2 7 1 15,2 9-13-15,5 4-29 16,1 1-71-16,9 13-135 16,4 2-326-16</inkml:trace>
  <inkml:trace contextRef="#ctx0" brushRef="#br0" timeOffset="82692.91">9423 10225 306 0,'0'0'668'0,"0"0"-640"16,0 0 118-16,-49 83-59 15,44-62-20-15,4-6-46 16,1-3-13-16,0-5-8 16,0-4 4-16,0-3-8 15,9 0-2-15,10-3 6 16,3-14 5-16,-4-3 2 0,-6 2-4 16,-9 2 20-1,-3 5 16-15,-3 5 25 0,-13 6-37 16,-4 0-18-16,-4 7 9 15,2 13-18-15,5 3 0 16,4 3 0-16,9-1 6 16,4-5-13-16,0-6 7 15,19-7-23-15,5-7 17 16,3 0-16-16,6-13 22 16,-5-8 0-16,-4-2 4 15,-8 0-3-15,-8 3 0 16,-8 3-1-16,0 2 39 15,-5 5-28-15,-13 7-4 16,-4 3-7-16,-1 0-2 16,1 13-1-16,3 7-93 0,8 0-134 15,8-2-449-15</inkml:trace>
  <inkml:trace contextRef="#ctx0" brushRef="#br0" timeOffset="83088.41">10348 10235 996 0,'0'0'261'0,"0"0"-261"16,0 0 127-16,-38 73-18 16,34-51-66-16,4-1-14 15,0-4-29-15,0-7 0 16,6-4-3-16,9-4 3 16,4-2 7-16,3 0 2 15,1-15-8-15,-5-2 9 16,-6-1-10-16,-9 0 1 15,-3 1 7-15,0 3-4 0,-11 2-3 16,-7 7-1 0,-4 5-5-16,4 0-2 0,3 8-4 15,2 9-38-15,7 2-65 16,6-5-157-16,0-5-302 16</inkml:trace>
  <inkml:trace contextRef="#ctx0" brushRef="#br0" timeOffset="83435.17">11086 10158 1081 0,'0'0'194'0,"0"0"-132"15,0 0 66-15,0 0-28 16,0 0-51-16,-33 88-1 16,33-69-32-16,5-4-9 15,13-7-7-15,4-4 6 16,7-4-2-16,0 0 2 16,1-5-5-16,-9-10 8 15,-3-1-7-15,-9 0-2 16,-9-2 7-16,0 1-2 15,-18 3-10-15,-15 5-15 16,-9 8-34-16,-7 1-25 16,-7 0-184-16,-4 0-779 0</inkml:trace>
  <inkml:trace contextRef="#ctx0" brushRef="#br0" timeOffset="84646.81">8192 10425 501 0,'0'0'574'0,"0"0"-507"16,0 0 141 0,0 0-108-16,0 0-57 0,0 0-28 15,-79 21-9 1,73 6 20-16,3 0-24 0,3-5 2 15,0-5-5-15,18-7 6 16,7-10-5-16,9-1 2 16,5-22 5-16,-3-8 2 15,-2-4-9-15,-14 0 0 16,-14 4 3-16,-6 1 3 16,-3 6-3-16,-20 7 7 15,-2 6-5-15,-1 10 15 16,-2 1-17-16,4 5-3 15,4 13 5-15,4 5-5 16,9 1 0-16,7-3 0 0,0-1-2 16,7-6-4-16,10-7 1 15,4-6 5-15,-2-1-5 16,1-1 10-16,-4-13-5 16,-7 0 0-16,-3 0 3 15,-3 2-11-15,-3 4 8 16,0 4-37-16,0 2-30 15,-3 2-113-15,-6 0-198 16</inkml:trace>
  <inkml:trace contextRef="#ctx0" brushRef="#br0" timeOffset="85587.91">5156 10997 998 0,'0'0'102'16,"0"0"-32"-16,0 0 65 0,0 0-88 15,-87 46-12 1,72-21-12-16,2 4-10 0,4-3 16 16,8 1-28-16,1-5 1 15,3-7-2-15,17-4-11 16,6-8 11-16,2-3 0 16,0-1 2-16,-1-17 13 15,-6-4-12-15,-6-1 0 16,-12 3 21-16,-3 1-12 15,-5 5 42-15,-14 4-50 16,1 6 6-16,2 4-14 16,-2 0 5-16,3 15-1 15,6 7 0-15,3 3 5 16,6-1-15-16,6-3 10 16,18-6-14-16,10-9 13 15,5-6-11-15,3-2 12 0,-8-22 0 16,-7-6 4-16,-8-4 3 15,-13 0-6-15,-6 4 0 16,0 4 11-16,-12 2-12 16,-7 7-3-16,-2 5-14 15,0 8-74-15,0 4-47 16,4 0-147-16,3 0-310 16</inkml:trace>
  <inkml:trace contextRef="#ctx0" brushRef="#br0" timeOffset="86673.54">8201 7783 1129 0,'0'0'91'0,"0"0"45"16,0 0-83 0,-111 100 13-16,80-47-29 0,-2 3-21 15,9 2 3-15,2 3-16 16,7-1-3-16,2 1 0 15,4-6-43-15,4-10-37 16,-1-11-108-16,-1-15-200 16,-1-15-193-16</inkml:trace>
  <inkml:trace contextRef="#ctx0" brushRef="#br0" timeOffset="86867.63">7777 7982 1033 0,'0'0'134'15,"0"0"17"-15,0 0-107 16,0 0-40-16,57 86 60 0,-8-37 9 16,9 1-60-16,3 3 5 15,-1 0-18-15,-5-1-8 16,-7-1-18-16,-5-6-154 16,-9-7-251-16</inkml:trace>
  <inkml:trace contextRef="#ctx0" brushRef="#br0" timeOffset="87834.14">5778 10308 664 0,'0'0'261'0,"0"0"-243"16,0 0 37-16,0 0 2 16,-51 97-8-16,51-70-13 15,8-4-27-15,14-6 9 16,2-9-15-16,-3-6 0 16,4-2 31-16,-7-3-22 0,-1-13 52 15,-9-4-18-15,-6 1-11 16,-2 2 19-16,-2 3-46 15,-14 4-7-15,4 5-1 16,0 5-31-16,5 0 4 16,4 2-71-16,3 14-39 15,0 0-24-15,3 2-148 16,9-3-355-16</inkml:trace>
  <inkml:trace contextRef="#ctx0" brushRef="#br0" timeOffset="88286.02">5821 10376 604 0,'0'0'303'0,"0"0"-240"16,0 0 1-16,0 0 5 15,-30 76-27-15,30-51-23 16,8-2 9-16,11-8-21 16,5-5-4-16,0-6 10 15,0-4-12-15,0-1 15 16,-5-17 12-16,-7-8-1 16,-6 1 18-16,-6 1-30 0,0 4-15 15,-12 6 31-15,-7 6-30 16,-1 6 1-16,1 2-4 15,1 5-5-15,6 13 6 16,3 4 1-16,6 2-18 16,3-1 5-16,0-5-55 15,9-4 28-15,12-8-24 16,-2-6-25-16,4-2 89 16,-4-16-1-16,-7-1 4 15,-3-3 6-15,-7 1-8 16,-2 3 3-16,0 2-4 0,-14 4-40 15,-7 3-140 1,-1 3-236-16</inkml:trace>
  <inkml:trace contextRef="#ctx0" brushRef="#br0" timeOffset="91052.35">5951 8239 950 0,'0'0'65'0,"0"0"153"15,0 0-112-15,0 0-69 16,0 0-1-16,-70 97-18 16,51-34 10-16,0 7 16 15,3 1-40-15,3-1 11 0,-2-4-15 16,4-3 9-1,1-10-23-15,1-9 5 0,3-9-68 16,6-9-83-16,-6-13-136 16,1-12-119-16</inkml:trace>
  <inkml:trace contextRef="#ctx0" brushRef="#br0" timeOffset="91230.36">5581 8550 830 0,'0'0'122'15,"0"0"37"-15,0 0-92 16,0 0-1-16,88-40-23 16,-30 60 1-16,11 7-11 15,1 2-27-15,1 2 4 16,-6 2-10-16,-10 3-10 16,-9 1-48-16,-7-2-155 15,-9-6-194-15</inkml:trace>
  <inkml:trace contextRef="#ctx0" brushRef="#br0" timeOffset="91567.38">6603 7984 941 0,'0'0'158'15,"0"0"-24"-15,0 0 8 16,0 0-68-16,0 0-73 16,0 0-1-16,-12 72 19 15,6-11 5-15,3 3 4 16,-2 4-28-16,-2-2 0 15,6-5-6-15,1-7-14 16,0-9-86-16,0-10-77 16,0-9-167-16,-2-14-163 15</inkml:trace>
  <inkml:trace contextRef="#ctx0" brushRef="#br0" timeOffset="91741.32">6395 8153 848 0,'0'0'218'16,"0"0"-72"-16,0 0-125 16,0 0 6-16,93 55 45 15,-26-21-7-15,8 0-23 16,8 0-40-16,-2-2 7 16,-8 2-9-16,-13 4-82 15,-17-1-136-15,-13 0-421 0</inkml:trace>
  <inkml:trace contextRef="#ctx0" brushRef="#br0" timeOffset="92610.37">7528 8770 1085 0,'0'0'88'16,"0"0"-20"-16,0 0-39 16,-64 76 0-16,50-34-13 15,0 2-8-15,0 1-2 16,6-1-6-16,2-3-69 16,-4-3-40-16,1-7-179 15,-3-10-36-15</inkml:trace>
  <inkml:trace contextRef="#ctx0" brushRef="#br0" timeOffset="92788.32">7221 8936 740 0,'0'0'289'16,"0"0"-160"-16,0 0 45 0,0 0-88 16,0 0-78-1,85-1 15-15,-18 28 25 0,10 4-45 16,-2 0 14-16,1 1-17 15,-10 2-5-15,-13-2-81 16,-18-3-255-16</inkml:trace>
  <inkml:trace contextRef="#ctx0" brushRef="#br1" timeOffset="117717.17">10609 9869 682 0,'0'0'19'16,"0"0"21"-16,0 0-8 15,0 0-29-15,0 0 1 16,0 0 21-16,0 0 13 16,0 0 16-16,88 9 24 15,-79-31-18-15,-9 0-1 16,0-1-10-16,0 2 7 15,-17 4-23-15,2 6 16 16,1 4-13-16,0 7-23 0,-1 0 4 16,-1 4-7-1,-4 14-8-15,5 8-2 0,2 0 1 16,10 0-2 0,3-5-1-16,0-4-3 0,14-6-3 15,6-7 1-15,1-4 7 16,-1 0 3-16,-4-4 7 15,-1-13 0-15,-8-1-1 16,-7 0-3-16,0 2 12 16,0 3 5-16,-11 5-5 15,0 4-4-15,2 4-13 16,-3 0 8-16,2 0-7 16,1 7-2-16,3 1-3 15,6-1 1-15,0-3-14 0,0-1 8 16,7-3-12-16,4 0-8 15,-2 0 27-15,1 0-1 16,-6-8 2-16,-2-4 4 16,-2 0-4-16,0-1 0 15,0-4-21-15,0 2-95 16,0 2-87-16,0 2-233 16</inkml:trace>
  <inkml:trace contextRef="#ctx0" brushRef="#br1" timeOffset="118573.32">11568 9509 794 0,'0'0'160'0,"0"0"44"16,0 0-77-16,0 0-48 15,-82-33-27-15,74 35-42 16,0 14-5-16,3 1-5 16,5 3-10-16,0-5 9 15,5-3-10-15,8-3-2 16,4-6 11-16,-4-3 2 16,-4 0 13-16,-3 0 3 0,-3-12 0 15,-3-2 6-15,0 3-1 16,0 4 6-16,0 5-17 15,-5 2-6-15,-1 0-3 16,0 0-1-16,-1 8-5 16,0 4 2-16,5 2-3 15,2-4-6-15,0-1-2 16,16-6-12-16,-2-3-2 16,5 0 24-16,-4-9 4 15,-5-6 7-15,-5-5-6 16,-5 2 9-16,0-2 0 15,-18 4-6-15,-1 3-1 16,-5 7-3-16,0 6-3 16,0 0 2-16,5 18-46 0,5 10-100 15,11 5-85-15,3 0-204 16</inkml:trace>
  <inkml:trace contextRef="#ctx0" brushRef="#br1" timeOffset="119431.35">12044 9950 771 0,'0'0'99'0,"0"0"127"15,0 0-132-15,0 0-45 16,0 0-23-16,0 0-5 16,-39 57 13-16,39-35-22 15,0-4-4-15,0-3-8 16,11-3 0-16,3-7-3 15,-1-2 9-15,-3-3-6 16,0 0 20-16,-4-4-13 0,-1-10 6 16,-4-2-1-16,-1 2-4 15,0 4 6-15,-15 5-4 16,-4 5 12-16,-5 0-6 16,3 2-13-16,0 14-2 15,7 3-1-15,5-1-2 16,9 1 1-16,0-3-5 15,3-3-1-15,17-6-2 16,4-7 9-16,2 0 5 16,-1-7 2-16,-3-10-5 15,-8-2 12-15,-5-2-12 16,-8 2 14-16,-1 0 6 16,-4 5 9-16,-17 5-9 15,-1 6-8-15,0 3-11 0,2 0 3 16,2 5-6-16,13 6-8 15,5 2 8-15,0 0-13 16,3-3 1-16,14-3-30 16,-2-5 15-16,1-2 11 15,-5 0 7-15,-5 0 9 16,-5-4 3-16,-1-6 7 16,0 2-4-16,-7-1 2 15,-9 5-2-15,0 3-1 16,-2 1 2-16,3 0-7 15,3 5 0-15,4 8-4 16,6 0 2-16,2-1-1 16,0 0-6-16,12-6-1 0,3-4-12 15,3-2 19-15,-3 0 2 16,-2-14 2-16,-4-5 3 16,-4-1 7-16,-5-2-8 15,0 2 7-15,-14 4-8 16,-5 3 14-16,-2 3-11 15,3 6-4-15,0 4-2 16,0 0-5-16,2 6-131 16,-1 9-102-16,-1 3-302 15</inkml:trace>
  <inkml:trace contextRef="#ctx0" brushRef="#br1" timeOffset="120184.95">11198 10242 496 0,'0'0'208'0,"0"0"-117"16,0 0 19-16,0 0-88 15,0 0-1-15,0 0-9 16,-33 33-2-16,33-28-3 16,0-3-7-16,2-2 5 15,5 0 6-15,2 0 52 16,-1-12 11-16,-1-5-32 16,-6-3 10-16,-1 2-5 15,0-1-14-15,0 6-5 16,-10 5 5-16,3 5-22 15,-1 3 17-15,-5 0-28 16,4 11 1-16,-2 9-1 16,1 5 0-16,6-3-5 15,4-2 5-15,0-5-6 16,10-5-6-16,6-4 7 0,4-6 0 16,-2 0 5-16,-2-1 12 15,-1-17-6-15,-3 0 2 16,-8-2 0-16,-4 2-4 15,0 1 4-15,0 1-8 16,-9 4-4-16,-1 3-24 16,-2 8-77-16,4 1-91 15,1 0-142-15</inkml:trace>
  <inkml:trace contextRef="#ctx0" brushRef="#br1" timeOffset="121266.35">11544 9869 549 0,'0'0'66'0,"0"0"31"16,0 0-11-16,0 0-32 16,0 0-18-16,-39 78 2 15,39-70-16-15,0-5-9 16,0-1-13-16,0-2 0 15,0 0 0-15,2 0 57 16,-2 0 37-16,0-9-29 16,0 0-20-16,-9 2 0 15,-3 3-20-15,3 1 11 16,-1 3-23-16,-1 0-11 16,2 4-2-16,-1 9 3 15,5 0-3-15,5 0-7 16,0-2 6-16,0-1-2 0,5-3-7 15,13-5 7-15,-2-2 2 16,7 0 1-16,-3 0 8 16,-3-14 1-16,-1-1-7 15,-10-2 4-15,-6 2 5 16,0 0-3-16,-3 5-2 16,-12 5-4-16,-3 5 29 15,-1 0-29-15,-1 4 2 16,3 12-4-16,5 2-6 15,0 3 6-15,12-1-6 16,0-3 2-16,0-4 4 16,15-5-15-16,3-5 7 15,4-3 8-15,-1 0 3 0,-6-7 9 16,-2-6-12-16,-8-1 9 16,-5 1 2-16,0 2-4 15,0 1-7 1,-11 5-3-16,-7 5-56 0,1 0-199 15,0 0-377-15</inkml:trace>
  <inkml:trace contextRef="#ctx0" brushRef="#br1" timeOffset="141901.32">15222 4060 629 0,'0'0'41'16,"0"0"25"-16,0 0 19 15,0 0-50-15,0 0 14 16,0 0-28-16,0 0-9 16,0 0 18-16,0 2-8 15,0 0-8-15,5-2 0 16,3 0-13-16,4 0 26 16,6 0 22-16,0 0-7 15,1 0-9-15,-2 0-25 16,1 0 7-16,-5 0-9 15,2 0-6-15,0 0-6 0,6-2 5 16,7-2 1-16,4 0 20 16,3 1-18-16,1 0 12 15,4 2-11-15,-1-1 2 16,-3 2-4-16,0 0-1 16,-5 0 0-16,1 0 4 15,-3 0 0-15,4-1-3 16,2-2-1-16,0 0 2 15,1 0-3-15,-2 0 2 16,1 1 6-16,1-3-7 0,-2 1 1 16,2 0 1-1,1-1-2-15,0 0 4 0,-1 0-5 16,0 1 1-16,0-2 0 16,-5 3 1-16,1-1 4 15,-3 1-5-15,-2 0 0 16,1 2 3-16,2-1-4 15,2-1 1-15,2 1 0 16,2-3-1-16,4 1 7 16,-3 0-12-16,4-1 10 15,-1 1-4-15,-3 0 3 16,0 1-3-16,-2 0 0 16,-2 2-4-16,-1 0 7 15,0-2-3-15,1 0 0 16,0 0 1-16,3 0-6 0,0-1 5 15,-1 1 0-15,-1 2 0 16,0 0 0-16,-4-1-2 16,2 2 1-16,-3 0 1 15,0 0 1-15,1 0-1 16,1 0 1-16,2 0-6 16,0 0 9-16,1 0-4 15,-1 0 0-15,-2 0 0 16,2 0 1-16,-3 0-1 15,0 0 0-15,1 0 2 16,0 0-2-16,1 0 0 16,4 0-1-16,2 0 4 0,1 0-5 15,1 2 2-15,2-1 0 16,-3 0-1-16,0 1 1 16,-2-1 0-16,0 1 0 15,-4-1 3-15,0 0-7 16,-2-1 7-16,0 0-3 15,-1 0 0-15,0 0 1 16,0 0-2-16,-2 0 1 16,2 0 0-16,1 0-5 15,-3 0 5-15,-2 0 0 16,1 0-1-16,-2 0-3 16,2 0 4-16,0 0 0 15,0 0 5-15,-3 0-10 16,3 0 8-16,0 0-3 15,-2 0 0-15,2 0 0 0,-1 0 0 16,1 0 0-16,-1 0 3 16,2 0-8-16,-1 0 8 15,0 0-3-15,0 0 0 16,-2 0-8-16,2 0 8 16,1 0-2-16,1 0 1 15,3 0 1-15,3 0-2 16,-1 0-1-16,0 0-11 15,-1 0 6-15,-1 0 7 16,-3 0-7-16,1 2 8 16,-1-1-2-16,0-1 2 15,1 0 0-15,0 0 0 0,0 0-3 16,1 0-2 0,0 0 5-16,-1 0 0 0,0 0 0 15,0 0-1-15,3 0 1 16,1 0 0-16,4 0-12 15,-1 0 4-15,3 0-15 16,-1 0-2-16,0 0 21 16,1 0 0-16,0-4 0 15,-2 0-2-15,-3 0 6 16,1 0-10-16,-3 1 7 16,-1-1-2-16,-3-1 4 0,1 2 1 15,-2-1 1 1,1 0 0-16,1 0 3 0,-1-1-2 15,3 1 4-15,-2 0-3 16,-1 1 0-16,1-1-1 16,-3 1-4-16,0 0 0 15,-3-1 2-15,1 1 7 16,4-1-7-16,1-1 0 16,1 3 3-16,3-2-3 15,-1 2 0-15,4-1-2 16,-3 2 4-16,1-2-2 15,-1-1 0-15,0 1 0 16,-2 0 2-16,-1 1-2 16,-1-3 0-16,0 1-1 0,0 0 4 15,-1-1-6-15,1 3 6 16,2-1-3-16,-1-2 0 16,2 3 1-16,0-3-1 15,1 1 6-15,-1 3 1 16,0-2-6-16,1 1 0 15,0 0 2-15,0 0-3 16,1 1 3-16,2-1-2 16,1 1 3-16,-1 0-4 15,3-1 0-15,-4 1 1 16,0 1-1-16,-2-2 15 16,-3 1-9-16,-4 0-2 15,-5-1 7-15,-3 1-2 16,-3 1-1-16,-3-2-7 15,1 1 11-15,-4 0 2 0,3-1-10 16,1 1 8-16,0 1 0 16,0-2-10-16,1 2 11 15,3 0-12-15,-4-1 0 16,2 1 4-16,-2 0-5 16,-1 0 5-16,-1 0-5 15,-1 0 2-15,2 0-5 16,-3 0 7-16,3 0-4 15,-2 0 3-15,0 0-1 16,0 0 14-16,-3 0 0 0,-1 0-7 16,-1 0 16-1,-2 0-12-15,0 0-3 0,-3 0 19 16,-1 0-13 0,0 0 9-16,0 0-7 0,0 0 3 15,0 0 6-15,0 0-3 16,0 0-11-16,0 0 15 15,0 0-16-15,0 0 9 16,0 0 4-16,0 0-11 16,0 0 3-16,0 0-3 15,0 0 0-15,0 0 2 16,0 0-13-16,0 0 8 16,0 0-8-16,0 0 1 15,0 0-4-15,-1 0 0 16,-4 0-4-16,-5-1-36 0,-11-1-81 15,-15-3-88-15,-6-4-213 16</inkml:trace>
  <inkml:trace contextRef="#ctx0" brushRef="#br1" timeOffset="149534.62">3625 8939 383 0,'0'0'23'0,"0"0"-20"15,0 0 93-15,0 0 20 16,0 0-70-16,0 0 43 16,0 0-24-16,3-41 7 15,-3 41 4-15,0 0-30 16,0 0 12-16,0 0-30 15,0 0-20-15,0 0-3 16,0 2-3-16,0 6-2 0,3 2 0 16,3 4 11-16,3 1-6 15,3 2 2-15,-2 2-3 16,1-1 22-16,5 2-26 16,-1 1 7-1,0 0 3-15,4 2-7 0,-4-1 10 16,3 4-8-16,-3-1-5 15,3 2 17-15,-3 0-16 16,6 0 3-16,-3 1 8 16,3-2-7-16,-2 0-1 15,5 0 1-15,-5-1-1 16,4-1-5-16,-1 1 7 16,1-2-6-16,0 1 0 15,3 1 2-15,-1-1-2 16,5 0 0-16,-2-3 5 0,2-1-10 15,0-1 5-15,-3-2 0 16,5-1 0-16,-6 1 6 16,1 2-10-16,3-2 4 15,-2 0 0-15,0-1 0 16,1 3 2-16,-1-1-2 16,6 1 0-16,2-2 3 15,0-1-3-15,1 1 0 16,2-1 1-16,-3-1-6 15,0 0 8-15,-5-3-3 16,3-2 0-16,-1 1 7 16,0-3-9-16,0 0 2 15,1 0 0-15,0-4 2 0,-1 2 0 16,3-3-2-16,0-2 0 16,-2 1 5-16,2-2-6 15,1 0 1-15,-1 0 0 16,-3 0 0-16,-2 0 2 15,-1 0-2-15,0 0 3 16,1-6 3-16,0-1-6 16,1 0 0-16,-4-2 5 15,2 2-12-15,-2-1 14 16,-5-2-7-16,5-1 0 16,-4-2 3-16,1 1-1 15,-4-3-2-15,2 0 0 16,-4-2-4-16,5 2 7 15,-6-2-3-15,4-1 0 0,-1 4 5 16,-3 0-5-16,3 0 0 16,-2 2 4-16,-1-1-9 15,3 3 5-15,-6 0 0 16,0 3-2-16,-3 1 8 16,1 0-6-16,-1 1 0 15,-1-1 0-15,-1 2-8 16,-1 0 17-16,3-2-9 15,3-1 0-15,-2 0 0 16,4-1 0-16,-2 1 0 16,1 0 2-16,-1 1-12 15,0-1 19-15,-2 3-9 0,2-2 0 16,-1 0 1-16,2 1-5 16,-1-2 4-16,1 0 0 15,1 0 2-15,-1 0-2 16,1-3 0-16,-1 1 0 15,1-1 9-15,-1 2-12 16,-4-1 3-16,1 1 0 16,2 1-9-16,-2-2 18 15,1 2-9-15,1-2 0 16,-2 2 1-16,1 0-1 16,-1-2 0-16,-1 3 0 15,1 2-4-15,-2 0 8 16,5-1-6-16,-1 1 2 0,-1-2 0 15,2 2-3 1,-1-1 3-16,-3 0 0 0,3 1 1 16,0 1 4-16,-2 1-7 15,-1-2 2-15,5 2 0 16,-3-1-6-16,0 1 6 16,4 0 0-16,-3-1-3 15,4 2 7-15,-2 1-4 16,2-1 0-16,3-1 8 15,-4-1-11-15,3 0 3 16,-2 2 0-16,-5-2-4 16,5 2 4-16,-1-1 0 15,0 1 0-15,0-1 5 0,0 1-13 16,0 0 6-16,0-1 2 16,-2 1-1-16,1 1 3 15,0 0-2-15,0-2 0 16,2 2 6-16,2 0-12 15,-3 0 6-15,3 0 0 16,0 0-3-16,-2 0 7 16,4 0-4-16,-4 0 0 15,-1 0-1-15,3 0-7 16,-3 0 8-16,7 2 0 16,-4 2-1-16,4 2 7 15,-5-2-6-15,4 3 0 16,-2 2 0-16,3-2-4 15,-2 1 2-15,1 0 2 0,-2 1 0 16,2-2 8-16,-3 1-9 16,3-1 1-16,-2 2 0 15,0-2-4-15,-1-1 4 16,3 0 0-16,-2-1 0 16,0 1 9-16,-2-1-9 15,1 1 0-15,-4-1-1 16,-1 1-7-16,1 1 14 15,-1 0-6-15,-1 0 0 16,1 2-3-16,-1-4 3 0,0 1 0 16,4 0 5-1,-4-2-8-15,-1 2 3 0,2-2 0 16,-2 2-2-16,2-2 9 16,2 0-12-16,-2 0 5 15,4 0 0-15,-2 0-4 16,1 1 10-16,3-1-6 15,-2 2 0-15,1-1 5 16,-1 0-11-16,-1-1 6 16,-2-1 0-16,-2 0-2 15,0-1 4-15,0 1-2 16,0 1 0-16,0-1 0 16,0 2 1-16,0-3-1 15,1 1-1-15,1 3-8 16,2-2 13-16,-2 0-4 0,0-1 0 15,1 0 4-15,-1 1-5 16,0-1 1-16,-1 1 0 16,0-1-5-16,-3 1 12 15,4 0-7-15,-2-1 0 16,1 0 1-16,-1 0-3 16,3 1 2-16,0-1 0 15,1 3-4-15,0-2 12 16,-2 0-8-16,1 2 0 15,-2-2 0-15,1 2 2 16,-2-1-2-16,1-1 0 16,-2 2-7-16,0-3 11 0,0 1-4 15,-1-1 0 1,4 1 2-16,-1-1-4 0,2 0 2 16,1 1 0-16,-2-1 0 15,7-1 11-15,-5 0-11 16,-1-1 0-16,1 1 2 15,-5 1-10-15,4-1 10 16,-2 1-2-16,-1 0 1 16,1 0-1-16,1 0 0 15,-1-2 0-15,1 1 8 16,0-1-16-16,0 1 8 16,2-1 0-16,-5-1-2 15,5 1 11-15,-5 1-8 16,2 1-1-16,-2 1-4 15,2-1 3-15,-4 1 1 0,6 0 0 16,-2-1 0-16,2 0 3 16,4 0-3-16,-2-2 0 15,4 2 0-15,-2-2-2 16,0 0 3-16,1 1-1 16,-1-1 0-16,2 1 3 15,-2-2-3-15,1 0 0 16,1 0 2-16,1 0-5 15,-1 0 3-15,-3 0 0 16,3 1-4-16,-4 0 4 16,2 1 0-16,1-1 0 15,4-1 2-15,0 0-7 0,1 0 9 16,2 0-4 0,-3 0 1-16,-2 0 0 0,-2 0-1 15,1 0 0-15,-2-1 3 16,-1-2-7-16,1 0 4 15,1-1 0-15,-1 3 3 16,-1-3 1-16,3 1-4 16,-3 0 0-16,-2 0 0 15,2 0-3-15,0-1 9 16,-3 0-6-16,3 0 0 16,-1-1 0-16,-1 0 2 15,1 0-2-15,-2 1 3 16,3-2-9-16,0 1 6 15,-2-1 0-15,2-2 3 16,2-1-2-16,-1 1-1 0,1-2 0 16,-3-1 1-16,1 1 2 15,-1 0-3-15,-4 1 2 16,6 1-5 0,-2-2 6-16,1 1-1 0,-1-2-2 15,0 2 2-15,-1-4-6 16,2 2 4-16,-3-1 0 15,1 1-2-15,-2 1 6 16,-1-1-5-16,-2-1 1 16,1 1 0-16,-5 0 0 0,3 0 1 15,-2-1-1 1,1 2 0-16,1-1 4 0,-2 1-7 16,-2-1 3-16,4 0 0 15,-2 1-2-15,-1-1 2 16,2-1 0-16,-3 1 0 15,2-2 3-15,0 0-1 16,0 2-2-16,-1-1-2 16,2 2-4-16,-3-2 6 15,3 2 0-15,-3 0 3 16,2-1 0-16,0 1-5 16,1 2 2-16,-1-2 0 15,2 1-4-15,1-1 9 16,-1 0-5-16,1 0 0 15,0 1 2-15,0-1-1 16,-2 2-1-16,0-1 1 0,0 2-6 16,1 0 4-16,-4 2 1 15,5-1-3-15,-3 0 8 16,-2 1-5-16,2 1 0 16,-1-2 5-16,1 0-11 15,-1 0 4-15,2 1 2 16,0-1-3-16,3 3 13 15,-2-1-10-15,-2-2 0 16,4 4 0-16,-3-3-3 16,1 1 3-16,-2 1 0 15,-1 2-2-15,2-2 5 0,-2 2-3 16,1-1 0-16,4 1 2 16,-2 1-6-16,2-1 4 15,0-1 0-15,1 1-6 16,1 1 14-16,1-1-8 15,-1 1 0-15,-1 0 0 16,0 0 0-16,0-2 1 16,4 2-1-16,-1 0 0 15,2 0 2-15,0 0-1 16,-3 0-1-16,1 0 0 16,0 0 0-16,-3 0 4 15,1 0-3-15,-3 0 9 16,1 0-9-16,0 0 4 0,2 0 3 15,2 0-7 1,3 0 10-16,2 0-10 0,2 3 0 16,2-2 0-16,0 3 4 15,0-1-5-15,-1 3 1 16,0-1 2-16,0 1 5 16,-1 1-5-16,3 0-3 15,-1 0 0-15,-2 2 4 16,2-2-1-16,-1 3 2 15,1 0-4-15,1 1 2 16,-1 0 0-16,0 0-2 16,-3 3 0-16,1-1 7 0,-4 3-6 15,4 0 1 1,-1-1-1-16,0 3 1 0,-1-1 0 16,0 3-3-16,0 0 6 15,0-2-4-15,-3-1 4 16,-2 0-6-16,2 0 3 15,-3 0 2-15,4 0-1 16,-1-2-4-16,-1 0 0 16,2 3 5-16,-3-4 0 15,-2 0-4-15,1-2 1 16,-5 0 5-16,-1 0-6 16,-1 1-1-16,-4 1 0 15,3-1 3-15,-1 3-3 16,0-3 2-16,2 3 0 15,-1 0-1-15,1-1 2 0,0 2-3 16,0-1 6-16,1-1-5 16,0 0 1-16,0 0-2 15,-3-1 0-15,1 2 1 16,-1-1 0-16,0 2-1 16,1-2 4-16,1 2 0 15,1-1-4-15,4-1 0 16,2 1 0-16,0-2 10 15,1 0-5-15,-2-1-5 16,2 0 1-16,1 1 2 0,-2-2 6 16,1-1-9-1,1 2 1-15,-1-3 1 0,2 0 4 16,0 1-6 0,-2-1 0-16,0 0 3 0,-1-1-3 15,3-1 0-15,-2 2 0 16,0-2-4-16,0 2 8 15,-1-1-4-15,1-1 0 16,-1-1 4-16,2 2-10 16,-1-2 6-16,3 0 0 15,1 0 0-15,1-3 2 16,5 2-2-16,1-2 2 16,0-1 0-16,1-2-1 15,-2-1-1-15,-3 0 0 16,-3 0 4-16,-1 0 0 15,1 0-2-15,-1 0 3 16,-1 0-2-16,1-3 5 0,-1-2-6 16,-1-2 0-16,-1 1 7 15,-4-1-7-15,-3 2-2 16,-3 0 10-16,-3-2-8 16,3 0 3-16,-5 1-5 15,1-2 4-15,-2 1-9 16,0-3-5-16,-2-3-35 15,-1-1-88-15,0-1-121 16,0-2-466-16</inkml:trace>
  <inkml:trace contextRef="#ctx0" brushRef="#br1" timeOffset="150683.69">13449 9125 718 0,'0'0'21'0,"0"0"84"0,0 0 22 15,0 0-109-15,0 0 1 16,0 0 35-16,0 0 7 16,33-77 8-16,-33 60-15 15,-13 1-7-15,-2 1 8 16,-6 4-33-16,-4 2-12 15,1 6 29-15,-3 3-36 16,-2 0 22-16,0 13-4 16,-6 12-18-16,2 8 13 15,1 8-10-15,5 4-5 16,8-1 5-16,9-2-5 16,9-2-1-16,1-6 0 15,9-4-5-15,15-4 3 16,1-9 2-16,1-9-7 15,1-8-3-15,-1 0 15 0,3-18-5 16,1-12 6-16,-1-9-4 16,-3-6 5-16,-8 2-7 15,-7 5 0-15,-6 10 12 16,-5 12-11-16,0 11 15 16,0 5 21-16,0 2-37 15,2 21-3-15,5 8-9 16,5 8 12-16,4 1-1 15,8 1 1-15,3 1-48 16,7-1-47-16,2-4-129 16,3-6-51-16,-2-11-47 15</inkml:trace>
  <inkml:trace contextRef="#ctx0" brushRef="#br1" timeOffset="151613.41">13554 9162 611 0,'0'0'84'0,"0"0"131"16,0 0-29-16,0 0-93 16,-58-82 34-16,55 74-39 15,3 2-21-15,0 5 12 16,0 1-35-16,0 0-36 15,0 13-8-15,0 19-8 16,10 16 8-16,11 15 38 0,3 9-27 16,3 4 23-1,2 2-15-15,3-4-16 0,-1-10 10 16,-4-5-10-16,-3-4-2 16,-5-11-1-16,-2-4 4 15,-5-11-4-15,-5-9 2 16,-1-6-1-16,-2-8-2 15,-1-4 0-15,0-2-10 16,5-6 0-16,7-24-1 16,6-18 11-16,3-15-18 15,-1-8-31-15,-4 3 23 16,-3 6-31-16,-7 7-16 16,-5 9-15-16,-4 4-56 15,0 5-75-15,0 7-131 16</inkml:trace>
  <inkml:trace contextRef="#ctx0" brushRef="#br1" timeOffset="152114.29">13860 9014 794 0,'0'0'89'16,"0"0"73"-16,0 0 18 15,0 0-78-15,0 0-24 16,0 0-78-16,-6-11-3 15,16 43 3-15,9 9 14 16,0 0 12-16,1-3-20 16,0-4-4-16,-1-8 2 15,-1-7-2-15,-6-8-2 16,0-6 0-16,-5-5 1 16,4-3-1-16,5-20 14 15,1-11-5-15,-1-9 5 0,-1-5-11 16,-5-5 1-1,-7 8 2-15,-3 10-5 16,0 12 8-16,0 13-5 0,0 9-2 16,-3 1-2-16,-1 15-26 15,0 15 10-15,4 8-63 16,0 3-56-16,11-1 2 16,13-4-69-16,3-3-23 15,9-8-73-15</inkml:trace>
  <inkml:trace contextRef="#ctx0" brushRef="#br1" timeOffset="152487.12">14443 8997 480 0,'0'0'239'16,"0"0"-94"-16,0 0 55 15,-86-45-126-15,62 45 1 16,1 20-40-16,1 8-4 15,1 3 5-15,9 1-3 16,10-1-28-16,2-6-4 16,5-5 2-16,16-7-5 15,6-6 2-15,1-7 0 16,4 0 5-16,3-15 2 16,-4-11-2-16,-5-3 4 15,-5-2-3-15,-6 4-1 16,-8 9 7-16,-4 9-10 15,-3 8 15-15,0 1 13 16,0 0-30-16,0 14-11 0,0 8 10 16,0 4 1-16,9-2 0 15,9-2-59-15,6-4-45 16,2-2-27-16,3-6-74 16,1-6-3-16,0-4 50 15,-3 0-264-15</inkml:trace>
  <inkml:trace contextRef="#ctx0" brushRef="#br1" timeOffset="152881.79">14822 9001 153 0,'0'0'202'0,"0"0"-88"15,0 0 74-15,-7-84-44 16,-7 72-12-16,-2 5 22 16,1 6-66-16,-5 1-18 15,3 4-22-15,-2 17-35 16,5 7 6-16,2 2-10 15,6 3-6-15,4-4-3 16,2-2 0-16,0-4 0 16,8-7-3-16,8-7-6 15,5-7 2-15,3-2 4 16,1-6 3-16,-2-21 0 16,2-9-34-16,-4-8 8 15,-3-9 16-15,-8-9 6 0,-5-5 4 16,-5 0 9-1,0 8-8-15,-6 15 17 0,-7 17 28 16,5 16 16-16,2 11 8 16,0 1-69-16,0 29 4 15,2 15-8-15,4 12 6 16,0 1-6-16,10-2-5 16,8-4-68-16,3-4-58 15,1-4-43-15,-4-11-153 16,1-10-204-16</inkml:trace>
  <inkml:trace contextRef="#ctx0" brushRef="#br1" timeOffset="153212.41">15010 8828 558 0,'0'0'122'0,"0"0"-37"0,0 0 25 15,101-57 8-15,-60 57-41 16,1 13-12-16,-1 15 25 15,-7 10-26-15,-7 6-49 16,-10 2-6-16,-7 0 0 16,-8-3-5-16,-2-6-4 15,0-6 3-15,-11-9-6 16,-2-9 4-16,1-8-1 16,3-5 15-16,2 0 61 0,0-22 7 15,3-10-57 1,4-12-13-16,0-6-5 15,6-3-8-15,11 2 8 0,3 9-8 16,4 8 0-16,0 10-3 16,2 9-45-16,3 9-47 15,6 6-56-15,6 0-23 16,1 6-98-16,1 5-73 16</inkml:trace>
  <inkml:trace contextRef="#ctx0" brushRef="#br1" timeOffset="153867.35">15726 8768 423 0,'0'0'363'0,"0"0"-189"0,-82-4-8 15,46 17-87-15,3 9 37 16,2 5-40-16,9 1-21 16,11 2-30-16,7-1-25 15,4-6 0-15,0-2 0 16,6-6-2-16,9-7 0 15,1-5-7-15,2-3-32 16,4-4 39-16,1-18 0 16,-5-4-5-16,0-4 6 15,-9 0-8-15,-5 6 9 16,-4 10 8-16,0 9-5 16,0 5 28-16,0 0-30 15,-4 15-1-15,-2 9-3 16,1 4 3-16,5-1-1 15,0-3 1-15,17-6-2 0,3-5-3 16,7-10-4-16,2-3 3 16,0-3 0-16,3-20 5 15,-1-6-9-15,-4-9-29 16,0-7-3-16,-6-9 24 16,-3-5 11-16,-8-3 7 15,-7 5 11-15,-3 15-9 16,0 18 44-16,0 16 36 15,-3 8-29-15,-9 15-29 16,0 23-24-16,2 12 0 16,5 6 20-16,5-1-17 15,0-6 1-15,14-5-4 0,5-10 0 16,3-10-1 0,0-10 1-16,0-10-4 0,2-4-6 15,4-6 5-15,2-20 2 16,-1-7-4-16,-3-3-5 15,-7 0 9-15,-4 8 3 16,-7 9 2-16,-4 10-2 16,-4 8 0-16,0 1 0 15,3 8-3-15,-1 16-10 16,2 4 10-16,0 4 2 16,-1-5-50-16,3 0-94 15,-1-4-34-15,3-9-216 16</inkml:trace>
  <inkml:trace contextRef="#ctx0" brushRef="#br1" timeOffset="154072.14">16113 8547 1246 0,'0'0'75'16,"0"0"99"-16,0 0-125 15,0 0-40-15,0 0-3 16,0 0-6-16,74-65-7 16,-47 65-37-16,3 0-160 0,-3 0-159 15,-2 0-411 1</inkml:trace>
  <inkml:trace contextRef="#ctx0" brushRef="#br1" timeOffset="154283.92">16466 8514 744 0,'0'0'186'16,"0"0"-2"-16,-100 103 8 15,68-50-27-15,9 0-82 16,11-4-31-16,12-3-26 16,0-7-22-16,21-6 5 15,13-9-9-15,8-7 0 16,6-12-5-16,-2-5-19 15,0 0-37-15,-8-15-74 0,-9-12-128 16,-8-13-365 0</inkml:trace>
  <inkml:trace contextRef="#ctx0" brushRef="#br1" timeOffset="156283">18576 6870 755 0,'0'0'70'15,"0"0"-34"-15,0 0 69 16,0 0-37-16,0 0-50 16,0 0-16-16,0 0-4 15,-6 10 14-15,16 34 15 16,5 21 34-16,0 18-14 15,3 12 6-15,3 8-16 16,1 4 0-16,4 2 26 16,-3 5-33-16,3 0 4 15,-2 5-9-15,1 5 0 16,3 4-1-16,1 5-4 0,-1 4-10 16,0 3 8-16,-1 1-15 15,-5-2 8-15,-3-1 3 16,-5-8-12-16,-5-1 16 15,-1-5-11-15,-2-2-5 16,1-5 11-16,-1-5-10 16,0-3 3-16,3-4-5 15,0-4 5-15,2-3-4 16,1-2-2-16,1-3 6 16,-3-3-6-16,-2-1 0 15,2-7 1-15,-2-5 0 16,-2-7-1-16,0-11 0 15,-2-1 0-15,2-9 0 0,-1-3 0 16,-2-5 0 0,-2-7-1-16,1-4 1 0,1-6 0 15,-2-1-1-15,-1-1 5 16,0 0-3-16,0 0-1 16,0-4-1-16,0-5 1 15,0-3 0-15,0-3 0 16,0-5-1-16,0 0-1 15,0-2 1-15,0 0 1 16,0 0-9-16,0 0 3 0,5 0-4 16,9 0 10-1,8 0 7-15,4 0-6 0,9-3 3 16,6-1 0 0,9-3-1-16,11-1 5 0,6-2-7 15,6-4-1-15,12-1 0 16,6 2 5-16,7 1-5 15,5 3 0-15,2 5 2 16,-2 4 0-16,0 0-1 16,4 0 0-16,8 9-1 15,9 0 2-15,7-2 3 16,5-1-5-16,1-4 1 16,0-1-6-16,7 0 3 0,-5-1 2 15,-1 0-1 1,0 0 7-16,-3 0-5 0,-5 0 5 15,0-2-9-15,-5-8 3 16,-1 1-6-16,-2-1 6 16,1 3 0-16,-4-1 2 15,2 1 1-15,6 2 2 16,7-1 1-16,5 2 12 16,7 4-12-16,-3 0-1 15,-1 0-5-15,0 0 0 16,-2 0 7-16,-9 0-7 15,2 0 1-15,-6 0 4 16,-7 0-4-16,-1-6-1 16,-8 0 0-16,-8-1 2 0,-1 0-1 15,-7-2-1-15,-2-1 0 16,-5 2 6-16,-5 0-2 16,-1 2-4-16,-4 1 1 15,-7 2 4-15,-2 0-1 16,-2 3-4-16,3 0 3 15,-4 0 10-15,-3 0-13 16,-5-1 4-16,-7 1 4 16,-7 0-6-16,-3 0 0 15,-1 0 5-15,2 0 2 16,-2 0 12-16,0 0-20 16,-7 0-1-16,-7 0 3 15,-10 0 4-15,-9 0-7 16,-7-6 0-16,0-11-15 15,-12-9-28-15,-25-9-55 16,-20-9-39-16,-16-6-297 0</inkml:trace>
  <inkml:trace contextRef="#ctx0" brushRef="#br1" timeOffset="158216.1">20639 7614 485 0,'0'0'92'15,"0"0"-65"-15,0 0 71 16,0 0-4-16,0 0-26 16,0 0 19-16,0 0-17 15,-21-62 10-15,18 62-75 16,3 4-4-16,-1 10 5 16,1 5 3-16,0 6 44 15,0 5-29-15,3 2 6 16,12 5 21-16,1 5-28 15,3 3 26-15,2 6-8 16,-1 4-27-16,2 2 33 0,2 1-36 16,3 1-3-1,-2 1 18-15,2 3-16 0,3-3 19 16,4 3-8 0,2-1-18-16,0-2 17 0,0 2-2 15,0 2-14 1,-2-2 4-16,4 0-4 0,1-4-4 15,3-2 2-15,3-1 3 16,0-1-1-16,2 1-4 16,3 0 0-16,0-3 2 15,-2 0 2-15,0-2-4 16,-6-4 0-16,1 2 1 16,-1 0 3-16,2-1-4 15,3-1 0-15,5-3 2 0,-3-4 0 16,2-2-2-1,-2-3 0-15,-4 0 0 16,1-5-3-16,0-1 3 0,3 1 0 16,1-3-1-16,2 0 1 15,-2 1 0-15,-5-3 0 16,-1-2 3-16,-3-1-3 16,-2-1 0-16,0-3 0 15,0-1-4-15,-2-2 8 16,2-3-4-16,1-1 0 15,2 0 3-15,1-3 5 16,2 0-6-16,-5-1 2 16,1-2-4-16,2-1 7 15,0-2 3-15,5-1-10 16,0 0 1-16,4 0 7 0,1 0-8 16,1-7 0-16,-2 0 1 15,2-2 8-15,4-2-3 16,3-2-5-16,4-1 1 15,0-1 1-15,1 0 1 16,-3-5-4-16,-2 0 6 16,-2-2-6-16,-2-1 5 15,-2-3 1-15,-2-2-6 16,-1-3 22-16,-2-3-18 16,-2-1 3-16,1-5 0 15,-1-1-3-15,1-4 2 16,-1-4-6-16,5-1 5 15,-6 1-6-15,-3 2 1 0,-6 5 0 16,-1 0 0-16,-2 0 4 16,-2-1-6-16,-1-1 3 15,3 1-1-15,-2-2 6 16,1-1-6-16,0 0 0 16,-2-1-2-16,-2-1 10 15,-4-1-8-15,-2 0 1 16,-2-4 2-16,-2 1 1 15,1 0-4-15,-3 4 1 16,1-1-1-16,2 0 0 0,-1-1 1 16,0-5-1-1,1 0 2-15,-3-2 0 16,0 5-2-16,-4 4 0 0,-1 4-2 16,-6 3 7-1,-1 0-5-15,-1-5 0 0,-2-5 3 16,1-3 0-16,1-3-3 15,-2-6 0-15,0 1-1 16,0 2 6-16,-3 3-5 16,1 8 0-16,-1 5 0 15,0 5 4-15,2 3 3 16,-2 3-5-16,0-2 27 16,0 2-28-16,0-4 11 15,0-1-6-15,0-3-4 16,0-4 7-16,0 1-6 0,0 7-1 15,0 11-2 1,0 12-1-16,0 10 1 0,0 4 0 16,0 0-34-16,-2 4-41 15,-7 24-48-15,-6 18-8 16,-13 11-137-16,-12 2-379 16</inkml:trace>
  <inkml:trace contextRef="#ctx0" brushRef="#br1" timeOffset="158693.65">22825 8415 959 0,'0'0'124'0,"0"0"41"15,0 0 34-15,0 0-139 16,0 0-56-16,0 0 3 15,-48 61 3-15,29-13-10 16,-1 3 2-16,4 1-6 0,0-1-78 16,-3-7-148-1,2-13-160-15,-4-14-331 0</inkml:trace>
  <inkml:trace contextRef="#ctx0" brushRef="#br1" timeOffset="158867.73">22585 8583 1027 0,'0'0'142'16,"0"0"-59"-16,0 0 25 16,0 0-42-16,0 0 24 15,114 19-53-15,-78 2-19 16,2 5-18-16,0 0 0 16,0 0-17-16,2 1-106 15,1-6-81-15,3-9-178 16</inkml:trace>
  <inkml:trace contextRef="#ctx0" brushRef="#br1" timeOffset="159043.09">23469 8341 929 0,'0'0'90'15,"0"0"-11"-15,0 0-21 16,0 0-33-16,-88 90-23 15,78-54-2-15,2 1-3 16,4 5-80-16,1-5-125 16,-3-6-212-16</inkml:trace>
  <inkml:trace contextRef="#ctx0" brushRef="#br1" timeOffset="159238.78">23195 8528 1064 0,'0'0'81'16,"0"0"-20"-16,0 0-1 16,0 0 35-16,89 51 19 15,-45-27-73-15,0 0-30 16,-3-1-9-16,-1 1-2 16,-4 0-64-16,-8 3-115 15,-10 1-116-15,-15-2-435 16</inkml:trace>
  <inkml:trace contextRef="#ctx0" brushRef="#br1" timeOffset="159646.91">23256 9185 1074 0,'0'0'140'0,"0"0"-88"16,0 0 94-16,0 0-87 16,-30 87-20-16,21-56-22 15,-3 2-15-15,-1 0-2 0,-6-2 0 16,-4-2-21-16,-7-7-51 16,2-8-68-16,-1-8 14 15,4-6-9-15,6-6 28 16,4-21 60-16,4-8 5 15,4 1 42-15,4 4 12 16,3 11 73-16,0 8 27 16,0 5 5-16,2 6-38 15,12 0-23-15,7 3-20 16,13 17 39-16,8 4-39 16,5 2-26-16,2 1 3 15,0-2-13-15,-4-4-33 16,-3-6-50-16,-4-7-116 15,-2-8-148-15</inkml:trace>
  <inkml:trace contextRef="#ctx0" brushRef="#br1" timeOffset="159852.94">23991 9046 994 0,'0'0'150'15,"0"0"-79"-15,0 0 55 16,0 0-25-16,-17 98-43 16,8-67-41-16,-3-2-7 0,-2 1-5 15,-2-1-10-15,-3-3-20 16,0-5-94-16,-3-10-72 16,1-11-140-16,2 0-68 15</inkml:trace>
  <inkml:trace contextRef="#ctx0" brushRef="#br1" timeOffset="160013.41">23780 9199 710 0,'0'0'162'16,"0"0"-61"-16,0 0-9 15,0 0-2-15,94 19-5 16,-50-7-48-16,-2 2-9 16,-4-3-28-16,-10 1-7 15,-10-1-89-15,-15-6-210 16,-3-5-448-16</inkml:trace>
  <inkml:trace contextRef="#ctx0" brushRef="#br1" timeOffset="160314.6">22677 9119 1228 0,'0'0'121'15,"0"0"-103"-15,0 0 74 16,0 0-73-16,0 0-13 15,0 0-6-15,-73 71-2 16,57-46-45-16,1 0-115 16,-5-5-56-16,1-8-126 15,-2-12-270-15</inkml:trace>
  <inkml:trace contextRef="#ctx0" brushRef="#br1" timeOffset="160447.31">22501 9132 700 0,'0'0'75'15,"0"0"18"1,0 0-5-16,82 44-69 0,-49-21-19 16,4 3-11-16,-7 2-196 15,-10-2-427-15</inkml:trace>
  <inkml:trace contextRef="#ctx0" brushRef="#br1" timeOffset="161071.37">20978 10211 931 0,'0'0'74'16,"0"0"22"-16,0 0 7 0,0 0-48 16,-27 79-21-1,27-64 2-15,2-2-13 0,9-6-16 16,0-4 8-16,3-3 12 16,-1 0-11-16,0-7 19 15,-1-10-8-15,-5-2-13 16,-2 1-3-16,-5 2-9 15,0 8-2-15,0 7-10 16,-11 1-70-16,-2 8-44 16,4 14-98-16,3 1-114 15,6-1-206-15</inkml:trace>
  <inkml:trace contextRef="#ctx0" brushRef="#br1" timeOffset="161410.39">21288 10716 983 0,'0'0'24'0,"0"0"78"16,0 0-7-16,0 0-53 15,10 83-4-15,4-66-6 16,2-7-9-16,4-4-1 16,5-6-3-16,3 0-10 0,1-6-2 15,-7-11 1-15,-8 0-2 16,-10 0 20-16,-4 3 33 16,0 3-24-16,-10 4-5 15,-8 2-29-15,1 5-1 16,3 0-5-16,3 0-57 15,8 5-55-15,3-1-62 16,12-4-241-16</inkml:trace>
  <inkml:trace contextRef="#ctx0" brushRef="#br1" timeOffset="161737.15">22177 10566 667 0,'0'0'375'0,"0"0"-337"16,0 0 121-16,0 0-66 15,0 0-31-15,-74 92-23 16,74-75 0-16,1-3-26 16,16-7-2-16,8-4-10 15,3-3 1-15,5 0 6 16,-3-10-5-16,-5-4-1 15,-10-2 6-15,-4-1 4 16,-11 3 24-16,0 0 0 16,-2 5-17-16,-16 5-15 15,-2 4-4-15,-2 0-5 0,0 4-12 16,6 8-58-16,8 2-39 16,8-3-98-16,3-1-174 15,23-5-404-15</inkml:trace>
  <inkml:trace contextRef="#ctx0" brushRef="#br1" timeOffset="162069.07">22992 10436 1043 0,'0'0'89'0,"0"0"60"0,0 0-15 15,0 0-57-15,-58 72-19 16,58-51-37-16,0-1-4 16,7-3-16-16,15-5 1 15,4-5-4-15,5-7 7 16,5 0-5-16,-2-3 7 16,-1-14-5-16,-5-5 3 15,-5 1-5-15,-7 0 1 16,-10 2 14-16,-6 3-14 15,0 5 8-15,-22 8-9 16,-12 3-11-16,-5 4-9 16,0 14-41-16,9 4-51 0,11 1-127 15,10-3-250 1</inkml:trace>
  <inkml:trace contextRef="#ctx0" brushRef="#br1" timeOffset="162412.25">24121 10443 231 0,'0'0'973'0,"0"0"-918"0,0 0 97 16,-32 88-56-16,30-58-45 15,2-5-30 1,0-4-1-16,16-6-15 0,7-5-3 16,4-4-4-16,1-6 5 15,2 0 2-15,-2-13 2 16,-6-8-7-16,-6-3 11 16,-10 0-11-16,-6 1 3 15,0 4-3-15,-19 4-2 16,-10 5-32-16,-7 7-39 15,-9 3-110-15,-7 0-106 16,-14 0-505-16</inkml:trace>
  <inkml:trace contextRef="#ctx0" brushRef="#br1" timeOffset="162829.73">21518 10033 430 0,'0'0'705'0,"0"0"-701"16,-85 52 33-16,83-37 32 15,2-5-64-15,12-3-3 16,15-5-2-16,3-2 0 16,-2-9 45-16,-7-11-14 15,-10-1 20-15,-8-1 7 16,-3 1-18-16,0 2-5 15,-8 8-27-15,-3 5-8 16,0 6-13-16,0 0-93 16,5 11-71-16,-1 5-116 0,4 0-339 15</inkml:trace>
  <inkml:trace contextRef="#ctx0" brushRef="#br1" timeOffset="163176.15">20936 9309 1147 0,'0'0'25'0,"0"0"-17"16,-91 38 73-16,85-17-51 16,6-1-28-16,0-3-3 15,0-4 1-15,4-5 0 16,5-8-3-16,2 0 1 16,2-10 2-16,-4-13 28 15,-3-6-5-15,-6 1 19 16,0 3-19-16,-7 7-17 15,-10 8-6-15,-1 6-14 16,-2 4-71-16,0 0-69 0,-1 7-156 16,2 4-116-1</inkml:trace>
  <inkml:trace contextRef="#ctx0" brushRef="#br1" timeOffset="163530.9">20145 8801 1079 0,'0'0'25'0,"0"0"-18"0,0 0 60 16,-65 76-32-16,65-53-32 15,0-4 31-15,0-3-26 16,9-8-4-16,5-4-2 16,-2-4 2-16,0 0 8 15,-4-18 39-15,-8-8 8 16,0-7-14-16,-3-2-27 16,-18 5-18-16,-3 7-3 15,-3 11-2-15,-1 9-41 16,-2 3-27-16,1 1-28 15,0 16-43-15,3 0-161 16,6-2-109-16</inkml:trace>
  <inkml:trace contextRef="#ctx0" brushRef="#br1" timeOffset="164248.47">25055 9728 1082 0,'0'0'15'16,"0"0"56"-16,0 73 30 16,14-56-53-16,3-4 6 15,2-6-40-15,0-6 5 16,-3-1-18-16,1 0 2 15,-8-4 10-15,-5-7-11 16,-4-1 8-16,0 3 3 16,-10 2-11-16,-8 4-4 15,1 3 1-15,-2 0 1 16,2 4 2-16,0 6 2 0,5-3-5 16,1-2 1-1,8-2 0-15,3-3-1 0,0 0-1 16,0 0 0-16,0 0 2 15,2-11 6-15,5-1-3 16,-4-1 2-16,-3 0-3 16,0 3 6-16,0 4-8 15,0 6-4-15,-12 0-14 16,-4 5-7-16,-2 12-5 16,3 3-37-16,8-1-32 15,7-1-95-15,0-3-220 16</inkml:trace>
  <inkml:trace contextRef="#ctx0" brushRef="#br1" timeOffset="164671.4">25628 10267 824 0,'0'0'426'0,"0"0"-412"0,0 0 113 16,0 0-39-16,0 0-51 15,0 0-19-15,-22 61-17 16,43-61 13-16,7 0-11 16,-1-4 4-16,-3-10 4 15,-11-4-8-15,-8 4 28 16,-5 0 2-16,0 4-20 16,0 5 10-16,-3 2-18 15,-9 3-4-15,-3 0-1 16,4 3-4-16,2 6-2 15,6-2-38-15,3 0-43 16,0-4-68-16,0-3-145 0,11 0-380 16</inkml:trace>
  <inkml:trace contextRef="#ctx0" brushRef="#br1" timeOffset="164994.64">25995 9474 1151 0,'0'0'101'0,"0"0"6"16,0 0 28-16,0 0-70 15,0 0-20-15,-37 84-26 0,61-69 3 16,4-7-22-16,2-6 1 15,-5-2 0-15,-4-2 3 16,-7-16-4-16,-10-3 6 16,-4-2-2-16,0 3-5 15,-15 5 1-15,0 3-14 16,-1 4-8-16,4 5-37 16,0 3-54-16,6 0-117 15,2 0-311-15</inkml:trace>
  <inkml:trace contextRef="#ctx0" brushRef="#br1" timeOffset="165286.34">25900 8940 1097 0,'0'0'86'15,"0"0"35"-15,-85 23-8 16,80-2-63-16,5 2-43 16,21-1 0-16,12-2-7 15,4-7-3-15,-5-9-2 16,-10-4 4-16,-10 0 1 16,-11-11 3-16,-1-11 0 0,-6-1 10 15,-14-3-13-15,-2 4-5 16,-1 4-16-16,2 7-40 15,3 6-39-15,-1 5-114 16,2-2-220-16</inkml:trace>
  <inkml:trace contextRef="#ctx0" brushRef="#br1" timeOffset="165601.96">25943 8117 916 0,'0'0'168'0,"0"0"-99"0,0 0-25 16,0 0 40-16,0 0-50 16,0 0 3-16,-21 69-11 15,21-57-20-15,3-3 24 16,3-6-18-16,-1-3 3 15,-2 0 1-15,0-3-11 16,0-11 22-16,-3-1-20 16,0 4-4-16,0 4-3 15,-8 4 0-15,-4 3-19 16,-1 0-40-16,2 1-52 16,2 11-96-16,5-4-231 15</inkml:trace>
  <inkml:trace contextRef="#ctx0" brushRef="#br1" timeOffset="165894.17">26098 7298 990 0,'0'0'54'16,"0"0"29"-16,0 0-15 16,-33 75-26-16,33-58-38 0,17-7 2 15,3-6 4-15,2-4 7 16,3-6 26-16,-3-14-28 16,-4-5-12-16,-6-3-3 15,-11 1-13-15,-1 7-53 16,-16 12-54-16,-20 8-173 15,-12 4-320-15</inkml:trace>
  <inkml:trace contextRef="#ctx0" brushRef="#br1" timeOffset="166384.89">22807 7205 1230 0,'0'0'50'16,"0"0"-2"-16,0 0 76 15,0 0-88-15,0 0-32 16,0 0-4-16,-76 121 4 16,38-57 1-16,-1-1-10 0,3-2-56 15,3-9-110-15,1-11-25 16,1-13-143-16,0-15-248 15</inkml:trace>
  <inkml:trace contextRef="#ctx0" brushRef="#br1" timeOffset="166547.35">22447 7447 695 0,'0'0'247'0,"0"0"-90"16,0 0 7-16,106-52-61 15,-58 52-10-15,-2 0-26 16,-3 5-51-16,-5 12-11 15,-5 6-5-15,-4 8-15 16,-3 9-83-16,-10 1-137 16,-8 2-254-16</inkml:trace>
  <inkml:trace contextRef="#ctx0" brushRef="#br1" timeOffset="167010.84">21709 7164 1405 0,'0'0'14'16,"0"0"12"-16,0 0 15 16,0 0-36-16,-87 110-4 15,75-46 2-15,-2 3 5 16,1-1-16-16,-3-5 7 16,-2-8-131-16,-6-13 16 15,1-13-77-15,-3-11 19 16,3-15 1-16,1-1 18 15,6-15 36-15,5-10 70 16,5 2 49-16,5 6 202 16,1 7-27-16,0 6-5 15,0 4-57-15,9 0-98 0,12 0 5 16,5 11 4-16,4 5-14 16,-2 3-1-16,0 4-9 15,2 7 0-15,-5 2-132 16,-3 6-158-16</inkml:trace>
  <inkml:trace contextRef="#ctx0" brushRef="#br1" timeOffset="167378.01">21722 8138 1120 0,'0'0'107'16,"0"0"59"-16,0 0-77 16,0 0-89-16,0 0 13 15,-39 77-13-15,14-29 0 16,-5 2-6-16,1-4-13 16,-1-5-112-16,3-6 0 15,6-9 22-15,6-12-51 16,4-13 13-16,5-1 100 15,2-8 46-15,2-9 1 16,2 1 57-16,0 8 30 16,0 3 31-16,14 5-68 0,10 0-6 15,7 6-24 1,11 11-8-16,4 5-6 0,7 1-2 16,9 4-8-16,13 2-90 15,2-3-182-15,7-8-306 16</inkml:trace>
  <inkml:trace contextRef="#ctx0" brushRef="#br1" timeOffset="167695.03">24002 7748 602 0,'0'0'707'0,"0"0"-687"15,0 0 124-15,0 0-69 16,0 0-57-16,0 0-14 15,-17 38-2-15,1-7 0 16,0 5-2-16,-1-1-33 16,1-1-104-16,0-4-80 15,2-11-91-15,-2-12-49 0</inkml:trace>
  <inkml:trace contextRef="#ctx0" brushRef="#br1" timeOffset="167828.92">23847 7861 566 0,'0'0'179'0,"0"0"-5"0,0 0-25 15,0 0-69-15,0 0-73 16,0 0-6-16,76 3 13 16,-36 15-14-16,-2 5-30 15,-9-3-221-15,-11-2-401 16</inkml:trace>
  <inkml:trace contextRef="#ctx0" brushRef="#br1" timeOffset="169714.54">18376 6999 467 0,'0'0'271'0,"0"0"-233"0,0 0 94 16,0 0-24-16,0 0-104 15,0 0 6-15,-48 93 19 16,30-36 13-16,-1-6-21 16,0-5 13-16,3-11-6 0,3-11-23 15,4-8 27 1,5-11-19-16,4-5-7 0,0 0 28 16,0-20 8-16,12-16-14 15,14-18-28-15,10-9 8 16,6-1-5-16,-2 12-1 15,-7 15-2-15,-8 19 2 16,-5 15-2-16,-1 3 0 16,8 23-11-16,7 18-1 15,7 13-12-15,8 14-128 16,6 5-143-16,3 3-266 16</inkml:trace>
  <inkml:trace contextRef="#ctx0" brushRef="#br1" timeOffset="171063.68">26108 10717 482 0,'0'0'576'0,"0"0"-540"0,0 0 79 16,0 0 27-16,-81-1-63 16,76 3-12-16,5 1-28 15,0-3-31-15,0 2 19 16,0-2-2-16,0 0-5 15,0 0 10-15,0 0-18 16,0 0 14-16,0 0-8 16,0 0-7-16,-5 0 11 15,-14 0-10-15,-8-5-11 16,-2 1-1-16,2 1 4 16,6 2 0-16,4-1-4 15,5 2 5-15,5 0-1 16,4 0 1-16,0 0-2 15,3 0-1-15,0 0 4 0,0 0-5 16,0 0-1-16,13 12 4 16,8 5 3-16,5 3-5 15,7 1 0-15,5 4 3 16,1 4-1-16,-5-1-1 16,-7-2-2-16,-12 0-1 15,-8-2 19-15,-7-2-10 16,-7-1-3-16,-22-2 5 15,-10-2-11-15,-5-3-41 16,-2 0-30-16,3-2-51 16,-11 0-82-16,-12-6-365 15</inkml:trace>
  <inkml:trace contextRef="#ctx0" brushRef="#br1" timeOffset="173113.7">22859 2480 699 0,'0'0'89'0,"0"0"15"16,-85-19 84-16,69 11-70 16,5 3 15-16,4-1-16 15,5 2-42-15,2 1 0 16,0 2-51-16,0-2 6 0,3-1-13 15,15 1-15-15,6 3 9 16,4 0-9-16,2 6 0 16,-6 13-2-16,-8 7 10 15,-8 1-11-15,-8 3 2 16,-1 5 6-16,-23 1 2 16,-9 1-6-16,0-3-2 15,2-5 2-15,9-8 3 16,11-8-6-16,8-7 0 15,3-5-9-15,0-1 7 16,0 0-14-16,21 0 4 16,7 0 9-16,9-8-14 0,5-5-18 15,1-4-42 1,1-2-51-16,2-4-78 0,-4-7-82 16,-6-3-77-16,-8-6-202 15</inkml:trace>
  <inkml:trace contextRef="#ctx0" brushRef="#br1" timeOffset="173464.48">22955 2153 41 0,'0'0'433'15,"-90"-54"-292"-15,39 42-12 16,-8 7 38-16,-9 5-54 16,-7 13-32-16,-5 18-22 15,1 12-11-15,6 12 47 16,10 11-52-16,11 11-6 15,18 7 9-15,18 7-19 0,16 5-5 16,11-4-8-16,34-6-11 16,24-14 1-16,19-14 2 15,18-14-6-15,3-13 36 16,-2-15-31-16,-8-16-3 16,-14-3 11-16,-14-30-10 15,-8-12 15-15,-16-12 1 16,-12-13 3-16,-17-13 16 15,-13-8-32-15,-5 0 5 16,-13 6-11-16,-16 10-12 16,-6 12-15-16,-7 12-18 15,-7 12-54-15,-7 10-50 0,-7 9-139 16,-7 7-554-16</inkml:trace>
  <inkml:trace contextRef="#ctx0" brushRef="#br1" timeOffset="180682.7">23915 2485 765 0,'0'0'127'16,"0"0"-55"-16,0 0 32 15,0 0-75-15,0 0-24 0,0 0 31 16,0 0-11-1,11 0 9-15,-5 0 15 0,6 0 0 16,1-6-3 0,-1-5 2-16,-3 1-15 0,-6 0 21 15,-3-3-4-15,0 4-24 16,-2-3 12-16,-8 5-25 16,0 3-3-16,-5 4-9 15,-2 0-1-15,-8 3 0 16,-9 19-2-16,-4 8 0 15,1 5 2-15,3 2 0 16,11-5 2-16,9-6-3 16,6-7 1-16,8-9-1 15,0-6-1-15,0-4-13 16,3 0 10-16,16-4-12 0,10-15 17 16,5-8 14-1,2-9-9-15,-2 1 3 0,-9 4-3 16,-6 7-3-16,-9 11 8 15,-7 8-1-15,-3 5 16 16,0 3-25-16,0 22-10 16,1 13 3-16,4 13 6 15,2 4 2-15,0 1 5 16,0-1-4-16,0-3-2 16,-2-6 2-16,-4-6-2 15,1-8 0-15,-2-4-1 16,0-8 1-16,0-4-4 0,0-8-44 15,0-5-81-15,6-3-49 16,7-7-35-16,5-17-160 16,4-11-281-16</inkml:trace>
  <inkml:trace contextRef="#ctx0" brushRef="#br1" timeOffset="181096.37">24178 2320 953 0,'0'0'111'0,"0"0"96"0,0 0-96 16,0 0-90 0,0 0-21-16,0 0-24 0,0 54 24 15,8-12 1-15,2 1 18 16,-3-3-17-16,2-5-1 15,-1-5 8-15,2-6-9 16,-2-7 0-16,-2-8 0 16,0-6 0-16,4-3-4 15,5 0 4-15,7-18 4 16,8-9 16-16,-2-3-17 16,-4 2 11-16,-10 7-9 15,-5 8-4-15,-6 8 23 0,-3 5 3 16,0 0-14-1,0 0-13-15,1 14-30 0,7 6 30 16,1 6 2-16,1 3 2 16,3 2-8-16,-2 2-8 15,4 3-100-15,-2-1-57 16,4-7-175-16,-4-9-179 16</inkml:trace>
  <inkml:trace contextRef="#ctx0" brushRef="#br1" timeOffset="181495.24">24972 2355 873 0,'0'0'108'0,"0"0"97"16,0 0-80-16,0 0-57 15,0 0-67-15,0 0 12 16,-78 28-12-16,48 8 22 16,8 0-16-16,-1 2 2 15,7-4-6-15,7-4 3 16,5-6-9-16,4-9 3 16,0-6-14-16,0-8 8 15,7-1-6-15,11-1 12 16,6-16 19-16,3-6-11 15,0-1 4-15,-3 3-6 0,-8 7-5 16,-9 7 8-16,-5 4-9 16,-2 3 1-16,0 0-1 15,0 10-23-15,1 8 22 16,8 5-3-16,6 1-27 16,6 1-59-16,5-2-81 15,2-7-94-15,0-6-78 16</inkml:trace>
  <inkml:trace contextRef="#ctx0" brushRef="#br1" timeOffset="181898.51">25318 2462 748 0,'0'0'104'0,"0"0"118"15,0 0-106 1,0 0-34-16,0 0-23 0,0 0-59 15,-67-7 0-15,50 31 3 16,2 3 0-16,5-2 2 16,3-1 0-16,5-1-4 15,2-6-2-15,0-6-3 16,5-5-7-16,11-6 6 16,3 0 5-16,4-18 11 15,1-11 7-15,-1-8-12 0,-3-11 7 16,-5-6-6-1,-9-3 1-15,-3 2 7 0,-3 12 10 16,0 17 37-16,0 15 2 16,0 9-15-16,0 2-31 15,-5 13-18-15,-7 16-12 16,-1 15 12-16,-1 5 0 16,7 4-1-16,1-4 0 15,6-2-41-15,0-4-37 16,12-4-74-16,4-7-29 15,4-9-183-15,-3-13-262 16</inkml:trace>
  <inkml:trace contextRef="#ctx0" brushRef="#br1" timeOffset="182227.5">25443 2352 744 0,'0'0'51'0,"0"0"89"16,0 0-72-16,81-54-12 15,-41 56-32-15,5 19 5 16,3 10 29-16,-2 4-2 16,-8 2-5-16,-5 0-26 15,-7-5-11-15,-11-1 7 16,-11-4-21-16,-4-4 5 16,0-5-5-16,-16-4 4 15,-2-7 0-15,3-4-4 16,3-3 3-16,6 0 36 15,2-13 28-15,4-11-37 0,0-7-28 16,0-4 3-16,13-3-5 16,9 0 0-16,7 1-5 15,7 4 4-15,8 5-78 16,7 7-66-16,6 7-37 16,4 6-115-16,0 3-182 15</inkml:trace>
  <inkml:trace contextRef="#ctx0" brushRef="#br1" timeOffset="182586.81">26343 2281 755 0,'0'0'135'0,"0"0"45"0,0 0-48 16,-85-5-71-16,55 22-2 16,-3 6-6-16,3 5-26 15,5 4 2-15,7 1-22 16,7-4-7-16,10-2-2 15,1-6 1-15,1-5-19 16,20-6 10-16,3-5-12 16,6-5-12-16,0 0 16 15,0-11-21-15,0-10 17 16,-3-6 11-16,-5-4 11 16,-7 4 10-16,-5 7 7 15,-7 9 29-15,-3 9 45 16,0 2-18-16,0 0-62 15,-3 2-11-15,-4 12 0 0,2 6-4 16,4 1 4-16,1 1-86 16,3 0-18-16,16-5-23 15,5-3-98-15,3-8-58 16,0-6-44-16</inkml:trace>
  <inkml:trace contextRef="#ctx0" brushRef="#br1" timeOffset="183097.03">26598 2384 375 0,'0'0'292'16,"0"0"-104"-16,0 0 52 16,0 0-78-16,0 0-52 15,0 0-86-15,-13-24-22 16,3 40 4-16,1 7 8 0,1 1-6 16,5 1-3-16,3-1-5 15,0-1-4-15,11-4 1 16,9-2 3-1,5-7-6-15,2-7 6 0,3-3 0 16,1 0 3-16,4-17 5 16,1-8-6-16,-4-8-2 15,-5-8-1-15,-8-1 1 16,-11 2 13-16,-6 10 6 16,-2 11 51-16,0 8-4 15,0 8-10-15,0 3-15 16,-3 0-34-16,-5 0-7 15,-4 17-13-15,3 6 8 16,0 6 5-16,6 3 0 0,3 1-5 16,0-1 4-16,14-6-2 15,8-6-7-15,3-9 10 16,4-7-18-16,2-4 3 16,2 0 11-16,-2-18-2 15,0-6-10-15,-4-5-3 16,-7 4 6-16,-7 7 12 15,-5 9 1-15,-8 8 2 16,0 1 3-16,0 0-5 16,0 11-14-16,-2 12 1 15,-2 3 8-15,1 6-3 0,3-4-126 16,0-3-52-16,0-5-184 16,0-9-284-16</inkml:trace>
  <inkml:trace contextRef="#ctx0" brushRef="#br1" timeOffset="183288.12">27030 2227 1157 0,'0'0'104'16,"0"0"33"-16,0 0-17 15,0 0-94-15,0 0-23 16,0 0-3-16,63-50-12 15,-35 54-15-15,4 12-119 0,1 2-127 16,1 1-230-16</inkml:trace>
  <inkml:trace contextRef="#ctx0" brushRef="#br1" timeOffset="183512.81">27471 2263 865 0,'0'0'147'0,"0"0"-38"16,0 0-27-16,0 0 8 16,-85 67-31-16,77-37-35 15,8 2-2-15,0-1-6 16,5-2-7-16,15-1-7 16,9-5 3-16,5-3-5 15,7-6-8-15,5-7-92 0,5-7-96 16,2 0-117-16,4-14-115 15</inkml:trace>
  <inkml:trace contextRef="#ctx0" brushRef="#br1" timeOffset="183978.16">28175 2232 888 0,'0'0'211'16,"0"0"-99"-16,0 0-28 15,0 0-39-15,-88 41 6 16,66-13-15-16,6 5-13 16,3 2-14-16,9-1 0 15,4-3-9-15,0-3 0 16,6-5-3-16,13-5-3 15,6-7 5-15,10-6-2 16,4-5-2-16,5-3 4 16,0-20-9-16,-4-9 4 15,-3-9-15-15,-6-9 2 16,-1-6 19-16,-6-6 6 16,0-3-1-16,-5 9 10 0,-7 14 27 15,-7 19 27-15,-5 16 0 16,0 7-16-16,0 0-53 15,-5 10 0-15,-7 17-4 16,-4 12-1-16,2 7 7 16,4 1-4-16,9-2-18 15,1-4-62-15,0-6-49 16,21-8-53-16,10-13-83 16,11-12-23-16,10-2-70 15</inkml:trace>
  <inkml:trace contextRef="#ctx0" brushRef="#br1" timeOffset="184870.34">28893 2062 650 0,'0'0'319'0,"0"0"-111"15,0 0-20-15,0 0-169 16,0 0-10-16,-100 39 19 16,74-2-24-16,7 3-3 15,7 0 3-15,6-2-3 16,4-7-2-16,2-7 1 15,0-8-12-15,9-9 12 16,5-6-4-16,2-1 4 16,6 0 0-16,2-17 4 15,-3-4-8-15,0-2 7 16,-7 5-3-16,-6 6 10 16,-5 7-6-16,-3 5 46 0,0 0-23 15,0 0-27-15,0 3-7 16,0 11-4-16,0 4 11 15,0 2 4-15,0-3-4 16,2-2-1-16,7-6-24 16,4-3-9-16,2-5 15 15,6-1 12-15,3 0 7 16,9-14 4-16,3-7-4 16,6-9-7-16,5-6-2 15,-2-8-22-15,-3-1-1 16,-11 4 8-16,-10 8 24 15,-10 15 11-15,-11 10-9 16,0 6 35-16,-14 2-17 0,-16 0-9 16,0 7-11-16,5 13 0 15,15 8-12-15,10 8-1 16,0 5 4-16,0 2 7 16,9 1 0-16,-2-2 2 15,-1-2 4-15,-5-4-4 16,-1-4 0-16,0-7 0 15,-7-6 3-15,-11-4 0 16,-10-7-2-16,-4-4 0 16,3-2 6-16,8-2-4 15,10 0-2-15,8-2-2 16,3-10-11-16,0-7-41 16,12-2 28-16,14-1-13 0,3-1 13 15,6-1-1-15,1 1 6 16,2 0-9-16,-1-3-24 15,1 0 5-15,1 1 15 16,-2-2 6-16,-1 2 25 16,-11 4 2-16,-8 4 8 15,-10 7 28-15,-7 6 5 16,0 4 25-16,-9 0-66 16,-13 0 22-16,1 9-22 15,0 9 0-15,8 4-3 16,8 8-12-16,5 5 4 15,0 2 11-15,0-2 3 0,5-3 1 16,0-5-6-16,-3-4 6 16,-1-5 0-16,-1-1 9 15,2-4-12-15,-2-3 1 16,0-2 3-16,0-2-5 16,-9-3-82-16,5-3-144 15,4 0-98-15,0-9-25 16</inkml:trace>
  <inkml:trace contextRef="#ctx0" brushRef="#br1" timeOffset="185034.99">29553 2241 737 0,'0'0'154'0,"0"0"53"16,0 0-163-16,0 0-44 16,0 0 0-16,0 0 20 15,6 67 15-15,-4-45-24 16,-2-1 0-16,0-3-11 15,0-1-7-15,0-6-165 16,-2-5-210-16</inkml:trace>
  <inkml:trace contextRef="#ctx0" brushRef="#br1" timeOffset="185201.7">29613 2042 1007 0,'0'0'61'0,"0"0"33"0,0 0-94 16,0 0-20-16,0 0-9 16,0 0-95-16,73 15-108 15,-52-12-89-15</inkml:trace>
  <inkml:trace contextRef="#ctx0" brushRef="#br1" timeOffset="185366.64">29802 2023 468 0,'0'0'313'0,"0"0"-123"15,0 0 10-15,0 0-181 16,0 0-2-16,-13 78-16 16,3-24 74-16,2 3 35 15,0 1-65-15,3-1-18 0,2-4 4 16,-2-3-29-16,-1-8-4 16,-4-7-10-16,0-8-194 15,-3-10-218-15</inkml:trace>
  <inkml:trace contextRef="#ctx0" brushRef="#br1" timeOffset="185584.17">29964 2234 342 0,'0'0'104'16,"0"0"86"-16,0 0-43 15,0 0-69-15,58 107 3 0,-58-69-18 16,0 2-27-16,0-7-11 16,1-5-13-16,-1-8-11 15,0-8-1-15,0-8-129 16,0-4-238-16</inkml:trace>
  <inkml:trace contextRef="#ctx0" brushRef="#br1" timeOffset="185744.35">30061 2131 166 0,'0'0'873'0,"0"0"-742"15,0 0 101-15,0 0-151 16,0 0-43-16,0 0-38 0,0-68-10 16,6 68-41-16,7 0-140 15,4 7-147-15,3 5-118 16</inkml:trace>
  <inkml:trace contextRef="#ctx0" brushRef="#br1" timeOffset="186145.19">30247 2180 547 0,'0'0'155'16,"0"0"-68"-16,0 0 49 16,0 0-89-16,0 0 12 15,0 0-15-15,72 12-14 16,-45-12-9-16,1 0-13 0,-4-3 2 15,0-9-8-15,-5-5 1 16,-2-1-3-16,-5 2 0 16,-7 5 0-16,-5 5 5 15,0 6 46-15,-7 0-22 16,-16 10-27-16,-2 16 13 16,-2 6 1-16,8 6 0 15,10-1 7-15,8-2-16 16,1-6-3-16,1-8-4 15,17-7 0-15,1-8-2 16,10-6-21-16,7 0-27 16,14 0 22-16,4-4-30 15,-3-4-25-15,-8 1-145 16,-15-5 228-16,-8 4 64 16,-7 4-4-16,-5 4-2 0,-1 0-16 15,-1 0-40-15,3 7 5 16,1 6-7-16,0-3-198 15,3 1-415-15</inkml:trace>
  <inkml:trace contextRef="#ctx0" brushRef="#br1" timeOffset="186281.51">30923 2437 1119 0,'0'0'83'0,"0"0"84"0,0 0-133 16,0 0-34-1,0 0-1-15,0 0-194 16,55-21-404-16</inkml:trace>
  <inkml:trace contextRef="#ctx0" brushRef="#br1" timeOffset="197762.78">6958 12171 340 0,'0'0'47'0,"0"0"11"15,0 0 43-15,0 0-64 16,0 0-30-16,0 0 18 16,0 0-22-16,0-5 8 15,0 5 24-15,0 0-22 16,0 0 31-16,0 0 6 15,0 0-20-15,0 0 29 16,0 0 8-16,0 0-11 16,0-2 23-16,0-2-30 15,0-2 0-15,-3 0-19 16,1-1-14-16,-2-2 33 16,1 2-23-16,-1 2 4 0,1 2 13 15,1 1-6-15,1 2 9 16,-1 0-16-16,1 0-22 15,-5 3-12-15,-2 14 4 16,1 10 0-16,4 7 0 16,3 3 10-16,3 2-10 15,21-1 0-15,7-4 3 16,12-6-9-16,10-8 6 16,2-9 0-16,0-9-5 15,-3-2 7-15,-12-6-2 16,-7-14 0-16,-9-6-7 15,-9-5-3-15,-6-4 10 16,-8-1 0-16,-1 1-3 16,0 2 12-16,-10 8-9 15,1 4 1-15,0 6 8 0,3 10-3 16,5 3-3-16,1 2 2 16,0 0-5-16,0 20-10 15,0 9 10-15,1 8 0 16,11 6 11-16,5 5-4 15,3 4-6-15,3 5 4 16,-2 0 2-16,-2 3 5 16,-1-2-10-16,-8-1-2 15,-2 3 7-15,-8-1-2 16,0-2-5-16,0-4 0 16,-2-8 8-16,-13-4 1 15,-4-9-9-15,0-3 0 0,-2-8 5 16,-3-7 0-16,-3-5-5 15,-1-8 0-15,-5-1 8 16,0-7 1-16,2-14-9 16,2-6 0-16,4-6 2 15,10-2-13-15,7-3-4 16,8 2-13-16,0-2 0 16,11 5-88-16,11 0-14 15,1 3-69-15,2 4-109 16,-4 1-113-16</inkml:trace>
  <inkml:trace contextRef="#ctx0" brushRef="#br1" timeOffset="202920.53">7510 12385 1015 0,'0'0'14'16,"0"0"110"-16,0 0-27 16,0 0-60-16,0 0-24 15,91-38-3-15,-51 27 40 0,-1 4-40 16,0 0-1-16,-2 2-9 15,-1 1-7-15,6 0-31 16,-2-2-211-16,-6 0-200 16</inkml:trace>
  <inkml:trace contextRef="#ctx0" brushRef="#br1" timeOffset="203096.52">7808 12544 854 0,'0'0'97'16,"0"0"-56"-16,0 0 14 16,0 0-38-16,0 0 16 15,0 0-3-15,117-19-30 0,-73 9-23 16,0 2-108-16,-3 1-118 16,-8-2-68-16</inkml:trace>
  <inkml:trace contextRef="#ctx0" brushRef="#br1" timeOffset="203996.11">8587 12273 364 0,'0'0'95'16,"0"0"76"-16,0 0-33 15,0 0-5-15,0 0-30 16,0 0-18-16,33-2-4 16,-25 2-27-16,-1 0 12 0,3-5-2 15,1-4-37-15,-2-4 14 16,3-7-38-16,-6-4 4 15,-6-3 7-15,0-1-6 16,-6-2 1-16,-18 1 17 16,-6 2-26-16,-4 6 31 15,-2 5-22-15,0 10-4 16,-1 6 19-16,3 9-21 16,-1 20 1-16,5 11-1 15,7 10 8-15,9 5-12 16,11-1 1-16,3-5 0 15,11-7 1-15,15-8 1 16,10-9-2-16,2-9 0 16,2-9 4-16,-6-7-7 0,-3-1 3 15,-5-21 0 1,-7-9 8-16,-4-6 1 0,-4-5-3 16,-5 0-6-16,-5 7 6 15,-1 9-4-15,0 14-1 16,0 7 1-16,0 5 9 15,0 9-11-15,0 13-1 16,12 8-5-16,6 2 12 16,6-2-10-16,4-4 4 15,6-4-6-15,-2-2 2 16,1-6-54-16,1-4-15 16,0-6-19-16,5-4-56 15,-5 0 60-15,-4-16-211 16,-5-9-107-16</inkml:trace>
  <inkml:trace contextRef="#ctx0" brushRef="#br1" timeOffset="204424.23">9235 11925 524 0,'0'0'206'16,"0"0"-31"-16,0 0 49 16,0 0-59-16,0 0-34 15,0 0-118-15,4 7 5 16,-8 38 7-16,-4 9 23 0,1 1-20 16,2-1-25-1,4-5-3-15,-2-4 0 16,0-3-9-16,-3-3 7 0,0-7-74 15,-6-6-83-15,0-10-43 16,-1-12-31-16,-1-4-84 16,2-24-121-16</inkml:trace>
  <inkml:trace contextRef="#ctx0" brushRef="#br1" timeOffset="204626.85">9066 12066 371 0,'0'0'354'0,"0"0"-163"0,-22-75 14 16,20 70-59-16,2 5-39 15,9 7-87-15,21 19 8 16,10 13 42-16,8 3-12 16,0 3-7-16,4-1-49 15,-3-5 26-15,-7-3-28 16,-2-5 5-16,-8-6-21 0,-4-6 0 16,-6-10-65-16,-1-7-59 15,0-2-99-15,-3-13-197 16</inkml:trace>
  <inkml:trace contextRef="#ctx0" brushRef="#br1" timeOffset="204961.81">9394 11548 993 0,'0'0'87'15,"0"0"20"-15,8-83 67 16,23 66-93-16,5 12-55 16,-2 5 27-16,-7 10-27 15,-12 19-12-15,-12 9 14 16,-3 11-26-16,-24 4 22 16,-12-1 3-16,2-5-21 15,7-13 14-15,14-7-20 16,13-9 2-16,3-8-12 15,31-8 8-15,18-2 2 16,17-2 0-16,4-14-20 16,3-1-20-16,-7 4-40 0,-10 4-54 15,-9 5-70-15,-13 3-218 16</inkml:trace>
  <inkml:trace contextRef="#ctx0" brushRef="#br1" timeOffset="205151.04">9915 12065 1043 0,'0'0'66'0,"0"0"37"16,0 0 17-16,119 25-22 15,-64-25-57-15,-4 0-34 0,-6-4 1 16,-11-7-8-16,-8 0-114 15,-10-2-156-15,-8-2-237 16</inkml:trace>
  <inkml:trace contextRef="#ctx0" brushRef="#br1" timeOffset="205332.4">10152 11905 952 0,'0'0'104'15,"0"0"65"-15,0 0-92 16,0 0-32-16,-7 74 21 15,31-38 0-15,4 3-52 16,3-3 11-16,4-2-25 16,-2-3 0-16,-2-4-10 0,-1-3-80 15,-3-9-87 1,1-10-139-16,-3-5-340 0</inkml:trace>
  <inkml:trace contextRef="#ctx0" brushRef="#br1" timeOffset="205728.23">10475 11585 1012 0,'0'0'160'0,"0"0"17"16,0 0-114-16,-8 75-27 16,25-10 30-16,5 4-29 0,3-3 0 15,0-3-21-15,-1-4 7 16,-7-10-23-16,-5-11 18 15,1-14-25-15,-8-12 7 16,1-7 0-16,0-5-7 16,10-13 24-16,8-22-9 15,6-15-8-15,2 0 14 16,0 4-24-16,-1 16 10 16,0 15 0-16,2 13-8 15,-1 2 23-15,-6 12-15 16,-6 15 19-16,-8 7-18 15,-12 1 32-15,-2 3-18 16,-26-4-8-16,-5-1 2 16,-4-4 5-16,-2-3-14 15,8-6 0-15,13-6-53 0,5-9-31 16,7-5-71-16,6-3-120 16,0-20-314-16</inkml:trace>
  <inkml:trace contextRef="#ctx0" brushRef="#br1" timeOffset="205941.67">11285 11599 1033 0,'0'0'100'0,"0"0"57"15,22 107 10-15,-16-56-77 16,-3 0-41-16,-3 1-3 0,0-2-46 15,0-1 0-15,-10-3-1 16,-10-3-23-16,1-6-41 16,-1-12-76-16,5-14-118 15,-1-11-189-15</inkml:trace>
  <inkml:trace contextRef="#ctx0" brushRef="#br1" timeOffset="206119">11108 11725 886 0,'0'0'144'16,"0"0"-10"-16,0 0-60 16,0 0 34-16,94 90-40 0,-55-44 10 15,2 4-53 1,-3-4-1-16,1-3-18 0,-6-4-6 16,-3-5-2-16,-6-6-127 15,-8-9-207-15,-1-14-618 16</inkml:trace>
  <inkml:trace contextRef="#ctx0" brushRef="#br1" timeOffset="206383.65">11802 11768 1193 0,'0'0'177'0,"0"0"-165"15,0 0 112-15,88 0-58 16,-37 0-65-16,-5 0 15 16,-6 0-16-16,-11 0-16 15,-7 0-40-15,-7-1-169 16,-9-6-85-16,-6-3-218 15</inkml:trace>
  <inkml:trace contextRef="#ctx0" brushRef="#br1" timeOffset="206554.11">11992 11667 852 0,'0'0'105'0,"0"0"77"16,0 0-65-16,0 0-32 0,-12 110 42 15,13-62-72-15,10 3-13 16,7-2-23-16,-3-2-6 15,1-3-9-15,-2-5-4 16,-1-5-67-16,-1-6-68 16,0-8-204-16,3-15-397 15</inkml:trace>
  <inkml:trace contextRef="#ctx0" brushRef="#br1" timeOffset="206859.53">12650 11527 1087 0,'0'0'79'15,"0"0"94"-15,0 0-43 16,-108 95-55-16,76-36 13 15,9 3-35-15,16-5-39 16,7-4 36-16,7-9-45 16,23-8 14-16,10-10-10 0,5-13 8 15,6-13-14-15,1 0-3 16,-1-20-35-16,-1-7-16 16,-3-5-101-1,-3-11-178-15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4:11:52.25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13020 2812 175 0,'0'0'744'16,"0"0"-736"-16,0 0 83 15,0 0-4-15,0 0-25 0,-91-49 19 16,71 78-59 0,-6 22-13-16,-3 17 1 15,1 12 2-15,7 5 7 0,5 4-16 16,8 1 10-16,8-4 8 15,3-3-15-15,25-7 6 16,16-5-12-16,17-7 4 16,18-8 1-16,9-6-4 15,4-11 4-15,2-8-5 16,0-7-40-16,0-9-126 16,-4-10-112-16,-12-5-384 15</inkml:trace>
  <inkml:trace contextRef="#ctx0" brushRef="#br0" timeOffset="404.52">14616 2657 900 0,'0'0'1'15,"0"0"22"-15,133 63 55 0,-74 6 47 16,-5 15-15-16,-15 5-58 16,-24 1-24-16,-15-5-5 15,-9-3-5-15,-27-3-1 16,-11 0-17-16,-4-2 3 16,-3-4-4-16,5 1 1 15,6-7-73-15,7-5-124 16,3-11-127-16</inkml:trace>
  <inkml:trace contextRef="#ctx0" brushRef="#br0" timeOffset="15813.36">25624 11966 714 0,'0'0'105'0,"0"0"-31"15,0 0 109-15,0 0-84 0,0 0 3 16,0 0-19-16,0 0-13 16,0 0-10-16,-97-50-10 15,67 50-12-15,-3 0 7 16,-3 5-21-16,-1 4-3 15,0 1 16-15,2 3-24 16,-1 3 4-16,2 1 6 16,-3 2-15-16,0 2 7 15,1 4-5 1,2-1 2-16,2 2-2 0,2 3-8 0,2 2 3 16,4 1-4-16,3 3 3 15,0 3-4 1,5 1 0-16,3 0 0 15,2 0-4-15,3 0 4 0,4 0 0 16,4 0 0-16,0-2 0 16,7 3 0-1,10-1 0-15,7-1 2 0,4-1-2 16,7-6-1-16,3-5 1 16,5-8 0-16,4-4 5 15,2-3-5-15,6-5 0 16,1-3 2-16,0-3 2 15,1 0-3-15,-1-2 0 16,-2-12 6-16,2-2-2 16,0-4-5-16,1-3 5 15,-4-4-5-15,-6-4 7 0,-4-3-7 16,-6 1 13-16,-4-3-1 16,-1 2-6-16,-6 1 12 15,-2-2-8-15,-4 2-3 16,-4 0 7-16,-5 3 4 15,-4 0 0-15,-1 0 2 16,-5-3-13 0,-1 1 8-16,0-2-12 15,0 3 0-15,0 2 6 0,-4 2-9 16,-9 1-3-16,-1 1 2 16,-4 2-10-16,-3 1-34 15,-3 1-43-15,-7 1-43 16,0 4-104-16,5 4-361 0</inkml:trace>
  <inkml:trace contextRef="#ctx0" brushRef="#br0" timeOffset="23193.72">23960 3571 1339 0,'0'0'86'0,"0"0"-50"0,0 0 43 16,0 0-23-16,0 0-23 16,0 0-12-16,0 0-14 15,-4 0-6-15,4 0 1 16,0 0-2-16,-3 4-3 15,-2 6-11-15,-1 3-81 16,2 5-60-16,2 1-111 16,2-2-337-16</inkml:trace>
  <inkml:trace contextRef="#ctx0" brushRef="#br0" timeOffset="24634.46">19210 9594 1224 0,'0'0'89'0,"0"0"-74"0,0 0 108 16,0 0-46-16,0 0-17 15,0 0-32-15,-16 0-17 16,16 0-7-16,0 0-2 15,6 6 1-15,13 1 2 0,11-2 12 16,7 0-4 0,11-5-10-16,4 0 2 0,0 0-5 15,-3 0-19 1,-5 0-127-16,-10 0-107 0,-7 0-241 16</inkml:trace>
  <inkml:trace contextRef="#ctx0" brushRef="#br0" timeOffset="24843.03">19149 9832 847 0,'0'0'419'16,"0"0"-395"-16,0 0 16 16,0 0 13-16,0 0-4 15,0 0-13-15,32 71-10 16,16-66-15-16,9-3-11 0,6-2-2 15,4-2-180-15,0-16-387 16</inkml:trace>
  <inkml:trace contextRef="#ctx0" brushRef="#br0" timeOffset="25622.97">23578 4507 1213 0,'0'0'66'0,"0"0"-1"15,0 0-16-15,0 0-49 16,0 0 13-16,94-26-3 16,-46 23-10-16,1 1-1 15,-5 0 0-15,-3 1-54 16,-5 1-140-16,-8-2-144 16,-13 1-483-16</inkml:trace>
  <inkml:trace contextRef="#ctx0" brushRef="#br0" timeOffset="25794.82">23714 4610 996 0,'0'0'126'15,"0"0"-40"-15,0 0 8 16,0 0-59-16,0 0-35 0,0 0-14 16,45 20 14-16,10-18 0 15,0-2-346-15</inkml:trace>
  <inkml:trace contextRef="#ctx0" brushRef="#br0" timeOffset="30984.64">16074 12250 429 0,'0'0'151'15,"0"0"-78"-15,0 0 54 16,0 0-37-16,0 0-41 15,0 0 10-15,0 0 28 0,0 0 5 16,0-14-19 0,-2 14-24-16,-2 0-19 0,-1 0 10 15,-4-2-31-15,0 2-5 16,0 0-3-16,-2 0 2 16,-1 0-3-1,-1 2 0-15,0 6 3 0,3 3-3 16,0 2 0-16,5-1 1 15,2 1-4-15,3 0 2 16,0-2 1-16,0-2-1 16,12-2-2-16,-2-1 3 15,4-5 0-15,-1-1 3 16,-2 0 4-16,-4 0-2 16,2-1 11-16,-6-8 15 15,0-1-4-15,-3 0-5 16,0 0 0-16,0 5-2 0,0 0 25 15,0 2-32 1,-9 3-6-16,-4 0-3 0,-6 0-2 16,0 2 4-16,-2 9-3 15,6 4-2-15,4 0-1 16,5 2 0-16,4 1 0 16,2-2 0-16,0-1-7 15,8-3 7-15,8-5 0 16,1-3-5-16,2-4 5 15,0 0 0-15,-2 0 6 16,-3-4 4-16,-5-9-9 16,-1 0 9-16,-5 0-9 15,-3 1 8-15,0 3 3 0,0 2 8 16,-12 5-11-16,-4 2 1 16,-1 0-7-16,-4 0-3 15,3 9 0-15,2 5 3 16,4 0-6-1,3 2 3-15,6-2 0 0,3-1 0 16,0-4-4-16,0-3 1 16,15-1-2-16,5-4 2 15,3-1 0-15,1 0 3 16,-2-6 0-16,-7-6 9 16,-3-4-8-16,-7 2-1 15,-5 1 3-15,0 3 5 16,0 3-8-16,0 4 3 0,-2 2-7 15,-5 1 4-15,-2 0-18 16,1 0-34-16,-1 0-55 16,1 7-33-16,5 2-22 15,3-2-118-15,0-3-158 16</inkml:trace>
  <inkml:trace contextRef="#ctx0" brushRef="#br0" timeOffset="39383.69">15905 7583 755 0,'0'0'96'15,"0"0"-63"-15,0 0 124 16,0 0-85-16,0 0-58 0,0 0 2 16,0 0-13-1,0-10-1-15,0 10 5 0,0 0-1 16,0 0 36-16,0-1 32 16,0-2-26-16,0-1-15 15,0 1-7-15,0 1 1 16,0 1 31-16,-3 1-28 15,0 0-20-15,2 0-10 0,-2 0-1 16,-3 1-2 0,0 6 4-16,0 2-2 0,2-2-1 15,4 0-82-15,0 0 0 16,11 0-109-16,10-3-86 16,5-4-208-16</inkml:trace>
  <inkml:trace contextRef="#ctx0" brushRef="#br0" timeOffset="41400.93">16005 8689 1358 0,'0'0'99'0,"0"0"-85"16,0 0 65-16,0 0 18 15,0 0-47-15,0 0-33 16,3 2-1-16,-2-1 5 16,1-1-13-16,0 1-3 15,-1 1-5-15,1-2-6 16,1 0 6-16,1 0-62 16,8 0-86-16,3 0-147 0,4-7-363 15</inkml:trace>
  <inkml:trace contextRef="#ctx0" brushRef="#br0" timeOffset="-41657.4">15311 3192 197 0,'0'0'41'15,"0"0"-41"-15,0 0-3 16,0 0 0-16,0 0 3 16,0 0 1-16,0 0 4 15,0 0-5-15,-49-13-12 16,36 13-66-16</inkml:trace>
  <inkml:trace contextRef="#ctx0" brushRef="#br0" timeOffset="-41378.11">15111 3202 334 0,'0'0'83'0,"0"0"51"0,0 0 3 0,0 0 28 16,0 0-9-16,0 0-23 16,-23 4-39-16,23-4-45 15,0 0-16-15,15 3-22 16,16-3-10-16,18 0 56 15,12 0-11-15,2 0-35 0,-5-4-1 16,-11-3-10 0,-11-1 0-16,-13 1 4 0,-10 2-4 15,-7 0-43-15,-6-2-63 16,0 0-75 0,-6 0-169-16,-16 3-418 0</inkml:trace>
  <inkml:trace contextRef="#ctx0" brushRef="#br0" timeOffset="-41200.44">15169 3355 1184 0,'0'0'41'0,"0"0"-41"15,0 0 0-15,0 0-11 0,0 0 11 16,0 0 7-16,90 0-7 15,-48 0-100-15,-6-7-170 16,-6-1-318-16</inkml:trace>
  <inkml:trace contextRef="#ctx0" brushRef="#br0" timeOffset="-39291.58">23399 3378 570 0,'0'0'109'16,"0"0"-41"-16,0 0 5 15,-103-30-19-15,71 26 5 16,-7 4-14-16,-2 0-3 0,-5 0-3 16,0 0 33-1,-3 3-21-15,-1 7-7 0,-2 3 7 16,-3 4-19-1,-2 3-5-15,-1 7 5 0,6 5-10 16,3 5 9-16,7 7-7 16,6 7-18-1,2 3 15-15,5 1-9 0,4 0-3 16,4 0 8-16,6 3-11 16,2 6 17-16,8 4 7 15,5 0-13-15,0-2 5 16,8-7-14-16,17-2 6 15,11-3-13-15,12-5 5 16,8-1-6-16,8-1 8 16,7-4-6-16,2-3 9 0,4-6-10 15,3-7 3-15,3-8 1 16,2-7-5-16,-3-10 5 16,-6-2 1-16,-6-8-6 15,-4-17 6-15,-1-5-5 16,-2-7 5-16,-2-4-6 15,-4-5 7-15,-3-7 2 16,-2-4-8-16,-6-8 2 16,-4-3 3-16,-14-7-5 15,-14-2-1-15,-13 0 12 16,-1 4 2-16,-13 7 7 16,-11 5-12-16,-6 5-6 15,-3 2 2-15,-4 5-5 0,-9 3 0 16,-5 5 2-1,-10 7-2-15,-8 8-2 16,4 9-31-16,-1 8-25 0,3 9-20 16,4 3-39-16,-2 24-84 15,2 8-155-15,6 6-450 16</inkml:trace>
  <inkml:trace contextRef="#ctx0" brushRef="#br0" timeOffset="-37506.49">19172 8585 957 0,'0'0'26'0,"0"0"55"16,-121-28 30-16,72 28-35 0,0 1-7 15,1 17-8-15,-1 10-15 16,0 10-7-16,-3 5-3 16,-2 5-6-16,3 7 12 15,-1 3-18-15,3 6-5 16,7 2 11-16,9 1-19 15,9 4 12 1,12 3-12-16,9 5-8 0,3 4 10 16,0 0-11-16,17-1-1 15,7-7 5-15,7-4-3 16,3-6-4-16,4-5 1 16,2-10-1-16,5-8-3 0,4-10 4 15,5-11 0-15,6-7 6 16,1-9-5-16,4-5-1 15,4-8 6-15,-1-19-5 16,4-6 13-16,1-7-6 16,0-6-5-16,-2-7 9 15,-9-3-5-15,-10-6-1 16,-13-9-2-16,-9-14-4 16,-9-12 10-16,-11-11-6 15,-10-2-3-15,0 6-1 16,-16 16 1-16,-17 17-1 15,-10 19 0-15,-4 17-23 16,0 13 3-16,2 10-18 16,9 6-18-16,9 6-37 0,9 0-92 15,12 3-140-15,6 4-332 16</inkml:trace>
  <inkml:trace contextRef="#ctx0" brushRef="#br0" timeOffset="-36454.03">23720 4892 1089 0,'0'0'195'16,"0"0"4"-16,0 0-60 15,0 0-59-15,0 0-43 16,0 0-12-16,-4-6-16 16,-3 39-3-16,0 11 6 15,-3 6 16-15,5 1-15 0,2 1 14 16,2-1-20-1,1-4-3-15,0-8 8 16,0-6-9-16,0-10 0 0,0-9-3 16,0-6 0-16,0-5 2 15,0-2 1-15,0-1-3 16,0 0 10-16,0 0-8 16,0-4 10-16,0-11-4 15,0-10-8-15,0-7 4 16,0-6-3-16,0-6-1 15,0-5 0-15,0-5 1 16,0-4-1-16,9-5 0 16,1 1 0-16,2 5-1 15,4 11 1-15,2 13 0 16,8 9 0-16,3 9-4 16,7 6 2-16,5 7-1 0,0 2-1 15,-3 4 2 1,-13 12-6-16,-11 7 5 0,-11 1-1 15,-3 2-10 1,-16 1 13-16,-13 2-3 0,-10-3 2 16,-3-4-1-16,6-7-24 15,7-2-17-15,9-4-14 16,10-5-33-16,7-3-27 16,3-1-66-16,0 0-67 15,17 0-39-15,9 0 72 16,4-8-191-16</inkml:trace>
  <inkml:trace contextRef="#ctx0" brushRef="#br0" timeOffset="-36171.18">24244 4523 901 0,'0'0'252'0,"0"0"-104"0,0 0 6 15,0 0-90-15,0 0-47 16,0 0 1-16,-109 120 38 16,77-43-18-16,8 6 3 15,10 2-19-15,9-3-14 16,5-6 5-16,0-7-13 0,18-9 3 16,6-4 1-16,1-11-4 15,4-11 0 1,4-10-3-16,5-12-49 0,7-10 1 15,15-2-51-15,8-12-71 16,7-17-147-16,-7-7-499 16</inkml:trace>
  <inkml:trace contextRef="#ctx0" brushRef="#br0" timeOffset="-35468.16">25215 4616 542 0,'0'0'148'15,"0"0"42"-15,0 0 29 16,0 0-64-16,-3-81-28 0,1 76-11 16,1 2-12-1,-2 3-60-15,2 0-22 0,-1 8-18 16,-1 24 3-16,2 19-7 16,1 16 30-16,0 7 6 15,0 2-5-15,0-1-9 16,7-8-3-16,3-11-5 15,-2-7-8-15,-2-7 5 16,0-12-9-16,0-7 1 16,-3-10 4-16,-2-8-7 15,1-5 0-15,-2 0 2 16,1 0 0-16,1 0-2 16,2 0 0-16,1-1-18 0,2-8-26 15,8-1-59-15,0 1-97 16,1-5-238-16</inkml:trace>
  <inkml:trace contextRef="#ctx0" brushRef="#br0" timeOffset="-34559.7">25789 4672 956 0,'0'0'235'0,"0"0"-60"16,0 0-9-16,0 0-55 0,0 0-59 16,0 0-29-16,-15-2-23 15,-2 49 0-15,-2 11 7 16,-3 5-3-16,0-2 0 16,1-4-4-16,-5-7 0 15,1-3-3-15,0-8-50 0,3-5-74 16,3-10-53-1,3-8-46-15,7-14-76 0,5-2-110 16</inkml:trace>
  <inkml:trace contextRef="#ctx0" brushRef="#br0" timeOffset="-34389.29">25539 4924 563 0,'0'0'315'0,"3"-73"-138"16,-3 56 18-16,0 10-20 15,0 5-73-15,1 2-66 16,9 10-36-16,10 15 4 15,11 10-4-15,12 0 34 16,1 1-25-16,-7-7 0 16,-10-5-9-16,-12-5-5 15,-11-5-79-15,-4-5-82 16,-6-3-127-16,-21-6-190 0</inkml:trace>
  <inkml:trace contextRef="#ctx0" brushRef="#br0" timeOffset="-33728.33">24442 4814 883 0,'0'0'190'0,"0"0"-87"16,0 0 26-16,0 0-27 15,0 0-54-15,0 0-34 16,-13 24-2-16,4 22-12 16,1 4 35-16,-1 0-19 15,8-6-3-15,1-11-8 0,0-5-3 16,1-9 8 0,7-9-10-16,-4-7-1 0,1-3 1 15,1 0 22-15,4-13 18 16,8-8 4-16,4-7-28 15,-1-2 5-15,-1 4-16 16,-6 7 12-16,-6 6 4 16,-5 10-18-16,-3 3 12 15,0 0-15-15,0 0-11 16,3 13 10-16,6 1-2 16,3 1 3-16,1-2 6 15,5-4-5-15,-1-5-1 16,2-4 3-16,3 0 4 15,1-6 0-15,2-12-6 16,-3-6-1-16,-1-4 14 0,-7-6-10 16,-5 0-3-16,-3 5-1 15,-6 4 4-15,0 10-10 16,0 8 1-16,0 4-33 16,-6 3-23-16,-5 0-57 15,1 5-52-15,-2 10-84 16,8-1-120-16,2-3-198 15</inkml:trace>
  <inkml:trace contextRef="#ctx0" brushRef="#br0" timeOffset="-33479.84">24849 4831 670 0,'0'0'350'0,"0"0"-183"15,0 0-14-15,0 0-33 0,0 0-73 16,0 0 8-16,9-17-34 15,-9 43-19-15,0 8 32 16,0 2-11-16,0 1-5 16,0-2-16-16,0-1 2 15,0-2-8-15,0-5-32 16,0 0-102-16,0-4-18 16,-1-7-131-16,-1-11-192 15</inkml:trace>
  <inkml:trace contextRef="#ctx0" brushRef="#br0" timeOffset="-32945.25">26098 4133 1163 0,'0'0'136'0,"0"0"-119"16,117 58 92-16,-65 8 37 16,-4 20-56-16,-8 10-24 0,-9 11-26 15,-4 15 3 1,-6 2-17-16,-2 6 4 16,-11-3 10-16,-8-12-39 15,-20-8 9-15,-31-9-10 16,-17-9-13-16,-16-5-21 0,-8-3-57 15,-2-9-92-15,1-8-317 16</inkml:trace>
  <inkml:trace contextRef="#ctx0" brushRef="#br0" timeOffset="-31930.76">20125 9039 1246 0,'0'0'73'15,"0"0"70"-15,0 0-14 0,0 0-46 16,0 0-22-16,0 0-33 16,10-47-17-1,-10 74-8-15,0 14 4 0,-5 7 8 16,2 3-2-16,1-3 3 16,2-2-7-16,0-5-7 15,0-4 8-15,0-7-8 16,0-8-2-16,0-7 0 15,0-8 2-15,0-4-2 16,0-3 0-16,0 0-1 16,0 0 1-16,0-12 3 15,0-6 4-15,0-9-7 16,0-5 1-16,0-2-1 0,0-4 0 16,0-1 0-16,4-5-5 15,0-5 7 1,4-4-2-16,2-2 3 0,7 5-3 15,1 11 4 1,4 11-4-16,5 11-1 0,-2 7-1 16,-7 7 2-16,-5 3-2 15,-8 0 0-15,-4 1-7 16,-1 15 5-16,0 4 3 16,0 2-1-16,-6-1 0 15,-8-1 2-15,-3-1-15 16,-4-2-4-16,2 0-29 15,-1-4-3-15,4 1-40 16,6-1-33-16,7 0-30 16,3-4-72-16,0-4-42 0,4-5-46 15</inkml:trace>
  <inkml:trace contextRef="#ctx0" brushRef="#br0" timeOffset="-31416.95">20926 8709 877 0,'0'0'274'0,"0"0"-190"15,0 0 67-15,0 0 8 0,0 0-71 16,0 0-55 0,-44-27-23-16,7 74-2 0,-4 15 9 15,3 10 4 1,7 7-3-16,5 7 5 0,13 0-9 16,10 0-12-16,3-3 4 15,20-9-4-15,13-8-4 16,11-10 2-16,6-9-2 15,10-12-4-15,4-8-3 16,0-11-34-16,-2-10-57 16,-4-6-108-16,-6-13-151 15,0-20-517-15</inkml:trace>
  <inkml:trace contextRef="#ctx0" brushRef="#br0" timeOffset="-30934.16">22088 8799 1332 0,'0'0'75'0,"0"0"55"16,0 0-28-16,0 0-51 16,0 0-36-16,-64 82 0 15,29-24 9-15,-2 4-10 16,1-1-14-16,2-2 0 0,-2-4 0 16,5-4-13-16,7-9-31 15,3-9-81-15,5-12-71 16,4-14-45-16,4-7-131 15,3-16-216-15</inkml:trace>
  <inkml:trace contextRef="#ctx0" brushRef="#br0" timeOffset="-30789.42">21729 9060 524 0,'0'0'379'16,"0"0"-200"-16,0 0 14 16,0 0-48-16,0 0-68 15,0 0-69-15,55 12 46 16,-14 31 7-16,4 4-31 15,3-3-18-15,-10-3-8 0,-11-5-8 16,-12-3-6 0,-12-5-107-16,-3-8-75 0,-4-12-180 15</inkml:trace>
  <inkml:trace contextRef="#ctx0" brushRef="#br0" timeOffset="-30208.86">20953 9014 789 0,'0'0'327'16,"0"0"-304"-16,0 0 144 16,0 0-19-16,0 0-55 15,0 0-44-15,-13-24-47 16,9 58 5-16,1 12 5 16,0 2-10-16,3-1 15 15,0-5-16-15,13-8-1 16,5-8 0-16,0-10-3 15,0-9 3-15,-1-7 2 0,2 0-1 16,2-21 7-16,-2-7-5 16,1-5-1-16,-4 1 3 15,-3 5-2-15,-5 10 0 16,-5 9 4-16,-3 6 1 16,0 2 14-16,0 0-22 15,5 10-5-15,0 6 4 16,3 0 2-16,1-5 4 15,0-3-5-15,3-3 0 16,0-5 4-16,2 0-2 16,0-10 2-16,1-11 4 15,-5-5-8-15,-4-2 13 16,-3 0-6-16,-3 3-4 16,0 6 2-16,0 7-5 0,0 8-5 15,0 4-20-15,0 0-56 16,0 2-133-16,0 10-105 15,0 2-73-15</inkml:trace>
  <inkml:trace contextRef="#ctx0" brushRef="#br0" timeOffset="-29947.97">21346 9062 899 0,'0'0'63'15,"0"0"111"-15,0 0-48 16,0 0-14-16,0 0-3 15,0 0-27-15,68-23-21 16,-70 47-20-16,-13 6 3 16,-1 1-26-16,4-3-12 0,5-2 5 15,7-5-11-15,0-6 1 16,0-5-5-16,0-4 4 16,0-5-2-16,8-1-16 15,6 0-27-15,9-10-5 16,3-11-88-16,1-1-112 15,-8-7-185-15</inkml:trace>
  <inkml:trace contextRef="#ctx0" brushRef="#br0" timeOffset="-29716.26">21561 8735 769 0,'0'0'292'0,"0"0"-177"0,0 0 64 15,0 0-29-15,0 0-80 0,0 0-47 16,3 50 35-16,5 11-7 16,-4 11 2-16,-3 4-35 15,1 2-6-15,-1-2 6 16,-1-3-18-16,0-1 2 16,2-2-2-16,-2-8-22 15,4-8-24-15,4-14-88 16,8-17-137-16,5-22-227 0</inkml:trace>
  <inkml:trace contextRef="#ctx0" brushRef="#br0" timeOffset="-29460.4">22132 8342 1328 0,'0'0'145'0,"0"0"-141"16,63 134 111-16,-23-36 7 16,4 16-48-16,-3 9-20 15,-8 4-4-15,-16-6-12 16,-14-5-1-16,-3-6-24 16,-29-12-13-16,-15-6 4 15,-10-9-4-15,-7-5-42 16,-6-6-40-16,-13-8-105 0,-9-15-443 15</inkml:trace>
  <inkml:trace contextRef="#ctx0" brushRef="#br0" timeOffset="-13608.15">1623 5585 866 0,'0'0'97'15,"0"0"15"-15,0 0 90 0,0 0-85 16,0 0-61-16,0 0-30 15,0 0-24-15,-15 51 11 16,12-3 38-16,0 1-27 16,0-1-1-16,3-3-15 15,-3 0 4-15,0-1-12 16,0-3 4-16,0-4-5 16,3-6 1-16,0-6-84 15,0-5-81-15,0-10-104 16,-3-10-138-16</inkml:trace>
  <inkml:trace contextRef="#ctx0" brushRef="#br0" timeOffset="-13346.44">1517 5737 1008 0,'0'0'121'0,"-6"-84"-74"0,6 42 82 15,27 5-60-15,9 3-25 16,6 10-10-16,5 12-16 15,4 12 14-15,0 7-18 16,-1 24-11-16,-12 11 9 0,-13 5-11 16,-16 6 12-1,-9-2-13-15,-15-1 2 0,-24-2-3 16,-1-1 3 0,3-6 1-16,4-6-3 0,12-7-36 15,6-9-74-15,5-9-61 16,4-9-139-16,3-1-85 15</inkml:trace>
  <inkml:trace contextRef="#ctx0" brushRef="#br0" timeOffset="-12906.34">1972 5777 899 0,'0'0'90'0,"0"0"-81"16,0 0 11-16,0 0-20 0,0 0 0 16,0 0 0-16,31 28-10 15,-10-28 10-15,2 0 16 16,7-1-8-16,5-14 12 16,-1-6 1-16,1-4-7 15,-7-1-5-15,-8 0-5 16,-7 2 35-16,-7 1 13 15,-6 3 17-15,0 6 14 16,0 2-43-16,-8 5 17 0,-9 7-23 16,-7 0-33-16,-3 12 2 15,-6 16-3-15,6 8 1 16,8 2 5-16,8-1-3 16,6-4-2-16,5-3-1 15,0-2 0-15,10-2-3 31,11-4-1-31,13-3-4 0,5-5-37 0,3-6-74 16,2-8-120-16,-3 0-352 16</inkml:trace>
  <inkml:trace contextRef="#ctx0" brushRef="#br0" timeOffset="-12497.12">2615 5603 954 0,'0'0'113'0,"0"0"50"0,0 0-7 16,0 0-95-16,0 0-57 15,0 0-2-15,-66 67 24 16,55-30-16-16,6-1 0 16,5-4-5-16,0-1-3 15,13-4 1-15,7-6-2 16,8-4-1-16,2-7-2 15,-3-9-15-15,1-1-12 0,-4-7-16 16,-4-16 8-16,-1-8 4 16,-7-5-3-1,-5-3 29-15,-4-1 6 16,-3 7 2-16,0 7 23 0,0 10 34 16,0 11 13-16,0 5-21 15,0 0-50-15,0 4 0 16,0 16-10-16,0 5 10 15,0 3 1-15,0 1 3 16,0-1-3-16,0-2-1 16,0 0-18-16,8-3-91 15,1-6-35-15,-1-12-180 16,0-5-393-16</inkml:trace>
  <inkml:trace contextRef="#ctx0" brushRef="#br0" timeOffset="-12349.51">2909 5541 941 0,'0'0'258'0,"0"0"-236"15,0 0 77-15,0 0-58 16,0 0-41-16,0 0-18 16,-24-24-106-16,30 41-70 15,9 3-86-15</inkml:trace>
  <inkml:trace contextRef="#ctx0" brushRef="#br0" timeOffset="-12046.01">3184 5595 956 0,'0'0'79'16,"0"0"103"-16,0 0-78 0,0 0-63 15,0 0-41-15,-93 8 0 0,51 16 9 16,12 3-8-16,17 0-1 16,13 2-4-16,27 4-7 15,16-1 5-15,5 2-3 16,-5-2 9-16,-16-3 5 16,-17-4-5-16,-10-3 1 15,0-4 7-15,-7 0 8 16,-17-3 12-16,-3 3-14 15,-3-4-14-15,2-6-32 0,3-8-120 16,8 0-117-16,8-22-258 16</inkml:trace>
  <inkml:trace contextRef="#ctx0" brushRef="#br0" timeOffset="-11864.18">3367 5749 998 0,'0'0'227'16,"0"0"-213"0,0 0 24-16,0 0 18 15,0 0 24-15,6 77-46 16,-6-47-21-16,0 2-11 0,0 4-2 16,0-1-17-16,-3-6-118 15,2-7-219-15,1-15-372 16</inkml:trace>
  <inkml:trace contextRef="#ctx0" brushRef="#br0" timeOffset="-11695.05">3422 5589 1169 0,'0'0'84'15,"0"0"61"-15,0 0-44 16,0 0-77-16,0 0-24 15,0 0-16-15,-18-21-115 0,18 41-162 16,0 3 21 0,0 3-376-16</inkml:trace>
  <inkml:trace contextRef="#ctx0" brushRef="#br0" timeOffset="-11193.71">3652 5713 775 0,'0'0'390'16,"0"0"-381"-16,0 0 12 0,0 0-12 16,0 0 45-16,15 91 7 15,-14-54-29-15,-1-3-12 16,0-1-7-16,0-7-12 16,-7-7 6-16,1-9-2 15,3-7-3-15,3-3 6 16,0-6 58-16,0-19 50 15,0-12-93-15,4-9-22 16,13-7-1-16,5-1 3 16,5 4-3-16,0 11 0 15,-2 13 1-15,6 19-6 16,4 7 3-16,4 10-5 16,1 20 4-16,0 2 3 15,-7 5 0-15,-15-3 4 0,-6-5-4 16,-11-2-1-1,-1-7 0-15,0-8 0 0,0-6 1 16,-3-6 2-16,1 0 4 16,2-14 28-16,0-14-11 15,0-12-19-15,17-5-4 16,10 0 0-16,3 4-2 16,1 11 1-16,2 15 1 15,0 11-1-15,3 4-5 16,7 2 6-16,3 19 0 15,3 8-5-15,1 3-5 16,-1-1-193-16,-7-2-252 16</inkml:trace>
  <inkml:trace contextRef="#ctx0" brushRef="#br0" timeOffset="-9030.49">1314 8105 1222 0,'0'0'40'0,"0"0"-11"15,0 0 152-15,0 0-101 16,0 0-28-16,0 0-42 16,0 0-10-16,-49 31 0 0,43 53 4 15,1 9 29 1,4 4 14-16,-1-3-41 0,2-2 6 16,0 0-1-16,0-13-9 15,3-10 4 1,8-12-2-16,-2-12-4 0,1-11 0 15,-1-13 2-15,-4-8-1 16,-4-9-1-16,1-3 0 16,-2-1 1-16,0 0-1 15,0-11-3-15,0-16-9 16,0-13-32-16,0-6 10 16,0-6-16-16,-8-6 10 15,-1-3 25-15,-4-5 13 0,1-8 2 16,1-3 2-1,1-14 12-15,7-4 9 16,3-1 2-16,13 7-14 0,20 15 15 16,12 18-8-16,13 15-4 15,3 20-4-15,-1 18-4 16,-5 6 6-16,-13 28-10 16,-9 10 0-16,-17 7-3 15,-13 4 4-15,-3 6-6 16,-15 1-2-16,-13-2 5 0,-5-6-1 15,2-8-26 1,4-11-51-16,9-8-27 16,6-11-69-16,12-10-122 15,0-3-111-15</inkml:trace>
  <inkml:trace contextRef="#ctx0" brushRef="#br0" timeOffset="-8570.95">2845 7674 964 0,'0'0'94'16,"0"0"86"-16,0 0-82 0,-87 4-62 15,60 28-3-15,-1 15-8 16,1 12 26-16,-1 14-9 16,1 10-5-16,3 13 9 15,3 6-1-15,5 1-23 16,8 0 0-16,5-1-15 15,3-6 2-15,0-7-7 0,17-9 2 16,10-12-1 0,1-11-3-16,5-7 0 0,-2-9 2 15,-1-8-1 1,3-11-2-16,-2-8 2 0,2-10-2 16,7-4-11-16,8-6-74 15,7-20-127-15,5-14-184 16</inkml:trace>
  <inkml:trace contextRef="#ctx0" brushRef="#br0" timeOffset="-8006.9">4608 7648 1105 0,'0'0'104'16,"0"0"-25"-16,6-89 131 16,-1 79-111-16,-1 7-41 15,2 5-29-15,6 32-29 16,0 23 2-16,6 24 41 16,-5 18-14-16,-2 11 9 0,-1 12-14 15,-1 8 5-15,-3 0-14 16,0 0-8-16,-2-7-2 31,-1-12-5-31,-3-12 3 0,0-20-3 16,0-21 0-16,0-23-3 15,0-18-7-15,0-17-29 0,0-4-12 16,17-30 4-16,11-18-163 16,5-12-431-16</inkml:trace>
  <inkml:trace contextRef="#ctx0" brushRef="#br0" timeOffset="-7687.81">5467 7896 1197 0,'0'0'137'0,"0"0"8"16,0 0-4-16,0 0-80 15,0 0-18-15,0 0-43 0,-5 3 6 16,-7 45-1 0,-6 6 13-16,1 6-6 0,-2 5-4 15,2 2-4-15,-2-3-7 16,0-3 3-16,2-10-31 15,-5-12-56-15,0-10-104 16,-1-14-157 0,-1-15-291-16</inkml:trace>
  <inkml:trace contextRef="#ctx0" brushRef="#br0" timeOffset="-7442.23">5181 7999 1155 0,'0'0'108'15,"0"0"84"-15,0 0-36 16,0 0-94-16,0 0-49 16,0 0 7-16,129 54 40 15,-74-9-44-15,-2 7 0 0,-2 1-4 16,-6-4-12-16,-5-4 0 16,-1-9-16-16,-8-6-56 15,-7-11-62-15,-3-13-210 16,-9-6-294-16</inkml:trace>
  <inkml:trace contextRef="#ctx0" brushRef="#br0" timeOffset="-7209.08">5806 7418 752 0,'0'0'589'0,"0"0"-554"15,0 0 56-15,111 52-3 16,-58 14 5-16,1 13-23 16,-3 6-27-16,-7 5-13 15,-9 1 13-15,-10 0-26 16,-11 0 0-16,-14-3-13 16,0-3-3-1,-24-6 1-15,-9-9-2 16,-7-8-33-16,-6-5-50 0,-4-5-56 15,-2-11-139-15,0-12-513 16</inkml:trace>
  <inkml:trace contextRef="#ctx0" brushRef="#br0" timeOffset="-5942.51">3294 8146 959 0,'0'0'156'16,"0"0"-91"-16,0 0 108 0,0 0-56 15,0 0-47 1,0 0-26-16,-6-68-32 0,4 84-12 16,-1 15-6-16,2 12 6 15,-3 9 4-15,2 3-2 16,2-1 4-16,0-1 1 15,0-7-1-15,6-9 0 16,6-12-6-16,0-8 0 0,4-10 0 16,2-7 0-1,6 0 13-15,3-15-9 16,4-12 4-16,-4-8 2 16,-2-7-4-16,-8-10 9 0,-4-1-3 15,-7-1 3 1,-3 8 2-16,-1 12 2 0,-2 14 1 15,0 12 18-15,0 4-14 16,0 4 0 0,0 0-24-16,0 0-3 0,0 12 3 15,3 13-13-15,3 10 13 16,4 4 4-16,-1 1-3 16,6-1 1-16,1-5-2 15,5-4-1-15,2-9 1 16,2-6 2-16,2-9 0 15,-2-6 1-15,2 0-1 16,4-21 4-16,-4-10-2 16,0-8-2-16,-12-5 1 0,-2-5-2 15,-11 1 10-15,-2 2-11 16,0 8 4 0,-12 8-1-16,0 10-3 0,6 11-4 15,0 4 2-15,3 5-10 16,-1 0-35-16,-1 3-46 15,1 15-81-15,4 5-86 16,0 1-94-16,0 0-144 16</inkml:trace>
  <inkml:trace contextRef="#ctx0" brushRef="#br0" timeOffset="-5365.91">4126 8174 992 0,'0'0'175'15,"0"0"-6"-15,0 0-14 16,0 0-71-16,0 0-46 16,0 0-2-16,0-36-13 15,0 36-15-15,0 0 5 16,0 1-13-16,0 11 0 16,0 10 0-16,0 5 0 0,0 6 9 15,0 1-1-15,0 0-8 16,0-2 5-16,0-6-5 15,0-2 0 1,0-3 1-16,0-5 2 0,0-2-3 16,0-3 0-16,0-1 0 15,0-3-1-15,5-2-2 16,-2-1-20-16,0-1-22 16,4-2-70-16,-1-1-47 15,0 0-74-15,0-4-195 16</inkml:trace>
  <inkml:trace contextRef="#ctx0" brushRef="#br0" timeOffset="-5023.26">4159 7853 948 0,'0'0'86'0,"0"0"76"16,0 0-87-16,0 0-50 16,0 0-18-16,0 0 19 15,-67 37-13-15,67-30-8 16,0-2-3-16,0-5 0 0,0 0-4 16,0 0 4-16,6-10 36 15,9-5 39 1,-3-1-38-16,-5 2-5 0,-4 6 10 15,-3 3-31-15,0 5-5 16,0 0-8-16,0 0-48 16,-6 5-83-16,-1 9-51 15,2-2-208-15,4 1-443 16</inkml:trace>
  <inkml:trace contextRef="#ctx0" brushRef="#br0" timeOffset="2968.61">5785 8910 1293 0,'0'0'80'0,"0"0"-80"0,0 0-5 15,0 0 0-15,0 0 0 16,97-12 10-16,-46 4 1 0,-2-4-6 16,-1 2-80-1,-8-2-143-15,-13-1-221 0</inkml:trace>
  <inkml:trace contextRef="#ctx0" brushRef="#br0" timeOffset="3144.18">5870 9025 142 0,'0'0'837'16,"0"0"-818"-16,0 0-12 16,0 0 13-16,3 75-20 15,24-69-1-15,10-5 1 16,4-1-81-16,-4-6-303 16</inkml:trace>
  <inkml:trace contextRef="#ctx0" brushRef="#br0" timeOffset="5584.19">2709 10246 1466 0,'0'0'116'0,"0"0"-112"16,0 0 85-16,0 0-21 16,0 0-63-16,0 0 1 15,-49 97-2-15,49-14 8 16,0 3 14-16,0 2-12 15,0-8 6-15,0-10-8 16,0-8-10-16,-3-10 4 16,3-10-6-16,0-8 0 15,0-14 7-15,0-9-4 16,0-8-3-16,0-3 0 0,0 0 1 16,0-21 0-16,-6-12-1 15,-5-12 0-15,-2-10-2 16,1-10 1-16,3-11 1 15,3-11 0-15,6-5-4 16,7 3-1-16,22 10 5 16,8 17 0-16,8 15-2 15,1 17 2-15,-1 18 0 16,-9 12 0-16,-6 4 3 16,-17 24-11-16,-13 12 8 15,0 5 0-15,-21 6 1 16,-10 0 0-16,-2-1-1 15,0-3 0-15,2-6-40 0,4-7-6 16,12-12-38 0,3-11-54-16,12-8-66 0,0-3-145 15,18-16-239 1</inkml:trace>
  <inkml:trace contextRef="#ctx0" brushRef="#br0" timeOffset="5834.29">3252 9992 1024 0,'0'0'222'0,"-94"-9"-179"15,48 26 122-15,4 27-79 16,5 19-44-16,10 15 26 16,9 8-28-16,12 3-14 15,6 1 7-15,0-4-26 16,15-7 4-16,10-9-7 0,4-12 0 15,2-9-8-15,5-7 0 16,1-9-30-16,5-14-59 16,0-13-88-16,2-6-57 15,-2-25-200-15</inkml:trace>
  <inkml:trace contextRef="#ctx0" brushRef="#br0" timeOffset="6313.57">3488 10343 760 0,'0'0'449'16,"0"0"-377"-16,0 0 129 16,0 0-105-16,0 0-76 15,0 0-19-15,-25 74 15 16,25-11 14-16,0 3-12 16,1-2-2-16,14-9-9 0,4-14-3 15,5-13-2-15,0-12-2 16,6-15-4-16,-2-1 4 15,2-17 5-15,-2-20 1 16,-4-6 4-16,-1-10-10 16,-7 0 10-16,-7 9-1 0,-4 10 10 15,-5 16 17 1,0 11-8-16,0 5-8 0,0 2-20 16,0 12-3-1,0 15 1-15,5 6-3 16,6-3 10-16,4-4-9 0,6-11 5 15,-1-8-1-15,4-7 3 16,-1-4 3-16,1-24-5 16,-4-9 2-16,-6-3-1 15,-11-1 10-15,-3 2-12 16,0 6 2-16,-15 5-2 16,-6 7-6-16,2 10-2 15,4 10-28-15,-1 1-40 16,5 9-43-16,5 14-151 15,3 2-143-15,3 1-467 0</inkml:trace>
  <inkml:trace contextRef="#ctx0" brushRef="#br0" timeOffset="6793.57">4228 10432 1233 0,'0'0'196'0,"0"0"-112"16,0 0 90-16,0 0-97 15,0 0-43-15,0 0-5 16,-54-52-29-16,54 75 2 16,0 10-3-16,9 7 4 15,3 2-2-15,6 1-1 0,-3-3 3 16,3-3-7-16,-2-4-35 16,5-7-52-16,1-7-82 15,2-14-192-15,0-5-475 16</inkml:trace>
  <inkml:trace contextRef="#ctx0" brushRef="#br0" timeOffset="7034.16">4492 10083 1197 0,'0'0'110'16,"0"0"91"-16,0 0-42 15,0 0-93-15,0 0-40 16,0 0-24-16,-3 47 17 15,18 18 41-15,4 4-31 16,-1 0-8-16,0 3-14 16,4-3 6-16,-5-5-12 15,-1-6 0-15,-4-10-1 16,0-10-2-16,-3-10-33 16,6-8-30-1,3-13-67-15,4-7-127 0,8-19-171 16</inkml:trace>
  <inkml:trace contextRef="#ctx0" brushRef="#br0" timeOffset="7249.75">5051 10125 1065 0,'0'0'235'16,"0"0"-97"-16,0 0-22 15,0 0-82-15,-9 73 35 16,1-27-22-16,0 7-21 15,-1 0-13-15,6 5-11 16,-2-1-2-16,4-5-11 16,-1-7-54-16,0-10-134 15,-3-17-127-15,-2-16-229 0</inkml:trace>
  <inkml:trace contextRef="#ctx0" brushRef="#br0" timeOffset="7445.86">4874 10235 1293 0,'0'0'75'0,"0"0"144"0,0 0-115 16,0 0-88-16,0 0-12 15,0 0 36-15,66 60 17 16,-31-29-32-16,-4 3-24 16,1 0 1-16,-8-2-2 15,0-1-7-15,-5-6-45 16,-7-7-44-16,3-14-119 15,-9-4-132-15,-2-12-351 16</inkml:trace>
  <inkml:trace contextRef="#ctx0" brushRef="#br0" timeOffset="7886.79">5145 9746 1272 0,'0'0'168'15,"0"0"-149"-15,0 0 101 16,105-13-56-16,-34 55-8 15,4 14 1-15,-4 10-11 16,-12 11-16-16,-16 3 2 16,-19 5-20-16,-15 2-9 0,-9 1-3 15,-5 1-5-15,-14-3-26 16,-2-10-89-16,8-16-205 16,11-26-699-16</inkml:trace>
  <inkml:trace contextRef="#ctx0" brushRef="#br0" timeOffset="8323.4">6051 9910 1296 0,'0'0'183'0,"0"0"-168"15,0 0 142-15,0 0-75 16,0 0-62-16,0 0-15 16,76-35 23-16,9 32-10 15,-4 3 5-15,-10 0-6 0,-10 18-9 16,-16 12 12-16,-12 8-18 16,-11 7 11-16,-17 5 4 15,-5 3 0-15,-15 2-1 16,-19 3-16-16,-5 0 5 15,-3 5-11-15,6 4-4 16,6 5-62-16,5-3-36 16,4-12-177-16,3-18-567 15</inkml:trace>
  <inkml:trace contextRef="#ctx0" brushRef="#br0" timeOffset="9005.51">7289 9615 1001 0,'0'0'429'0,"0"0"-405"16,0 0 81-16,0 0-60 15,0 0-32-15,0 0 43 16,17 120-3-16,-14-63-20 16,4-3-6-16,-1 0-4 0,0-6-15 15,5-6-5 1,-3-8-1-16,-2-7 0 0,-1-10-1 15,-5-9-1-15,0-6 2 16,0-2 0-16,0 0 4 16,0-16 7-16,-2-17-6 15,-7-17-6-15,1-15-1 16,3-10 4 0,5-5-3-16,0 1-1 0,19 9-1 15,8 13 1-15,7 18 0 16,4 13 3-16,-7 16-3 0,-7 10 0 15,-10 8 2 1,-14 22-3-16,0 11 2 0,-19 6 1 16,-16 2 5-1,-7 4-7-15,0-2 0 0,2 0-15 16,7-3-55 0,12-7-44-16,11-11-152 0,10-16-138 15,0-14-274-15</inkml:trace>
  <inkml:trace contextRef="#ctx0" brushRef="#br0" timeOffset="9231.03">7693 9231 1133 0,'0'0'197'0,"0"0"-91"16,0 0 101-1,0 0-124-15,0 0-82 16,0 0 18-16,-92 144 33 0,83-58-24 15,3 0 7-15,6-1-25 16,0-3-8-16,0-7 2 16,12-8-4-16,9-12-2 15,9-9-44-15,7-14-58 16,6-14-69-16,6-18-199 16,1-8-437-16</inkml:trace>
  <inkml:trace contextRef="#ctx0" brushRef="#br0" timeOffset="9674.9">8065 9501 1195 0,'0'0'157'0,"0"0"-47"0,0 0 9 0,0 0-57 16,0 0-13 0,-64 111-12-16,64-67-13 0,0 1-20 15,15-4 9-15,6-4-13 16,1-10 1-16,-2-9 0 15,-3-10-1-15,0-8-6 16,7 0 6-16,1-21 2 16,3-5 4-16,-1-2-5 15,-9 7 5-15,-6 9-6 16,-6 7 0-16,-6 4 5 16,0 1-5-16,0 0 0 0,0 13-10 15,0 6 10 1,0 4 0-16,0-4 0 15,9-5 0-15,6-5 0 0,3-7 1 16,4-2 0 0,5-3 7-16,4-18 2 0,-1-12-1 15,-5-12 17-15,-8-11-8 16,-11-9 1-16,-6 3-1 16,-3 11-16-16,-15 16 5 15,-3 17-7-15,-1 12-1 16,1 6-7-16,0 7-45 15,3 20-49-15,6 3-116 16,2 3-281-16</inkml:trace>
  <inkml:trace contextRef="#ctx0" brushRef="#br0" timeOffset="10481.51">8733 9710 1014 0,'0'0'295'15,"0"0"-213"-15,0 0 69 0,0 0-92 16,84-73-10-16,-51 71-17 16,0 2-7-16,-8 0 1 15,-7 11-10-15,-9 10 4 16,-9 6-13-16,-2 7 1 16,-26 1 17-16,-11 3-9 15,2-5-6-15,7-6-8 16,12-6 0-16,15-9-4 0,3 0 0 15,9-7-4 1,23-5 6-16,9 0 2 16,7-1-2-16,4-16-1 0,-3-4-45 15,-2-5-41 1,-5-5-112-16,-7-5-295 0</inkml:trace>
  <inkml:trace contextRef="#ctx0" brushRef="#br0" timeOffset="10724.81">9062 9058 1358 0,'0'0'58'0,"0"0"147"16,0 0-142-16,0 0-55 15,13 93 27-15,15-14 22 0,7 8-6 16,2 5-20-1,3-5-8-15,-4-6-6 0,-7-8-15 16,-7-8-3-16,-6-7 1 16,1-9-49-16,0-12-33 15,3-17-123-15,8-18-252 16</inkml:trace>
  <inkml:trace contextRef="#ctx0" brushRef="#br0" timeOffset="10926.85">9866 9137 1321 0,'0'0'203'0,"0"0"-131"16,0 0 2-16,0 0-11 0,-15 107-20 16,0-48-27-1,0 3-11-15,-4-1-7 0,-8-1 2 16,1-4-68-16,-9-7-74 15,-1-11-124-15,3-17-260 16</inkml:trace>
  <inkml:trace contextRef="#ctx0" brushRef="#br0" timeOffset="11107.01">9551 9264 1173 0,'0'0'134'0,"0"0"5"0,0 0 32 0,0 0-127 16,0 0-16-16,91 56 38 15,-37-5-25-15,1 0-16 16,-4-4-17-16,-8-2-5 16,-9-9-3-16,-10-5-16 15,-7-8-57-15,-3-10-124 16,-3-13-224-16</inkml:trace>
  <inkml:trace contextRef="#ctx0" brushRef="#br0" timeOffset="11395.68">10020 8668 1299 0,'0'0'104'0,"0"0"-32"15,0 0-1-15,0 0-19 16,102 104 38-16,-36-34-28 16,7 9-29-16,-7 6 0 0,-8-1-18 15,-12 4 6 1,-15-2-13-16,-14-1-6 0,-15-4-4 16,-2 0-3-1,-29-4-71-15,-10-2-113 0,-6-13-308 16</inkml:trace>
  <inkml:trace contextRef="#ctx0" brushRef="#br0" timeOffset="12515.51">5581 11061 1397 0,'0'0'99'15,"0"0"-40"-15,0 0 61 16,0 0-78-16,0 0-14 16,0 0-28-16,0 64 1 0,0-7 31 15,0 7-9 1,0 4-9-16,0 1 0 0,0-4-11 16,0-6 16-1,0-8-16-15,0-10-2 0,0-8 3 16,5-12-4-1,3-7 0-15,7-6 0 0,8-8 3 16,11 0-1-16,15-3-1 16,17-15 1-1,10-4 1-15,15-4-3 0,8 0 0 16,3 1 0-16,-3 3 6 16,-13 5-7-16,-20 2 1 15,-21 6-2-15,-23 3-4 16,-13 0-13-16,-9-2 19 15,0-6-4-15,-15-4-19 0,-10-5-7 16,-5-1 0 0,-3 0 8-16,2 0 11 0,-2 3 1 15,9 5 10-15,5 5 2 16,11 6 2-16,7 3 8 16,1 2 4-16,0 0-12 15,9 0-4-15,19 2 11 16,14 17-2-16,3 9 7 15,-4 6-2-15,-12 6 12 16,-13 2-5-16,-16 0-13 16,0 4 5-16,-24 0-9 15,-10 1 5-15,3-4-9 0,2-6-8 16,11-10-31 0,8-9-61-16,7-11-97 15,3-7-195-15,0-13-491 0</inkml:trace>
  <inkml:trace contextRef="#ctx0" brushRef="#br0" timeOffset="12896.9">7164 11136 1013 0,'0'0'208'16,"0"0"-144"-16,0 0 125 15,0 0-97-15,0 0-15 16,0 0-39-16,-82 7-18 15,52 29 12-15,5 4 4 16,8 4-11-16,7 0-14 16,10-2 7-16,0-4-14 15,18-8-3-15,8-7-1 16,9-10-4-16,7-6 2 0,7-7-4 16,0 0-47-1,2-20-33-15,-2-10-94 0,-7-11-147 16,-6-9-337-16</inkml:trace>
  <inkml:trace contextRef="#ctx0" brushRef="#br0" timeOffset="13108.98">7464 10908 1098 0,'0'0'116'0,"0"0"60"0,0 0 13 16,0 0-136-16,0 0-33 15,0 0-2-15,0 90 30 16,12-35-25-16,0-3-12 15,1-3-11-15,2-5 0 16,3-6-8-16,0-8-21 16,3-10-32-16,2-12-123 0,2-8 14 15,3-11-105-15,3-22-57 16,-1-9-113 0</inkml:trace>
  <inkml:trace contextRef="#ctx0" brushRef="#br0" timeOffset="13556.53">7771 11068 263 0,'0'0'444'0,"0"0"-211"16,10-91-4-16,-10 76-67 15,-4 8-29-15,-9 7-42 16,-4 3-34-16,1 18-48 16,-2 8 12-16,6 2 20 15,6 0-22-15,6-3-16 16,0-4 4-16,0-7-6 16,15-7 3-16,3-9-3 15,4-1 2-15,2-6 2 16,5-17-4-16,2-8 4 15,-1-8-5-15,-2 0 0 0,-4 5-1 16,-8 9 1-16,-4 11 0 16,-7 8 1-1,-2 6 0-15,3 0-1 0,7 6-6 16,4 8 6-16,5 1 3 16,-1 1-3-16,0-3 1 15,-2-3-3-15,0-3 2 16,-4-6 0-16,0-1 1 15,-3 0 0-15,3-14 3 16,3-8-3-16,0 1 2 16,-5 5-6-16,-5 6 1 15,-4 8 2-15,-1 2 0 0,2 2-11 16,1 15 8-16,-2 6 3 16,-2 3 5-16,-2 0 2 15,0-6-3-15,0 0 3 16,-5-6-7-16,2-5 3 15,0-2-6-15,3-4 1 16,0-2-84-16,0-1-134 16,0-1-306-16</inkml:trace>
  <inkml:trace contextRef="#ctx0" brushRef="#br0" timeOffset="14067.29">8729 10792 1294 0,'0'0'148'0,"0"0"-37"15,0 0-50-15,-7 72 20 16,2-27-31-16,5 3-28 16,0-7-7-16,3-4-14 15,16-8 1-15,5-9-1 16,5-10 0-16,3-10 2 15,-3 0-3-15,5-19-8 16,-4-7 8-16,-6-6-8 16,0 2 8-16,-8 5-1 0,-7 10 4 15,-6 8-1-15,-3 7 2 16,0 0-3-16,0 3-2 16,3 15 3-16,2 3-2 15,3 1 5-15,4-2 0 16,5-7-2-16,13-4-3 15,4-9 0-15,5 0 9 16,6-13-6-16,2-13 2 16,-3-9-4-16,-7-2 1 15,-9-10 11-15,-13-2 8 16,-9 0-14-16,-6 10 4 16,-8 11-9-16,-14 12 3 15,-6 12-5-15,-2 4-19 0,0 5-3 16,2 17-52-16,11 5-57 15,6-2-151-15,5-7-458 16</inkml:trace>
  <inkml:trace contextRef="#ctx0" brushRef="#br0" timeOffset="14234.19">9664 10724 1381 0,'0'0'210'15,"0"0"-91"-15,0 0-6 16,99 108-46-16,-77-57-15 0,-7 6-45 16,-5 4-7-1,-8-1-2-15,-2 1-81 0,-7-6-83 16,-23-9-538 0</inkml:trace>
  <inkml:trace contextRef="#ctx0" brushRef="#br0" timeOffset="15372.39">4386 12739 345 0,'0'0'921'16,"0"0"-902"-16,0 0 79 15,0 0 17-15,0 0-97 16,0 0 4-16,-64 119 19 15,58-70-18-15,6-2 3 16,0-8-16-16,25-8-8 0,14-12-1 16,15-15 5-1,4-4-6-15,0-28 5 0,-10-16-4 16,-18-7 7-16,-20-4 4 16,-10 4 10-16,-22 2 4 15,-13 5-21-15,-2 6 2 16,0 5-4-16,4 7-2 15,8 7 3-15,8 7-4 16,8 3 3-16,6 2-7 16,3 0 1-16,21-1 2 15,17-1-6-15,17 3-1 16,9 6 3-16,6 0 6 0,-6 13-1 16,-10 11 0-1,-11 7-5-15,-16 6 5 0,-15 1-2 16,-8 3 1-1,-4 2-2-15,-4-6 3 0,-15-1 0 16,-4-9 3-16,4-12-2 16,5-10-1-16,4-5-10 15,4-15 1-15,1-21-7 16,5-13-7-16,0-7 0 16,14-6-10-16,11 0 11 15,2 1 9-15,-2 6 5 16,-8 11 8-16,-5 14 5 15,-9 13 15-15,-3 8 25 16,0 8-7-16,3 1-36 16,1 14-2-16,5 15-11 15,3 12 11-15,3 4 5 0,0 3-5 16,0 2-1-16,1 2-38 16,-2-3-81-16,-1-3-71 15,-7-14-215-15</inkml:trace>
  <inkml:trace contextRef="#ctx0" brushRef="#br0" timeOffset="16145.01">5036 12616 948 0,'0'0'182'0,"0"0"-165"0,8-87 88 16,10 58-62-16,0 0-16 15,-5 9-3-15,-4 6 21 16,-6 7 25-16,-3 6-30 15,6 1-22 1,3 0-17-16,6 10 3 0,3 9-1 16,7 4 4-16,-1 1-1 15,-2-1-4-15,-2-3-2 16,-2-4 0-16,-3-4-10 16,1-8 9-16,-4-4-10 15,3 0 11-15,-2-19 5 16,2-6-5-16,-1-2 7 15,-1 2 6-15,-4 6 8 16,-3 9 20-16,-3 6-29 0,-3 4-9 16,3 0-3-1,5 9-16-15,2 5 16 0,2 2 1 16,1-4 1-16,5-3-2 16,0-4 0-16,6-3 4 15,-2-2-7-15,1 0 8 16,-3-14-3-16,-6-6-1 15,-3 0 1-15,-6 0 2 16,-5 6-4-16,0 6 1 16,0 5 4-16,0 3-5 15,-8 2-16-15,0 14 6 16,2 8 1-16,1 3 6 0,5-1-2 16,0-1 3-1,5-6-3-15,14-4-45 16,4-10-10-16,8-5-12 15,4 0 14-15,3-14 32 0,-2-10-13 16,-5-2-19-16,-7-6 16 16,-6 3 32-16,-3 2 10 15,-3 4 24-15,-3 9 57 16,1 6 15-16,1 3 10 16,5 5-80-16,10 0 4 15,11 10-12-15,6 9 33 16,-1 5 10-16,-5 0-45 15,-11 1 3-15,-13-1-19 16,-13-1 2-16,0-4 11 16,-5-6-13-16,-6-6 15 15,2-7-11-15,6 0 10 0,0-18 18 16,3-16-29-16,0-8-2 16,1-5-2-1,16 5-4-15,5 1-11 0,11 4-63 16,14 5-196-16,10 4-373 15</inkml:trace>
  <inkml:trace contextRef="#ctx0" brushRef="#br0" timeOffset="17119.73">7022 12516 1303 0,'0'0'73'0,"0"0"40"15,-94 16-23-15,73 13-45 16,11 10-10-16,10 7-20 16,1 4-6-16,29 0-1 15,6-3-5-15,3-9 0 0,2-14-3 16,-6-14-3-16,1-10 2 15,1-14-11-15,3-25 12 16,-1-8-4-16,0-9 3 16,-9-1 1-16,-8-1 0 15,-10 7 3-15,-4 10 5 16,-8 16 8-16,0 13 30 16,0 11-2-16,0 1-20 15,0 21-24-15,0 13 0 16,0 10 1-16,4 2-1 15,12-1-1-15,7-2 1 0,5-7 0 16,0-6 0 0,2-11 0-16,1-12-10 15,-5-7-11-15,-1-10 6 16,-1-21 15-16,0-10 0 0,-4-9 0 16,-1-3 0-16,-3 0 2 15,-5 11 3-15,-2 13-2 16,-5 11-2-16,-1 13 9 15,0 5 0-15,3 0-10 16,3 3-8-16,10 11 8 16,1 2 0-16,4-1 2 15,-2-2-2-15,-2-2 0 16,-1-3 2-16,-3-2-2 16,1-3 3-16,2-3-11 15,1 0 11-15,2-2-4 0,3-9 1 16,0 3 0-1,-3 4 0-15,-5 4 0 0,-3 0 0 16,1 0-4-16,-3 9 4 16,1 1 0-16,2-2-1 15,4 1-4-15,5-2-25 16,4-3-44-16,7 1-94 16,4-5-35-16,1 0-151 15,0-2-376-15</inkml:trace>
  <inkml:trace contextRef="#ctx0" brushRef="#br0" timeOffset="17646.72">8753 12231 1315 0,'0'0'81'0,"0"0"40"0,0 0-62 0,0 0-5 15,0 92 12-15,0-47-26 16,0 0-25-16,3-7 0 16,7-5-12-16,2-10 1 15,7-12-3-15,4-11 1 16,7 0-2-16,4-17 7 16,2-14-3-16,-3-6-3 0,-7 0-1 15,-4 2 4-15,-8 9 5 16,-6 8-9-16,-5 8 1 15,-3 10 37-15,0 0-29 16,0 6-9-16,0 16-3 16,4 4 3-16,1 5 0 15,4-2 0-15,0-7 2 16,3-3-6-16,4-7 8 16,5-9-1-16,6-3-3 15,7-6 0-15,3-18 11 16,-1-5-9-16,-3-7-2 15,-3-3 18-15,-11-1 5 0,-10 3 8 16,-9 7 2 0,0 7-14-16,0 9 12 0,-4 6-27 15,-8 8-4 1,1 0-1-16,-5 2-46 0,-2 16-34 16,2 8-26-16,4 1-92 15,3-2-314-15</inkml:trace>
  <inkml:trace contextRef="#ctx0" brushRef="#br0" timeOffset="17958.62">9536 12262 1143 0,'0'0'244'15,"0"0"-80"-15,92-14-21 0,-60 20-81 16,-1 15 14-16,-7 9-37 15,-6 5 0-15,-13 3-5 16,-5 5-4-16,-14 3-4 16,-19 2-13-16,-5 1 1 15,2-2-2-15,9-6-11 16,15-9 1-16,10-9-2 16,2-8-3-16,11-9 2 15,25-6 1-15,10 0-10 16,7-17-5-16,7-4-15 0,-3-3 6 15,0-3-20 1,-2 2-10-16,-3-1-31 0,-1-2-68 16,0-3-350-1</inkml:trace>
  <inkml:trace contextRef="#ctx0" brushRef="#br0" timeOffset="18151.36">10495 12468 1807 0,'0'0'101'0,"0"0"38"16,0 0-139-16,0 0 0 16,0 0 0-16,0 0 0 15,75 0 0-15,-72 0 0 0,-3 0-22 16,-12-1-232-16,-28-8-779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4:28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24405 7945 843 0,'0'0'126'0,"0"0"33"15,0 0-26-15,0 0-28 16,0 0-46-16,0 0-33 16,0 0-12-16,0 0-1 15,126-2 15-15,-43 2 11 16,30 0 11-16,26 0 0 15,34 0-5-15,19-3-10 16,19 2-2-16,5-2-8 16,3-1-5-16,8-3-20 15,0-2 5-15,4-2 0 16,0 1-2-16,-7 1 10 16,-12 0-13-16,-14-1 2 0,-18 3-3 15,-17 0 2-15,-12 3 8 16,-7 2-5-16,-7 2 24 15,5 0 2-15,2 0-10 16,4 0-7-16,4 0-2 16,2 0 4-16,-4 3-15 15,7 4 12-15,0 3-7 16,-5 0-2-16,1-2-3 16,-10-1-1-16,-13-2 1 15,-13 0 2-15,-13-1-1 16,-16-1 1-16,-17 0 2 15,-18-2 0-15,-17-1 3 0,-16 0-1 16,-10 0 1 0,-7 0 4-16,-3 0-9 0,0 0 3 15,0 0-5-15,0 0-24 16,-15 0-66-16,-30-14-149 16,-35-17-465-16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4:31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8317 9952 856 0,'0'0'21'15,"0"0"-17"-15,0 0 85 16,0 0 13-16,0 0 6 15,0 0-37-15,0 0-31 16,-43-22-8-16,43 22 7 16,0 0-29-16,12 4-2 15,22 6 12-15,20 0 38 0,13 0-15 16,15-2-26-16,12-1 5 16,18-3 0-16,16-2-10 15,19-2 7-15,21 0 3 16,12-13-12-16,10-4 7 15,1 0-16-15,-12 3 3 16,-7 2-2-16,-20 8 1 16,-6 4 5-16,-18 0-1 15,-17 6-3-15,-26 5-1 16,-26-1 0-16,-24-3 2 16,-19-1 0-16,-8-3-4 15,-8-2 17-15,0-1 6 0,0 0-14 16,2 0-5-16,4 0-5 15,17 0-51-15,29-10-87 16,36-12-67-16,39-11-341 16</inkml:trace>
  <inkml:trace contextRef="#ctx0" brushRef="#br0" timeOffset="733.28">18121 9544 845 0,'0'0'62'0,"0"0"84"16,0 0-28-16,0 0-35 16,0 0-14-16,0 0-37 15,-67 71-12-15,78-62 9 0,14-1-11 16,11-1 5 0,15-3 11-16,17-3 1 0,21-1 7 15,23 0-20-15,22 0-16 16,23-2 8-16,14-4-7 15,10 2-3-15,-1 1 5 16,-8-1-7-16,-8-2 7 16,-20-2-7-16,-24-1-2 15,-21 1 13-15,-31-1 18 16,-29 4-18-16,-22 0 3 16,-13 4 26-16,-4-2-27 15,0-1 28-15,-21-3-43 0,-23 3-32 16,-21 4-65-16,-20 0-96 15,-19 11-166-15,-20 6-764 16</inkml:trace>
  <inkml:trace contextRef="#ctx0" brushRef="#br0" timeOffset="1566.87">6445 10810 1157 0,'0'0'6'0,"0"0"20"15,0 0 48-15,0 0-37 16,101 6 24-16,16-6 38 16,30-3-44-16,31-14-9 15,13-1-28-15,0-5 8 16,4-1-2-16,-8 0-11 15,-14 0 3-15,-19 5-6 0,-32 0 0 16,-37 6 1-16,-38 6-8 16,-27 3 2-16,-15 4 1 15,-5 0 15-15,0 0-18 16,0 0-3-16,-2 0-37 16,-15 0-101-16,-12-7-152 15,-14-3-904-15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4:39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9915 13544 370 0,'0'0'155'0,"-79"-5"-108"16,30 5 71-16,-8 0-36 15,-1 0-51-15,-8 0 21 16,-6 2-15-16,-8 5-7 16,-11 0 9-16,-3 3 5 15,-6 2-20-15,-7 7-1 16,-2 5-5-16,-6 4-2 0,-6 4-11 16,-1 4-1-16,-1 3 8 15,-2 2-8-15,-2 9 11 16,0 5-3-16,2 4-3 15,1 4-2-15,6 3-5 16,10-2 3-16,3 4 0 16,11 0-4-16,3 0 6 15,11-4 0-15,3 0-5 16,7-1 2-16,5 1-1 16,8 1 2-16,3 1-5 15,2 2 5-15,4 3-5 0,5 2 0 16,9 0 2-1,5 3-2-15,7 0 0 16,7-2-5-16,4 2 4 0,3-1 1 16,2 1 0-16,3-3 1 15,3 1-1-15,0-1 1 16,0-2-2-16,9 4 2 16,16-1-3-16,8-3-9 15,4-2 11-15,3-1 6 16,1 0-5-16,5-4-2 15,3-2-3-15,6-6 4 16,8-6 0-16,12-3-7 16,23 2 7-16,5-4-4 15,2-7-11-15,3-1 12 16,-14-9 6-16,-1-2 5 0,1-1-8 16,-2-6 0-16,5-6 3 15,5-3-3-15,1-5-14 16,0-4 13-16,4-1-6 15,-1 0 2-15,4-3-13 16,-2-12-9-16,-1-3-8 16,-2-2 23-16,-4-4 11 15,2-2-1-15,-3-2-8 16,0-6-1-16,-7-4 1 16,-7-3-13-16,-3 0 23 0,-5 0 11 15,0-2-9 1,-8-2-2-16,-3-5-1 0,-4-2 0 15,-4-1 1-15,-2 0 5 16,-8 2 0-16,2 0-4 16,-5 3 0-16,-2-1 2 15,0 0-3-15,-5-3-2 16,4-1 2-16,-4 1 4 16,-3 0-2-16,-8 0-2 15,-8-3-11-15,-4-2 0 16,-10-4 8-16,-3-2-6 15,-3-5 7-15,0-4 2 16,-14-7 5-16,-2-4 1 16,-6-2 0-16,-1 5-1 15,-5 4 9-15,-9 8 1 0,3 3 3 16,-5 1-3 0,-3 4-14-16,-3 1 7 0,-3 1 3 15,-5 3-1-15,-1 4 3 16,-4 6-13-16,-3 5 0 15,-3 11 0-15,-4 8-6 16,0 5-21-16,2 7-88 16,5 4-98-16,7 0-80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4:48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5799 9767 350 0,'0'0'32'15,"0"0"3"-15,0 0 64 0,0 0-28 16,0 0-36 0,0 0 1-16,0 0 24 0,0 0 24 15,0 0 11-15,0 0-21 16,0 0-20-16,0 0-18 15,7-1-15-15,8 0-6 16,4-1 3-16,4 2 1 16,2 0-5-16,2 0-4 15,3 0-1-15,1 0 2 16,5 0 10-16,2 0 0 16,0 3-2-16,-2 1-7 15,0 1-2-15,0-1-7 16,3 0-1-16,2 0 7 15,1-1-5-15,9-1 5 0,2-1-3 16,4 0-3-16,6-1 1 16,8 0-1-16,1 0 9 15,7 0-12-15,-4 0 0 16,-5 0 0-16,-4 0 1 16,-7 0 0-16,-1 7-1 15,-4 0 0-15,3 0-3 16,-4-3 3-16,-2 1 1 15,1-3 0-15,-3-2-1 16,-1 0 1-16,0 0 2 16,-2 0-3-16,0 0 1 15,-4 0 3-15,-6 0 0 16,-9 0 0-16,-8 0-1 0,-10 0-1 16,-6 0 5-1,-3 0-6-15,0 0 2 0,0 0-3 16,0 0-15-16,2 0 9 15,4 0-102-15,4 0-170 16,5 0-389-16</inkml:trace>
  <inkml:trace contextRef="#ctx0" brushRef="#br0" timeOffset="517.23">8537 9738 646 0,'0'0'92'15,"-90"12"-44"-15,57-6 151 16,12-2-97-16,9-2-25 15,11-1-35-15,1 1-18 16,0 3-24-16,16 1-8 16,15 1 8-16,14-1 19 15,12-3-2-15,7-3 6 16,2 0-11-16,-3 0-5 16,-5-2 0-16,-9-6 9 15,-13 1-5-15,-13 2 10 16,-12 2-11-16,-8 3-6 15,-3 0 3-15,0 0-3 0,0 0-4 16,3 2-49 0,0 9-77-16,-1-2-252 0</inkml:trace>
  <inkml:trace contextRef="#ctx0" brushRef="#br0" timeOffset="2301.37">10561 9715 449 0,'0'0'225'0,"0"0"-206"16,0 0 126-16,0 0-42 0,0 0-53 16,0 0-37-16,-31 4-1 15,31-2 9-15,1 1 20 16,8-3 12-16,4 1-4 16,6-1 3-16,6 0-11 15,2 0-3-15,1 0-9 16,6 0-5-16,1 0-4 15,-1 0-8-15,2 0-6 16,10 0 5-16,-1 0-11 16,4 3 0-16,0 0 10 15,-7-3-1-15,1 0-6 0,0 0 7 16,-1 0-3 0,4 0 9-16,-2 0-4 0,1-5-2 15,2 1 5-15,-2-1-8 16,3 0-5-16,-2 1 3 15,-1 3-1-15,-3-2-2 16,-2 3-2-16,-1 0 2 16,-2 0-3-16,5 0 4 15,1 0-2-15,0 0-1 16,2 0 5-16,-3 0-5 16,-2 0 0-16,-3 0 0 15,-2-1-3-15,-4-2 9 16,-4 0-6-16,-3 0 6 15,1-1-2-15,-1 1-3 0,4-1 8 16,4-2-6-16,2 2 10 16,5-2-12-16,4 3 5 15,0 0 0-15,1 2-3 16,-1-2 2-16,-1 2-3 16,-2-2 0-16,-3 1 5 15,-1 0-7-15,-2 0 4 16,-2-2-2-16,-2 1 0 15,-4 0 1-15,3 1-1 16,-4-1 0-16,-2 2 3 16,-1-1-4-16,0-1 4 15,2 1 2-15,-1 0-2 16,0 1-4-16,-3-1 0 16,-5 2 1-16,-4 0-1 0,-3-1 2 15,-5 1-3-15,2 0 2 16,-5-1 1-16,0 1-3 15,0 0 3-15,0 0-1 16,0 0 1-16,0 0-3 16,0 0-3-16,0 0-2 15,0-3-33-15,-5-1-32 16,-10-4-101-16,-1-1-226 16</inkml:trace>
  <inkml:trace contextRef="#ctx0" brushRef="#br0" timeOffset="3980.98">14834 9542 205 0,'0'0'204'0,"0"0"-113"16,0 0 76-16,0 0-81 15,0 0 0-15,0 0-19 16,-16 0-14-16,16 0-3 15,-2 0-2-15,2 0 0 0,0 0-1 16,0 0-3 0,0 0-3-16,0 0-18 0,2-3-1 15,14 0-2-15,5-1 5 16,7-2 8-16,4 4-8 16,-1-1-7-16,2 0 11 15,0 0-5-15,1 2-2 16,-3-2-7-16,0 1 4 15,2-1-3-15,1 1 0 16,2 0-7-16,2-1 5 16,2 2-6-16,6-2-1 15,6 0 4-15,9 2 11 16,8-1-10-16,7-1-3 0,3 2-4 16,1-3-5-1,0 1 1-15,-1-1-1 0,0-1 2 16,-3 3 3-16,-4-2-5 15,-6-2 0-15,-4 2 3 16,-4-3 0-16,-2 1 4 16,-4 2-4-16,-3-2-3 15,2 2 7-15,0-2 4 16,-1 4-2-16,2-1 1 16,-2 1-5-16,0 2 0 15,2-3-2-15,-4 2-1 16,-2 0 4-16,-8-4-6 15,-5 4-1-15,-8-1 1 16,-7 1 1-16,-5 1 3 0,-7-1 1 16,-6 1 3-16,0 0-1 15,0 0-3-15,0 0 2 16,0 0-5-16,0 0-1 16,0 0 0-16,0 0-40 15,-15-2-33-15,-12-2-94 16,-8 2-167-16,-1 2-596 15</inkml:trace>
  <inkml:trace contextRef="#ctx0" brushRef="#br0" timeOffset="5265.23">23956 9570 486 0,'0'0'183'16,"0"0"-35"-16,0 0-48 16,0 0-5-16,0 0-33 15,0 0-17-15,31 11 66 16,5-7-45-16,7-1-11 15,5-1-17-15,-3-1-16 16,-2-1 11-16,-6 0-21 16,-9 0 7-16,-2 0 0 15,-13 0 8-15,-2 0 0 16,-7 0-6-16,-4 0 10 16,0 2-9-16,0-2-17 0,0 0 10 15,0 1-14-15,0-1-1 16,0 0-1-16,0 0 0 15,0 0-12-15,0 1-35 16,-1 2-65-16,-20-3-88 16,-15 0-331-16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4:58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8508 8422 685 0,'0'0'30'0,"0"0"-15"16,0 0 35-16,0 0 48 0,0 0-31 15,0 0-45 1,0 0 14-16,2 30-7 0,12-21-15 16,6-3 4-16,7-2 1 15,9-4 1-15,7 0 4 16,5 0-5-16,5-2-2 16,10-5 1-16,11 0 3 15,10-1 6-15,16 0-6 16,12 4 7-16,6 1-12 15,1 1-5-15,-4 0-10 16,-15 1 9-16,-12-2-7 16,-21 1-3-16,-22 1 0 0,-20 1 7 15,-13 0-3 1,-9 0 3-16,-3 0 33 0,0 0-3 16,0 0-17-16,2 0 2 15,-2 0-12-15,1 0-4 16,1 0-6-16,1-1-3 15,4-1 0-15,11-2 2 16,13-2-24-16,11-2-60 16,13-4-86-16,5-1-186 15,7-3-114-15</inkml:trace>
  <inkml:trace contextRef="#ctx0" brushRef="#br0" timeOffset="547.1">12099 8321 488 0,'0'0'26'0,"0"0"35"15,0 0 20-15,0 0-25 16,0 0-35-16,0 0-12 16,-7 10 25-16,19-9 7 15,8 0 8-15,12-1 0 16,8 0-4-16,11 0-26 0,4 0-7 15,11-8 2-15,-1 0-14 16,1 1 0-16,0 1 7 16,-13 2-1-16,-15 3 0 15,-15-1-1-15,-12 2-5 16,-8 0-7-16,-1 0-2 16,5 0-92-16,6 0-110 15,10 0-271-15</inkml:trace>
  <inkml:trace contextRef="#ctx0" brushRef="#br0" timeOffset="1198.42">14832 8289 752 0,'0'0'19'0,"0"0"-17"16,0 0 10-16,0 0 80 16,103 0-17-16,-45 0-30 15,11 0-4-15,12 0 1 0,11 0-21 16,13-4 12-16,13-1-20 16,1 1-4-16,-3 0-8 15,-10-2 7-15,-12-3-6 16,-6 1-4-16,-11-2 8 15,-11 2-2-15,-16-1 23 16,-16 1 9-16,-15 4-3 16,-10 1 11-16,-6 3 4 15,-3 0-1-15,0 0-26 16,0 0 1-16,0 0-13 16,0 0-8-16,0 0-1 15,0 0-1-15,0 0-2 16,2 0-75-16,5-6-98 0,-4-8-159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5:03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8786 15797 724 0,'0'0'69'0,"0"0"-37"16,0 0 127-16,0 0-89 15,0 0-35-15,0 0-3 16,0 0 5-16,92-79-5 16,-63 69 8-16,-7 2-9 15,-7 3-12-15,-8 3-12 0,-7 2 2 16,0 0-4-16,-3 0 23 16,-25 2-21-1,-14 12-7-15,-9 3-1 0,-4 3 1 16,0-4 3-16,6-1-3 15,13-2 1-15,3-5 0 16,8 1 1-16,10-5-1 16,3 2 2-16,5-3-2 15,2 0-1-15,-1 1 3 16,1 3 0-16,-1 4 1 16,-2 9 9-16,2 4-7 15,0 4 8-15,3 5-1 16,0 2 1-16,3 5 2 0,0 10-3 15,0 8 10 1,3 7-6-16,13 6 0 0,5-1 4 16,3 0-13-16,1 0 3 15,-2-4 3-15,-4 0-13 16,-4-4 5-16,-2-1 1 16,-4-4 6-16,-1-4-2 15,2-2 0-15,-4-3-3 16,0-1 0-16,0-5-6 15,-3-4 3-15,3-3-1 16,-3-4-1-16,0 2 0 16,0-3-3-16,3 0 0 15,-1 3 0-15,2-2 0 16,-4-1 5-16,0-1-5 0,-2-5-1 16,1-3 1-16,-1-2 1 15,1-5 0 1,-1-2-1-16,-1-2 0 0,2 1 0 15,-2 2 0-15,0 1 4 16,0-1-4-16,0-3 0 16,0-1 1-16,0-2-1 15,1-5 0-15,-1 0 0 16,0-1-4-16,2-1 7 16,-2 0-3-16,0 0 0 15,1 0 1-15,1 0-1 16,-1 0-6-16,1 0 5 15,-2 0-3-15,0 0-3 0,0 0 7 16,0 0 0 0,0 0 0-16,0 0-3 0,0 0 2 15,0 0 0-15,0 0-2 16,0 0-11-16,3 0 0 16,1 0 4-16,2-1 6 15,3-3-5-15,2-3-24 16,5-2-36-16,9-2-44 15,8-8-49-15,6-6-254 16</inkml:trace>
  <inkml:trace contextRef="#ctx0" brushRef="#br0" timeOffset="2016.27">14677 12886 907 0,'0'0'20'0,"0"0"112"15,-50-82 15-15,40 68-5 16,5 8-63-16,2 6-2 16,3 0-33-16,0 33-44 15,0 18 2-15,0 18 21 16,8 13-1-16,8 5 4 16,-2 4-4-16,0-4 4 15,1-9-5-15,-5-11-11 16,1-12-3-16,-1-11-7 0,-3-11 2 15,-2-12-2 1,-3-10 4-16,-1-7-4 0,-1-4 4 16,0 0 3-16,0-7 4 15,0-18 3-15,-12-14-14 16,-7-11-5-16,-4-14-2 16,-2-6-9-16,-1-5 9 15,3-3 2-15,6 5 5 16,13 5 0-16,4 4-9 15,15 7 6-15,25 5 3 16,9 14 0-16,-1 16 0 16,-12 18-6-16,-9 5 6 15,-16 29-1-15,-11 10-8 0,0 9 9 16,-25 2 0-16,-9-1-1 16,-8-4-2-16,3-6 0 15,7-10-28-15,6-7-30 16,11-10-49-16,10-8-26 15,5-5-113-15,8 0-150 16,19-14-241-16</inkml:trace>
  <inkml:trace contextRef="#ctx0" brushRef="#br0" timeOffset="3298.64">15384 12560 478 0,'0'0'81'15,"0"0"106"-15,0 0-27 0,0 0-39 16,0 0-35 0,0 0-44-16,-34-35-29 0,28 35-7 15,-1 7 12-15,-5 0 3 16,1 0 10-16,4-5 15 15,-1 1-5-15,4 0 2 16,-2 0-12-16,0 3-16 16,-1 7 0-16,-6 7-4 15,-1 13-10-15,0 17 15 16,2 16 5-16,6 10 15 16,6 6 0-16,0-1-12 15,8-3 0-15,11-7-13 16,6-9-6-16,8-10-7 15,8-11 2-15,8-10-2 0,7-8-14 16,4-8-52-16,1-9-44 16,-5-6-61-16,-7-1-129 15,-13-25-379-15</inkml:trace>
  <inkml:trace contextRef="#ctx0" brushRef="#br0" timeOffset="4084.31">16621 12423 106 0,'0'0'621'16,"0"0"-551"-16,0 0 125 16,0 0-73-16,0 0-14 15,0 0-32-15,-16-63-31 16,16 98-44-16,3 24 41 16,10 24 39-16,-1 23-20 15,3 12-5-15,-1 0-15 16,3-1-1-16,0-14-26 0,4-10 0 15,-2-11-8 1,1-14-4-16,0-13 1 0,-1-16-3 16,-6-12 0-16,-4-14-2 15,-3-9-1-15,-3-4-29 16,0 0-24-16,4-15-49 16,-3-11-99-16,-4-8-290 15</inkml:trace>
  <inkml:trace contextRef="#ctx0" brushRef="#br0" timeOffset="4918.26">17334 12550 901 0,'0'0'78'15,"0"0"80"-15,0 0-28 16,0 0-37-16,0 0-23 16,0 0-50-16,-17-4-13 15,-3 70 7-15,-7 20 30 16,-4 6-17-16,-4-3-10 15,4-7-17-15,4-13 4 16,5-9-4-16,7-9-20 16,2-11-49-16,2-13-69 15,5-17-113-15,-1-10-205 16</inkml:trace>
  <inkml:trace contextRef="#ctx0" brushRef="#br0" timeOffset="5092.83">17035 12828 854 0,'0'0'171'16,"0"0"-121"-16,0 0 62 16,94 102 19-16,-30-60-55 15,2-4-20-15,-5-1-32 16,-9-8-12-16,-12-3-12 16,-13-5-12-16,-11-7-58 15,-14-5-92-15,-2-8-233 16</inkml:trace>
  <inkml:trace contextRef="#ctx0" brushRef="#br0" timeOffset="5751.5">15486 12926 851 0,'0'0'77'16,"0"0"62"-16,0 0 15 15,0 0-77-15,0 0-63 16,0 0-11-16,-19 57 23 16,25-14 19-16,16-1-30 15,6-2 9-15,5-8-1 16,3-11-15-16,1-10-3 0,5-11 0 15,-2-1-2 1,1-24 10-16,-4-11-11 0,-8-2 8 16,-7-1 2-16,-8 3-8 15,-8 7 3-15,-4 8 4 16,-2 10 5-16,0 8 3 16,0 3-19-16,0 20-3 15,3 9 2-15,5 8 1 16,6-3 2-16,7-6 6 15,2-7-8-15,5-10 1 16,2-11 1-16,3-4 2 16,-1-23 13-16,0-9-1 15,-4-10-1-15,-6-1-11 16,-11-5 9-16,-9 3-8 0,-2 4-3 16,-8 11-1-16,-9 13-1 15,0 15-36-15,-1 6-15 16,3 23-46-16,0 9-66 15,7 6-156-15,4-1-334 16</inkml:trace>
  <inkml:trace contextRef="#ctx0" brushRef="#br0" timeOffset="6214.68">16347 12982 1086 0,'0'0'162'15,"0"0"-4"-15,0 0-53 16,0 0-52-16,0 0-24 16,0 0 15-16,0 117-2 15,6-63-27-15,1 0-14 16,5-3-1-16,-1-4-9 16,2-6-70-16,2-7-61 15,-3-10-120-15,0-16-462 16</inkml:trace>
  <inkml:trace contextRef="#ctx0" brushRef="#br0" timeOffset="6749.32">17308 12260 1132 0,'0'0'99'16,"0"0"-41"-16,103 27 16 16,-15 33 32-16,12 23-22 15,2 17-8-15,-12 13-15 16,-17 2-15-16,-21-2-30 16,-24-6-10-16,-25-12-4 15,-3-4-2-15,-26-9-5 16,-9-10-31-16,4-9-67 15,1-14-82-15,6-16-213 16</inkml:trace>
  <inkml:trace contextRef="#ctx0" brushRef="#br0" timeOffset="6975.53">18303 12729 449 0,'0'0'833'0,"0"0"-805"15,0 0 41-15,0 0 10 16,102 16-1-16,-47-16-56 16,4-2-7-16,-4-10-15 15,-9-1-77-15,-11 2-109 16,-17 1-198-16</inkml:trace>
  <inkml:trace contextRef="#ctx0" brushRef="#br0" timeOffset="7115.58">18336 12990 1131 0,'0'0'69'0,"0"0"-25"15,0 0-27-15,141 0-17 16,-57-18-16-16,-8-3-177 15,-12-3-452-15</inkml:trace>
  <inkml:trace contextRef="#ctx0" brushRef="#br0" timeOffset="7783.05">19583 12361 1103 0,'0'0'170'15,"0"0"14"-15,0 0-88 16,0 0-32-16,0 0-31 15,0 0-4-15,12 137 33 16,-1-61-20-16,-1 6-21 16,-3-6-1-16,-2-5-15 15,-4-10-1-15,1-14 0 0,-2-10-4 16,0-14-1 0,0-12-2-16,0-9-18 0,0-2-10 15,0-8 15-15,0-23 2 16,0-17 10-16,-8-18 3 15,-7-16-17-15,-3-13 14 16,3-9 3-16,4-3 0 16,6 4-3-16,5 13 4 15,12 22 2-15,20 26 6 16,13 24-6-16,9 18 16 16,1 16 6-16,-5 25-7 15,-16 11 1-15,-21 7-13 16,-13 5-1-16,-24 0-4 15,-25-2-4-15,-7-6 2 16,5-5-31-16,6-6-73 0,17-11-75 16,5-16-257-16</inkml:trace>
  <inkml:trace contextRef="#ctx0" brushRef="#br0" timeOffset="8166.16">20508 12122 406 0,'0'0'558'0,"-87"13"-433"16,45 25 28-16,1 17-73 16,7 16 19-16,11 12-26 15,13 5-14-15,10-2-21 16,20-5-22-16,21-9-9 15,11-9-7-15,12-14-9 0,8-16 0 16,4-15-46-16,-8-14-40 16,-8-4-100-16,-13-21-140 15,-6-20-581-15</inkml:trace>
  <inkml:trace contextRef="#ctx0" brushRef="#br0" timeOffset="8384.52">21108 12180 1248 0,'0'0'65'0,"0"0"-1"0,-45 91-48 16,16-35 29 0,1 5-21-16,1-2-23 0,6-1-2 15,6-7-3-15,3-6-56 16,2-9-34-16,3-10-47 15,-1-10-32-15,4-13-49 16,0-3-106-16</inkml:trace>
  <inkml:trace contextRef="#ctx0" brushRef="#br0" timeOffset="8949.67">21066 12221 941 0,'0'0'115'0,"0"0"111"16,0 0-84-16,0 0-36 15,0 0-53-15,0 0-51 16,-49 114 29-16,37-34 1 16,9 2 1-16,3-8-13 15,10-8-18-15,19-9 2 16,5-15-4-16,3-13 0 0,-1-18-6 16,-2-11 10-16,-4-18-4 15,-5-21 2-15,-4-8 4 16,-6-6 2-16,-6 4-4 15,-3 8-1-15,-4 13 2 16,-2 14-2-16,0 12 3 16,0 2-6-16,0 22-12 15,1 6 10-15,9 4 1 16,2-3 2-16,9-10 4 16,4-6-5-16,4-11-1 15,5-2 1-15,2-14 2 16,3-12 6-16,-5-8-2 15,-7-3-3-15,-13 2-3 0,-12-1 0 16,-2 9-6-16,-13 7-26 16,-12 11-9-16,-2 9-28 15,1 0-6-15,4 7-70 16,6 9-61-16,4-3-241 16</inkml:trace>
  <inkml:trace contextRef="#ctx0" brushRef="#br0" timeOffset="9382.94">21843 12004 1116 0,'0'0'168'0,"0"0"-4"16,0 0-95-16,0 0-10 15,99 85 50-15,-53-10-32 16,-10 15-11-16,-14 11-16 16,-16 2-17-16,-6-3-16 15,-24-6-5-15,-16-8-11 16,-11-10-2-16,0-10-35 15,5-12-94-15,10-17-68 16,13-18-211-16</inkml:trace>
  <inkml:trace contextRef="#ctx0" brushRef="#br0" timeOffset="9815.7">22325 12112 1286 0,'0'0'120'0,"1"77"-8"15,1-16-10-15,-1 4-27 16,1-1-6-16,0 0-32 16,-1-7-9-16,1-10-17 15,-2-8-8-15,0-14 6 16,0-11-9-16,0-9 2 15,0-5 4-15,0-2 3 0,-7-19-9 16,0-15 0 0,-1-12-10-16,3-14 10 0,3-13-1 15,2-12-9-15,0-9 9 16,10 0 1-16,9 8-2 16,3 26 2-16,5 26 1 15,2 23-1-15,1 13-9 16,2 13 9-16,-9 21 21 15,-12 11 4-15,-11 7-20 16,-19 4 2-16,-19 0-7 16,-5-6-5-16,4-3-23 15,12-9-73-15,5-4-63 0,7-12-65 16,6-11-233 0</inkml:trace>
  <inkml:trace contextRef="#ctx0" brushRef="#br0" timeOffset="10048.91">22801 11854 608 0,'0'0'486'0,"0"0"-236"16,0 0-179-16,-98 146-17 16,45-35 35-16,7 15 0 15,13 1-11-15,15-10-34 16,18-15-17-16,20-15-25 0,35-15-2 15,24-17 0 1,21-21 0-16,23-21 0 0,18-13-46 16,8-13-88-16,3-15-75 15,-14-10-231-15</inkml:trace>
  <inkml:trace contextRef="#ctx0" brushRef="#br0" timeOffset="10567.15">23739 12121 715 0,'0'0'516'0,"0"0"-358"16,0 0 6-16,0 0-94 15,-94-6-59-15,50 59-2 16,-4 12-1-16,3 5-3 16,8 2-4-16,4-6-1 15,8-6-37-15,3-13-47 0,3-12-63 16,3-18-105 0,1-17-249-16</inkml:trace>
  <inkml:trace contextRef="#ctx0" brushRef="#br0" timeOffset="10731.76">23317 12164 980 0,'0'0'182'16,"0"0"-63"-16,84 66 15 15,-17 0-28-15,6 9-24 16,6 2-24-16,-9-3-44 16,-6-9-12-16,-8-9-2 15,-10-10-56-15,-6-16-52 16,-4-18-62-16,-6-12-203 15</inkml:trace>
  <inkml:trace contextRef="#ctx0" brushRef="#br0" timeOffset="10949.23">24062 11721 220 0,'0'0'946'0,"0"0"-704"15,0 0-93-15,0 0-129 16,8 162 94-16,17-33-27 15,-2 14 3-15,-3 2-41 16,-5-8-24-16,-4-13-20 16,1-13-5-16,2-22 0 0,2-21-56 15,-1-24-41 1,5-28-43-16,5-16-73 0,6-32-64 16,11-27-272-16</inkml:trace>
  <inkml:trace contextRef="#ctx0" brushRef="#br0" timeOffset="11361.16">24592 12101 237 0,'0'0'862'0,"0"0"-686"15,0 0-91-15,-47 108-8 16,33-39 23-16,7 1-23 16,7-2-34-16,0-12-15 15,21-10-22-15,4-18-1 16,2-16-6-16,7-12 1 15,5-8 0-15,3-23 18 0,3-11-13 16,-11-7-2-16,-6 0 7 16,-8 9-9-16,-11 13 9 15,-5 14-3-15,-4 10-1 16,0 3-6-16,0 23 0 16,0 9 0-16,0 8-1 15,0-2 3-15,0-9-1 16,14-9-1-16,7-8-1 15,4-12-3-15,6-5 4 16,5-20 10-16,2-10 3 16,0-8-11-16,-7-3 4 15,-8-3 1-15,-8 6-4 0,-12 10-6 16,-3 13-2 0,-9 16-5-16,-14 4-35 0,0 10-27 15,8 11-44-15,9 2-48 16,6-6-212-16,12-7-471 15</inkml:trace>
  <inkml:trace contextRef="#ctx0" brushRef="#br0" timeOffset="11519.59">25321 12230 795 0,'0'0'469'0,"0"0"-296"16,0 0-65-16,0 106 19 15,0-47-35-15,0 0-44 16,0-4-39-16,0-7-9 15,0-7-9-15,0-9-60 16,0-10-57-16,0-17-87 0,0-5-284 16</inkml:trace>
  <inkml:trace contextRef="#ctx0" brushRef="#br0" timeOffset="11734.13">25559 11629 1291 0,'0'0'91'16,"121"124"118"-16,-46 4-70 16,-14 20-41-16,-21 8-24 15,-23-1-10-15,-17-13-32 16,-15-9-29-16,-30-10-3 0,-20-6-36 16,-19-7-64-16,-16-16-68 15,-15-19-149-15,-7-28-950 16</inkml:trace>
  <inkml:trace contextRef="#ctx0" brushRef="#br0" timeOffset="13582.73">9068 17390 747 0,'0'0'67'0,"0"0"115"15,0 0-44-15,0 0-59 16,0 0-12-16,0 0-20 16,0-13-9-16,0 10-12 15,13 2-17-15,11-3 0 16,10 1 1-16,11 2 2 15,12-1-7-15,13-2-3 16,10 0 11-16,5-4-4 0,1 2-8 16,-3-1 6-16,-3 3-6 15,-3 1 7-15,-4 0-4 16,-5-3 5-16,-2 1-2 16,0-1 1-16,1-3 3 15,1 1 10-15,-1-1-13 16,-1 1 0-16,0 2-1 15,0 2-7-15,5 2 4 16,7 2-4-16,-2 0 0 16,0-2 0-16,-3 1 2 0,0-3-2 15,-3-1-3 1,0 4 3-16,-2-6 1 0,-4 1-1 16,-3-1 2-16,0-4-2 15,-4 1 0-15,-7 1 0 16,-5 1 2-16,-2 2-1 15,-2 1 2-15,-4 0-3 16,3 3 0-16,-1-1 0 16,4 2 2-16,5-1-1 15,7 1-1-15,6-2 0 16,6 1 3-16,2 1-3 16,-2 0-4-16,-2 1 2 15,-3-2 2-15,1 1 0 16,-2 1 2-16,-3-2 1 15,-4 1 0-15,-2 1 1 0,-4-3-3 16,-1 2 5-16,0 1 4 16,2 0-4-16,3 0 3 15,-2 0 0-15,-1 0 0 16,-3 0 1-16,2 4-6 16,0 2-2-16,4-1 5 15,1 1 1-15,-5-2-3 16,-8-3-5-16,-10 1 3 15,-13-2-6-15,-10 0 8 16,-3 0-5-16,-4 0 14 16,0 0 10-16,0 0 8 15,0 0-15-15,0-2-14 0,0-4-3 16,-10-2-50 0,-5 0-60-16,-1-2-122 0,-2 1-619 15</inkml:trace>
  <inkml:trace contextRef="#ctx0" brushRef="#br0" timeOffset="15351.44">15113 17315 642 0,'0'0'110'0,"0"0"40"16,0 0 17-16,0 0-83 15,91 0 6-15,-60 0-8 0,3 0-24 16,5 0 3-16,2 0-14 16,3 0-7-16,1 0 0 15,4 0-10-15,3 0-8 16,4 0 0-16,4 0-7 15,-1 0 5-15,-2 9-13 16,-2-2-5-16,-3-1 6 16,1-1-3-16,-1-2-1 15,0 1-2-15,-3-1 1 16,-3 0 2-16,-4 0 3 16,-1 0-6-16,-3-1 0 15,-4 2 4-15,-1-1-6 16,-1 0 5-16,-2 1-4 0,-1 2 2 15,3-2-3 1,-1 2 3-16,2-2-3 0,0 2 1 16,1-5 1-16,3 2-2 15,5-1 0-15,-2 2 0 16,4-4 0-16,-1 1 2 16,-1 1-2-16,1-1 2 15,-1 2-2-15,0 0 1 16,1-3-2-16,-3 1 2 15,2 2-5-15,-2-1 4 16,-3 2 0-16,1-3 0 16,-4 2-6-16,4-2 4 15,0 3 2-15,1-2-3 16,1 1 3-16,3-1-8 0,-1 0 8 16,0-1 0-16,0 1 0 15,-3-1 0-15,-2 2 0 16,0-2 1-16,2 1-1 15,0-1 2-15,3 0-2 16,2 1 0-16,0-1 1 16,-4-1-2-16,-2 0 2 15,-3 0-1-15,-5 0 1 16,-5 0 4-16,-4 0-4 16,0 0 0-16,0 0-1 15,-2 0 0-15,2 0-2 16,1-1 4-16,0-2-4 15,0 2 4-15,2 1-4 0,-1 0 2 16,6 0-1 0,11 0 0-16,10 0 2 0,6 0 1 15,5 0-2-15,-3 2-6 16,1 0 6-16,-4 1 8 16,-7-3-8-16,-8 0 4 15,-11 0-4-15,-7 0 9 16,0 0 6-16,2-3-7 15,2-1 0-15,3-1-8 16,1 3 1-16,-3 2-1 16,1-2 0-16,-1 1 1 15,-3-1-1-15,-4 1 2 0,0 0-2 16,-1 1 7-16,1-2-5 16,-1 2 7-16,-1-1-4 15,-1-1-1-15,-1 2-1 16,1-2-2-16,2 0 9 15,1 0-10-15,0 0 4 16,-2 1-4-16,-3-3 2 16,0 2 3-16,-6 2 2 15,-2-1 1-15,0 1-1 16,-2 0-1-16,-2 0-4 16,0-2-1-16,3 2 1 15,-1-1-2-15,2 1 1 16,-4 0-1-16,1 0 2 15,1 0-2-15,-1-3 3 16,0 3-3-16,-3 0 1 0,2 0 0 16,-1 0-1-16,-2 0-2 15,0 0 1-15,0 0-14 16,0 0-44-16,0 0-5 16,0 0-25-16,-11 6-12 15,-11-2-8-15,-10-4-122 16,-2 0-436-16</inkml:trace>
  <inkml:trace contextRef="#ctx0" brushRef="#br0" timeOffset="19837.39">7831 15384 392 0,'0'0'35'0,"0"0"6"16,0 0 128-16,0 0-75 15,0 0-13-15,0 0-39 16,6-57-21-16,52 50 0 15,21-1 0-15,18-1 19 16,18-1-5-16,22-3 17 16,18 1-27-16,18-1-7 15,18 2 0-15,20 3 0 16,14-1-14-16,20 6 15 16,14 1-19-16,4 2 2 15,7 0-4-15,-2 0 4 16,-6 10 0-16,-7 5-2 15,-18 0-3-15,-16 2 3 0,-12-1 3 16,-14-2-3 0,-6-1 1-16,-12-6-1 0,-8 0 0 15,-7-3-2-15,-7-3 4 16,3-1 4-16,-1 0-2 16,8 0-2-16,7-5 1 15,7-4 4-15,10 0 3 16,14 0 2-16,13-1-10 15,16 1 12-15,16-1-11 16,9 0-1-16,9 2 1 16,3-2 4-16,5-1 13 15,1-3-13-15,-5-1-5 0,-6-3 11 16,-6 0 0 0,-9-3-2-16,-6 1-1 0,-14-4 2 15,-13 3-8-15,-9 0 8 16,-13-1-10-16,-7 0 10 15,-11 1-12-15,-18 3 4 16,-14 1-8-16,-18 4 8 16,-20 2-3-16,-15 2-1 15,-18 2 6-15,-15 3-6 16,-10 1 2-16,-11 0-2 16,-7 2 0-16,-8-2 3 15,-1-1-2-15,-4 0 10 16,0 1-8-16,-1-3 3 0,-2 2 0 15,-2-1 2 1,-1-2 5-16,4 1-3 0,-2-1 3 16,4 0-13-1,2-1 4-15,5 1-7 0,4 2 3 16,10 0-2-16,5 2 2 16,-1-1 0-16,1 0 1 15,-8 1-1-15,-3 0 5 16,-5 2-5-16,-8 0 0 15,-1 1 2-15,-6 0-2 16,0 0 0-16,-5 1 0 16,4 13 0-16,-2 9 7 15,0 7-2-15,0 9 8 16,-3 11-10-16,0 6 15 0,-2 6 7 16,-4 8 3-16,0 7-5 15,0 5-14-15,0 3 6 16,-4 1 0-16,-4 0-6 15,-1 1 1-15,2 3-9 16,-2 5 13-16,0 6-7 16,0 5-5-16,-3 1 4 15,3 5 1-15,2-8-3 16,0-2-4-16,4-8 2 16,1-6-2-16,2-4 0 15,0 0 2-15,0-6-2 16,0-2 0-16,0-1 4 15,0 5-2-15,0-5 4 16,0-4 3-16,4-8-4 0,2-14 1 16,-1-2 1-16,1-5-4 15,0-2 0-15,-3-7 1 16,2-6-2-16,-2-3-1 16,-3-3-1-16,2-1 1 15,-2-6-1-15,1 2 0 16,1-6 4-16,-1-6-5 15,-1 2 2-15,2-5-1 16,-1 0 1-16,-1-1-1 16,0 0 6-16,0 2-4 15,0-2 2-15,0 0-1 0,0 0-3 16,0 0 0-16,0 0 0 16,0 0-4-16,0 0 4 15,0 0 0-15,0 1-4 16,-1 3 4-16,-8-1 6 15,-9 1-6-15,-7 2-1 16,-8 1 0-16,-7 0 0 16,-9 3-5-16,-6 3-4 15,-6 1 5-15,-5 3 2 16,-8 0 3-16,-9 2 0 16,-7 0 2-16,-5-2-4 15,-8 1 2-15,-9-1-6 16,-10 0 2-16,-14 1 3 15,-13-2 1-15,-13 1 2 16,-12-2-2-16,-3 1 1 0,0 2-1 16,4-1 0-16,11 0 0 15,-1 1-1-15,4-4 1 16,0 2 5-16,-3-2-5 16,0-1 4-16,-1-3-4 15,3 0 1-15,3-2-3 16,0 0 2-16,2 2 0 15,0 3 7-15,-3-2-5 16,1 4 9-16,-4-1-11 16,0 1-2-16,-5 0 2 15,-5 1-2-15,-1 3 4 16,-8 2 1-16,-1-2-1 0,-2 4 1 16,-2 1-3-16,1 0-4 15,-1-4 4-15,-1 1 4 16,-4-3-1-16,1 1 1 15,1 0-4-15,1-1 0 16,5 2-2-16,3-1 2 16,0 1 0-16,-3-1 0 15,5-2 4-15,0-3-6 16,8 2 3-16,9-6-2 16,3 3 2-16,5-1-1 15,0 2 0-15,-8 0 2 16,-4 2-2-16,-6-3-1 15,4-2 0-15,-4 2 1 0,-1-2 0 16,-1-2 0-16,-8 3 1 16,-2-4 3-16,0 1-4 15,4-3-3-15,11-2 3 16,7-1 0-16,10 0-2 16,2-3 4-16,2 0 2 15,7 0-4-15,6 0-3 16,7 0 3-16,9-3-6 15,7 0 4-15,10-4 2 16,7 4 0-16,11-4 4 16,12 1-4-16,16 0-2 15,12 1 2-15,13 2 4 0,9 0-4 16,8 0 0 0,8 3-2-16,2-1 2 0,2 1 0 15,0 0-2-15,-1 0 2 16,-2 0-3-16,-1 0-2 15,2 0 2-15,1 0 2 16,-4 0 1-16,2 0 0 16,0 0 2-16,-2 0-2 15,-1 0 4-15,-1 0-4 16,1 0 0-16,3 0 2 16,-1-3-2-16,2-2 0 15,1 2 0-15,-4-1-1 16,5-6 1-16,-7 3-1 0,4-6 1 15,3-1-5 1,-2-6 1-16,2-5 2 0,0-6-10 16,0-9 8-16,0-8-1 15,0-4-4-15,0-12 2 16,0-5 0-16,-4-1-7 16,-1 1 10-16,1 2-20 15,1 1 10-15,0 1 7 16,3 2-3-16,-4-5-2 15,4 0-8-15,-5-2 7 16,-1-2 10-16,3 1-8 16,-3 4 11-16,3 4-2 15,0 3-10-15,0 0 6 16,3 1 6-16,0-7-9 0,0-2 9 16,0-1-14-1,0-1 3-15,0 3 6 0,3 1-6 16,-2 1 7-16,-1 5-7 15,0 7 8-15,0 6 3 16,2 5-1-16,1 1 1 16,0-1 0-16,3-2-1 15,2-1 0-15,-1-3 1 16,0 0 0-16,-1-5-4 16,-1 1 6-16,-2-4-3 15,-3-4 1-15,0 7-6 16,0 2 3-16,-5 10-2 15,1 7 3-15,-1 6 2 0,2 1-2 16,3 0 2-16,0 1 0 16,0-2-6-16,0-2 4 15,0 0 2-15,2 2-1 16,4-2 0-16,1-1-2 16,2 0 1-16,-1 3-1 15,-2 1-1-15,0 3 4 16,-2 5 5-16,-1 1-5 15,1 2-3-15,-1 3 3 16,0 1 4-16,2 2-4 16,-2 2 0-16,-3 1 0 15,3 3 1-15,-3 1-1 0,0 2 0 16,0 1 1-16,0 0 0 16,0 0-1-16,0 0-2 15,0 0 2-15,0 0 0 16,3 0-12-16,2 0 10 15,2 0 2-15,6 0 0 16,8 0 0-16,7 0-2 16,11 0 0-16,15 1 3 15,18 1-2-15,25-2-3 16,28 0 4-16,26 0 2 16,16-6-2-16,12-1 6 15,-11 0-2-15,-16 1-4 16,-28-2-3-16,-30 1 2 15,-31 0 0-15,-27 0 1 0,-24 3 1 16,-5-2 16-16,-7-1 28 16,0 1-24-16,0 2-13 15,0 1 1-15,0 3-9 16,0 0 0-16,5 0-4 16,-1 6-105-16,-1 5-162 15,-3 1-359-15</inkml:trace>
  <inkml:trace contextRef="#ctx0" brushRef="#br0" timeOffset="22638.48">13918 13150 1082 0,'0'0'14'15,"0"0"20"-15,0 0 24 16,0 0-36-16,0 0-10 16,0 0 5-16,0 0 14 15,89 8-12-15,-51-8-14 16,2 0 3-16,3-3-8 0,-4-9-14 15,-2-2-70-15,-4 1-96 16,-7 0-207-16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6:00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9129 8798 653 0,'0'0'12'0,"0"0"-5"0,0 0 77 16,0 0 33-16,0 0-58 15,0 0-35-15,0 0 3 16,58 0-3-16,-33 3 12 16,8 3-9-16,5-1 4 15,5 2-17-15,2-1-4 16,2 0 2-16,4 1-4 15,1-2 1-15,3 1-1 16,2 1-5-16,1-2 0 16,2 1 5-16,-3-2-8 15,1-1 1-15,-1-2 3 16,-1 2-3-16,1-1 4 0,-2 1-1 16,-4-1 5-16,4 1 3 15,-4 0-2-15,-3 0 2 16,-4 0 0-16,0-2-11 15,5 1 7-15,3-1-8 16,6-1 6-16,2 0-6 16,4 0 0-16,0 0 1 15,6 0 0-15,3 0 1 16,6 0-3-16,7 0 2 16,2 0-2-16,4 0-1 15,1 0 2-15,-2 0 5 16,-3 2-4-16,-7-1-1 15,-3 2 0-15,1-2 0 0,-4-1 0 16,4 0 3 0,-7 0-3-16,-7 0-4 0,1 0 3 15,-1 0 1-15,-2-1 0 16,1-1 1-16,0 0 0 16,2 0-1-16,1 2 1 15,2-3-2-15,1 3 2 16,-2-1-2-16,1-1 3 15,-2 1-2-15,5 0 0 16,-4-1 2-16,6 1-2 16,0-2 5-16,1 1-4 15,0 0-2-15,-3-3-3 0,0 2 4 16,0-1 0-16,1 0 0 16,-1 1 0-16,3 0 1 15,0 2 3-15,0-2-3 16,-1 2-1-16,-2-1 0 15,-3 1 0-15,-2-1 4 16,-2 0-2-16,1-1 0 16,7-1-1-16,2 0 11 15,-1-1-6-15,0 1 1 16,0-1 1-16,2 0-7 16,0 3 13-16,0-3 5 15,-1 2-11-15,-6 1 3 16,-8-1-4-16,-5 1-5 0,-5 1 0 15,-5 1-1-15,-2-2 2 16,-4 0 1-16,-1 0 6 16,0-1 2-16,4 0 5 15,5 1-7-15,4-1 3 16,7 0-8-16,2 1 0 16,4 1 3-16,-1 0-8 15,2-1 4-15,2 2-3 16,5-1 3-16,8 1 0 15,4 0-4-15,3 0 1 16,1 0-2-16,1 0 2 16,-2 0 2-16,-3 0-2 15,0 0 4-15,-2 1-5 16,1 2 3-16,3 0-3 0,-2 0 0 16,-6-2 0-16,-5-1-1 15,-3 0 0-15,-2 0-4 16,-3 0 5-16,-2 0 1 15,-6 0 0-15,-3 0-1 16,-5-3 2-16,-5 3-1 16,-10-1 0-16,-6 1 0 15,-11 0-1-15,-3 0 2 16,-6 0 2-16,-2 0-3 16,-2 0 13-16,-2 0 12 15,1 0-7-15,-3 0-4 16,-1 0-8-16,0 0 0 15,0 0-4-15,0 0 5 0,0 0-4 16,0 0-4-16,0 0-2 16,0-2-7-16,-10-2-26 15,-12-6-73-15,-17-4-235 16,-13-2-769-16</inkml:trace>
  <inkml:trace contextRef="#ctx0" brushRef="#br0" timeOffset="2347.58">12905 10256 321 0,'0'0'158'0,"0"0"-150"16,0 0 34-16,0 0 44 16,0 0-9-16,0 0-12 15,0 0-9-15,91 0 10 16,-66 0-21-16,5 0-7 15,6 0-4-15,6 0-8 0,8 0 5 16,8 0 5-16,8 0-9 16,6 0-1-16,13 0-5 15,3 2 2-15,1 1-4 16,-2 1-4-16,-9-1-3 16,-7 0-2-16,-4-2-1 15,-4 1 1-15,-2-2-5 16,0 0 1-16,5 1 7 15,6-1 1-15,5 2 5 16,5 1-12-16,0-1 2 16,-1 3-8-16,-2 0 4 15,0 0-3-15,0 0 5 0,0 0-3 16,-4-1-1-16,-5-1-2 16,-8-2 2-16,-3 1 1 15,-3-1-2-15,1 0-2 16,-3-1 4-16,-2 2-1 15,-3-1 7-15,5 2-8 16,2 1 4-16,6-1 1 16,2 0 3-16,2-1-8 15,-1 1 0-15,-1 0 1 16,-1 1-2-16,0-2-2 16,-4-1 5-16,1-1-4 15,-3 0 0-15,-2 0-1 16,-4 0 1-16,-2 1 0 15,-2-1 3-15,-2 0-2 16,0 0 1-16,3 0 0 0,-1 0-2 16,3 0 0-1,-1 0 6-15,-1 0-5 0,1 0 0 16,-2 0 1-16,0 0-2 16,-2 0 5-16,1 0 0 15,-2 0-3-15,0 0 1 16,-1 0 0-16,2 0 3 15,-5 0 1-15,-2 0-6 16,-2 0 0-16,2 0 1 16,6-1 1-16,8 0 4 0,6-1 15 15,3 2-5 1,2 0-8-16,-6 0-2 0,1 0-1 16,-3 0-2-16,2 0-1 15,1 0 2-15,-2 0 4 16,2 2-3-16,1 2-3 15,1 0-2-15,1 0-1 16,0 2 1-16,-3-2 0 16,-3 1-1-16,-3-3-1 15,-1 1 1-15,0-3 0 16,3 2 2-16,2-2-2 16,4 1-6-16,-3 1 6 15,-2-2 0-15,-4 1 0 16,-8-1 1-16,-2 0 1 15,-3 0-2-15,-4 0 1 0,-4 0 2 16,-2 0-6-16,-1 0 6 16,0 0-5-16,3-1 3 15,3-2-1-15,-1 0 4 16,4 3-3-16,0-2-1 16,-1 0 0-16,-6 0-1 15,-5 1 2-15,-9-2-1 16,-6 0 0-16,-8 0 2 15,-1-3-4-15,0-1-1 16,-19-4-71-16,-20-3-96 16,-20-2-189-16,-19-6-567 15</inkml:trace>
  <inkml:trace contextRef="#ctx0" brushRef="#br0" timeOffset="4514.88">15719 9118 704 0,'0'0'90'0,"0"0"29"16,0 0-54-16,0 0-26 15,0 0-21-15,0 0 17 16,-12-21 22-16,4 13 4 15,-2 1-8-15,-2-2-22 16,-6 4-9-16,0 0 12 16,-4 5 5-16,-4 0-29 15,5 10 16-15,2 10-15 16,1 2-11-16,12 2 1 16,6 1-2-16,0-4 1 15,6-3 0-15,15-3-2 16,3-5-3-16,3-5 4 15,2-5-4-15,3 0 5 16,-1-10 2-16,4-13 1 0,-4-8 4 16,-1-7-5-16,-5-7-2 15,-7-5 3-15,-5 3 1 16,-7 5 3-16,-4 14 2 16,-2 14-2-16,0 10 21 15,0 4-2-15,0 3-24 16,0 18-2-16,-3 10 0 15,0 6 4-15,3 3 0 16,0 2-4-16,9-7-4 16,13-4 4-16,6-6-30 15,5-9-58-15,2-8-19 16,-1-6-25-16,0-2-56 0,-2-7 36 16,-1-13 59-16,-4-1 34 15,-6-5 59-15,-6 0 7 16,-4-1 14-16,-6-2 40 15,-2 7 34-15,-2 1-4 16,-1 8-27-16,0 5 10 16,0 6-1-16,-9 2-18 15,-10 6-36-15,-5 15 6 16,-1 10 1-16,4 1 12 16,5 2-8-16,8-4-10 15,8-5-10-15,0-5-10 16,5-7-1-16,11-7-4 15,1-6 3-15,3 0 2 0,2-10 15 16,0-11-3-16,-3-5-1 16,-5-1-4-16,-3 1-1 15,-3 1 0-15,-7 10-1 16,-1 5 2 0,0 7 8-16,0 3 1 0,0 4-16 15,-6 16-7-15,-4 4 7 16,1 2 7-16,3-6-7 15,6-4 0-15,0-4 0 16,0-7 0-16,0-5-3 16,6 0-5-16,12-1 8 15,1-15 6-15,7-5 6 0,1-3-8 16,-1 0 0 0,1 3 0-16,0 8-4 0,3 7 0 15,0 6 0-15,1 0 0 16,-4 16 6-16,-2 4 1 15,-7 3-5-15,-9 0 1 16,-6-3-1-16,-3-1 0 16,0-2 0-16,-12-6 3 15,-1-3 2-15,5-3-3 16,4-5-2-16,2 0 1 16,2 0 6-16,0-6-9 15,0-8-6-15,0-2-10 16,13-2 15-16,3-2 1 15,3 0 0-15,-1 2 0 16,1 0 1-16,3-1-1 0,-2 6 0 16,-1 5 0-16,-6 4-1 15,-7 4 1-15,-5 0-7 16,-1 0-9-16,0 7 11 16,0 8-3-16,0 4 8 15,0 2 0-15,0-3-2 16,0-1-2-16,0-4-1 15,0-3 3-15,3-3 2 16,1-1-1-16,-2-2 1 16,-2-1-1-16,0-3-2 15,1 0 2-15,1 0 1 16,1 0 0-16,4 0-8 0,3 0-43 16,7-6 51-16,4-5 0 15,0-4 1-15,3-1 4 16,0-2-4-16,1-4 0 15,3 1-1-15,-2 1 1 16,-1 3-2-16,-9 5 1 16,-6 5 0-16,-7 5 4 15,-3 2-4-15,0 0 0 16,6 0-13-16,7 3 7 16,5 7 6-16,6-2 7 15,1-2 3-15,5-3-5 16,1-3 2-16,2 0 3 15,1 0-5-15,1-4 1 0,-4-6 3 16,-6 0 1-16,-5 3-10 16,-11 4 3-16,-6 2-3 15,-3 1 0-15,0 0-20 16,0 2-122-16,0 10-252 16,0 0-376-16</inkml:trace>
  <inkml:trace contextRef="#ctx0" brushRef="#br0" timeOffset="10881.38">12650 13650 1070 0,'0'0'34'0,"15"-82"72"16,-12 58 68-16,-3 11-67 15,0 8-33-15,0 5-14 16,0 12-33-16,-8 30-26 16,-7 28 9-16,-10 21 6 15,-8 14 4-15,-10 0 3 16,-8-2-10-16,-10-4-5 15,0-6-5-15,-1-8 0 16,4-10-3-16,5-15 1 16,5-11 1-16,5-13 2 15,-1-12-3-15,1-13 1 0,-5-9-2 16,-4-2 0 0,-4-13 1-16,-4-17-1 0,0-10-12 15,6-13-3-15,8-8 6 16,13-5-7-16,18-1 9 15,15 4 0-15,2 10-3 16,28 9 5-16,13 15 5 16,21 10 0-16,14 16 3 15,7 3-3-15,0 30 2 16,-8 14-2-16,-13 12 5 16,-7 8-5-16,-7 2 3 15,-6 0-2-15,-5-5 0 16,1-8-1-16,-2-7 0 15,-4-11-1-15,-1-7 0 16,-5-11-2-16,-1-7-6 0,-2-7-41 16,1-3-29-16,-1-1-18 15,2-13-56-15,0-2-61 16,-3-1-220-16</inkml:trace>
  <inkml:trace contextRef="#ctx0" brushRef="#br0" timeOffset="11158.29">12955 14307 1098 0,'0'0'75'15,"0"0"92"-15,0 0-31 16,0 0-61-16,0 0-48 15,0 0-24-15,8 41-3 16,6 7 41-16,-6 1-10 16,0 1-15-16,-4-5-9 15,-4-3-5-15,0-5-1 16,0-6-1-16,0-9-18 16,0-7-70-16,0-13-90 15,8-2-156-15,11-22-383 16</inkml:trace>
  <inkml:trace contextRef="#ctx0" brushRef="#br0" timeOffset="11548.68">13672 14241 1190 0,'0'0'68'16,"0"0"-59"-16,0 0 67 15,0 0-4-15,116 22 14 0,-40-22-31 16,11 0 0 0,5 0-12-16,7 0-3 0,5-7-8 15,-6-1-9-15,-2-2-1 16,-13-3-9-16,-15-1 17 15,-13 0-12-15,-19 4 2 16,-15 2-11-16,-11 5 9 16,-7 2 3-16,-3 1-5 15,3 0-4-15,-1 0-12 16,-2 0-4-16,0 0-2 16,0 0-45-16,0 0-51 15,-2 0-29-15,-10 0-32 16,-4 0-99-16,1 0-346 15</inkml:trace>
  <inkml:trace contextRef="#ctx0" brushRef="#br0" timeOffset="12081.26">14443 13914 958 0,'0'0'159'15,"0"0"-36"-15,0 0 28 16,0 0-72-16,0 0-26 16,0 0-26-16,-25-10-2 15,25 10-8-15,0 0 7 16,0 0 6-16,0 0 3 0,0 0 1 16,0 0-1-16,0-2-8 15,0 1-2-15,0-2-4 16,0 1-10-16,0 0 4 15,0 0-9-15,0 2 4 16,-2-3-3-16,-5 0-1 16,-2 2-3-16,-2 0-2 15,1 1 0-15,1 0 1 16,3 0 0-16,5 0 0 16,1 0 4-16,0 0-4 0,0 0-5 15,17 0-6 1,21 15 11-16,17 8 6 15,12 3 3-15,10 6 1 16,-2 2-5-16,-6 1 8 0,-8 5-2 16,-15-2-4-16,-18 5 5 15,-15 1 6-15,-13 1-4 16,-20 3-9-16,-23 4 3 16,-12 0-2-16,-3 2-6 15,1-2-12-15,0 0-56 16,3 1-27-16,1 0-42 15,3 2-17-15,6-5-33 16,6-12-284-16</inkml:trace>
  <inkml:trace contextRef="#ctx0" brushRef="#br0" timeOffset="12881.16">16127 14012 601 0,'0'0'200'0,"0"0"-18"16,0 0-42-16,0 0-33 15,0 0-30-15,0 0-28 16,2-38-31-16,-2 54-13 0,0 9-5 16,0 10 32-16,1 6 2 15,5 4-17-15,3 3-3 16,6 2-2-16,3-8 1 15,6-6-12-15,1-10 5 16,2-10-5-16,0-12 0 16,1-4 1-16,0-6 2 15,1-16 9-15,0-7-4 16,-4-3-5-16,-4 1 2 16,-6 5-2-16,-5 8-3 15,-7 11 3-15,-3 7 8 16,0 0-6-16,1 13-6 0,4 12 0 15,1 6 4-15,2 2-2 16,3-4 2-16,1-5 1 16,6-4-2-16,0-9-3 15,6-8 7-15,3-3 3 16,3-3 11-16,6-18 9 16,3-9-2-16,-3-6-7 15,-4-4 4-15,-11-5 7 16,-9-1-4-16,-11 2-19 15,-1 6-3-15,-8 9-2 16,-12 12-4-16,-7 11-12 16,-3 6-28-16,0 4-67 15,1 17-54-15,2 4-155 0,6 0-432 16</inkml:trace>
  <inkml:trace contextRef="#ctx0" brushRef="#br0" timeOffset="14016.64">17087 14201 862 0,'0'0'117'16,"0"0"51"-16,0 0-43 16,0 0-48-16,0 0-28 15,0 0-13-15,0 44 23 16,0 5 54-16,3 11-20 15,0 0-37-15,-2-1-36 16,2-6-3-16,2-10 7 16,3-4-16-16,3-8-8 15,3-8-4-15,2-3-5 16,-1-5-80-16,-2-4-61 0,-5-3-96 16,-8-1-448-16</inkml:trace>
  <inkml:trace contextRef="#ctx0" brushRef="#br0" timeOffset="15585.65">12214 15280 786 0,'0'0'364'0,"0"0"-350"16,0 0 51-16,0 0-31 15,0 0-7-15,-63 94 4 0,36-17 24 16,-2 5-20-16,-1-3-16 15,-3-3 2-15,-7-6-14 16,3-10-5-16,-8-6 0 16,-4-10-2-16,-5-15 1 15,3-12-2-15,0-13 2 16,5-4 2-16,3-19-3 16,4-19-7-16,9-17 6 15,5-9-5-15,8-2 6 16,13 7 2-16,4 14 1 15,7 20-1-15,20 20 1 16,12 6-3-16,21 34 4 16,16 19 8-16,12 11 21 0,1 5 2 15,-4-4 8-15,-10-4-21 16,-9-9-5-16,-8-6-12 16,-11-9 1-16,-12-4-5 15,-10-9 0-15,-10-5-1 16,-3-8-5-16,-3-6-40 15,5-6-44-15,6 0-77 16,6-14-114-16,3-14-465 16</inkml:trace>
  <inkml:trace contextRef="#ctx0" brushRef="#br0" timeOffset="15882.66">12732 15870 440 0,'0'0'745'15,"0"0"-709"-15,0 0 136 16,0 0-108-16,0 0-17 16,0 0-14-16,63-55-15 15,-52 71 3-15,-2 4 5 16,-6 4 6-16,-3 1-11 16,0 2 13-16,-4-2-6 15,-7-2-16-15,5-3 1 16,2-5-8-16,4-3-5 15,0-7 0-15,0-1-4 16,13-2 2-16,14-2-3 16,7 0 4-16,11 0-23 15,11-6-45-15,5-4-31 0,7-1-57 16,5-2-137-16,-1-2-370 16</inkml:trace>
  <inkml:trace contextRef="#ctx0" brushRef="#br0" timeOffset="16363.81">13772 15814 1005 0,'0'0'132'0,"0"0"-65"0,0 0-11 16,0 0-17-16,83 13 66 15,-23-13-47-15,7 0-25 16,0 0-5-16,-1 0 7 16,-2 0-19-16,-10 0 0 15,-7-2-9-15,-12-5-1 16,-10 0-2-16,-10-1-1 16,-7-1-1-16,-5 1 1 15,-3 1-3-15,0-2-24 16,-20 0-30-16,-10-1-12 15,-10-2-13-15,-6 1 29 16,1-2 12-16,0 3 33 16,8 2 5-16,9 2 1 15,10 2 29-15,10 3 37 16,8 1 0-16,0 0-34 0,5 0-26 16,20 15-6-16,9 5 35 15,9 5-1-15,1 2-6 16,-2 0 12-16,-12 0-6 15,-13 0-24-15,-17-2-9 16,0 2-1-16,-25-2-1 16,-5-2-34-16,0-7-84 15,2-7-132-15,4-9-962 16</inkml:trace>
  <inkml:trace contextRef="#ctx0" brushRef="#br0" timeOffset="17031">16368 15628 898 0,'0'0'144'0,"0"0"-19"16,0 0-44-16,0 0-76 16,0 0-2-16,0 0 13 15,0 72-2-15,12-47-6 16,4-4-4-16,5-6-2 16,4-7 9-16,0-8-11 15,-2 0 8-15,-1-6 8 0,-2-11-2 16,-7 0 15-1,-3 3 8-15,-4 5-6 0,-4 5 8 16,-2 4-14-16,0 0-25 16,0 7-12-16,3 10 8 15,3 3 4-15,5-3 7 16,3-3-7-16,6-5 1 16,1-7 2-16,6-2 0 15,7-4 3-15,3-15 10 16,2-7 4-16,-2-4 8 15,-7-2 14-15,-6-3 27 16,-11 2-25-16,-11 4-8 16,-2 8-13-16,-12 9-19 0,-17 8-4 15,-3 4-2 1,-1 1-8-16,4 15-28 0,10 4-74 16,13 1-53-1,6 0-119-15,0-5-362 0</inkml:trace>
  <inkml:trace contextRef="#ctx0" brushRef="#br0" timeOffset="17280.48">17130 15539 1140 0,'0'0'104'0,"0"0"65"0,91-12-85 15,-61 15 2 1,-3 16-31-16,-8 6-34 0,-10 5 7 15,-7 4-17-15,-2 0-9 16,0-4 7-16,0-1-2 16,0-8-7-16,9-7-9 15,27-8-49-15,14-6-19 16,8 0-47-16,2-9-109 16,-5-8-144-16,-2-4-155 15</inkml:trace>
  <inkml:trace contextRef="#ctx0" brushRef="#br0" timeOffset="18231.09">12593 16590 1004 0,'0'0'107'0,"0"0"-4"0,0 0-43 15,-21 106 15-15,-4-37-20 16,-1 7-9-16,-2-4-15 16,4-2-8-16,5-9-8 15,-1-6-6-15,-4-6-8 16,-2-9 7-16,-7-7-8 16,-5-10 4-16,-3-13-3 15,2-10 6-15,-3-6-7 16,5-25-1-16,1-10-6 15,8-6-3-15,10 1 5 16,9 3 3-16,6 12 2 16,3 12 3-16,0 9-3 15,16 10-1-15,14 0-2 0,14 22-3 16,12 9 6-16,10 3 9 16,8 1 8-16,0-2-7 15,-3-5-1-15,-4-4-6 16,-13-4 0-16,-12-3-3 15,-13-3-1-15,-10-3-10 16,-5 3-67-16,-3 0-70 16,-2-3-164-16,7-2-444 15</inkml:trace>
  <inkml:trace contextRef="#ctx0" brushRef="#br0" timeOffset="18499.18">13309 17027 958 0,'0'0'103'16,"0"0"61"-16,0 0-28 16,0 0-99-16,0 0-6 15,-76 79 12-15,49-33-8 16,11-4 8-16,10-2-24 15,6-7-11-15,19-6-4 16,17-8-1-16,15-14 0 16,7-5 1-16,12-14-4 15,0-18-12-15,5-2-80 16,-1-5-57-16,-3 2-209 0</inkml:trace>
  <inkml:trace contextRef="#ctx0" brushRef="#br0" timeOffset="18763.03">14357 16946 921 0,'0'0'0'16,"0"0"-38"-16,0 0-28 16,94 1-142-16</inkml:trace>
  <inkml:trace contextRef="#ctx0" brushRef="#br0" timeOffset="18906.5">14961 16908 771 0,'0'0'63'16,"0"0"-63"-16,92-34-92 15,-59 22-395-15</inkml:trace>
  <inkml:trace contextRef="#ctx0" brushRef="#br0" timeOffset="19063.84">15995 16920 205 0,'0'0'507'16,"0"0"-363"-16,0 0-11 15,0 0-60-15,0 0-73 0,0 0-81 16,61-45-211-1</inkml:trace>
  <inkml:trace contextRef="#ctx0" brushRef="#br0" timeOffset="19868.2">16745 16740 862 0,'0'0'151'15,"0"0"-63"-15,0 0-3 16,-36 103-19-16,35-64-23 15,1-2-12-15,7-6-15 16,13-10-9-16,7-5-7 0,2-13 0 16,7-3 1-1,4-13 3-15,-1-16 16 0,-3-3-5 16,-8 3-12-16,-5 7 6 16,-11 9-7-16,-5 12 9 15,-1 1-11-15,-2 6-12 16,3 16 12-16,2 5 2 15,2 0 7-15,1-2-7 16,2-6 2-16,2-8-4 16,2-5 0-16,3-6-1 15,7-1 1-15,5-19 18 16,9-9-1-16,-2-2-8 16,1-5 11-16,-5-4 22 15,-11-1-2-15,-11 3-14 0,-14 7-9 16,0 10-7-1,-8 11-5-15,-9 7-5 0,-2 3-3 16,1 7-16-16,0 12-51 16,6 3-34-16,9 0-69 15,3-2-149-15,3-7-326 16</inkml:trace>
  <inkml:trace contextRef="#ctx0" brushRef="#br0" timeOffset="20112.74">17861 16690 910 0,'0'0'316'16,"0"0"-167"-16,0 0-76 0,0 0 14 16,-85 93-10-16,73-53-7 15,12-2-24-15,0-5-26 16,24-9-17-16,9-11-2 15,6-13 5-15,1 0-6 16,3-22 0-16,-3-5-25 16,-1-3-53-16,-3 2-61 15,-6 5-163-15,-5 1-864 16</inkml:trace>
  <inkml:trace contextRef="#ctx0" brushRef="#br0" timeOffset="22852.92">13539 17780 802 0,'0'0'119'16,"0"0"-55"-16,0 0 51 15,0 0-78-15,0 0-18 16,-24 72-19-16,24-65-6 16,0-4-106-16,11-2-252 15</inkml:trace>
  <inkml:trace contextRef="#ctx0" brushRef="#br0" timeOffset="22984.37">13620 17995 695 0,'0'0'126'0,"0"0"16"16,0 0-89-16,0 0-53 16,0 0-18-16,0 0-183 15,34 5-109-15</inkml:trace>
  <inkml:trace contextRef="#ctx0" brushRef="#br0" timeOffset="23106.15">13772 18192 736 0,'0'0'104'0,"0"0"-36"16,0 0-68-16,0 0-130 15,0 0-205-15</inkml:trace>
  <inkml:trace contextRef="#ctx0" brushRef="#br0" timeOffset="23249.19">13928 18306 901 0,'0'0'96'0,"0"0"-33"16,0 0-63-16,0 0-12 15,0 0-33-15,0 0-51 16,35-7-229-16</inkml:trace>
  <inkml:trace contextRef="#ctx0" brushRef="#br0" timeOffset="34409.39">9007 11536 25 0,'0'0'864'16,"0"0"-863"-16,0 0 63 16,0 0 47-16,0 0-42 15,0 0-26-15,0 0-11 16,-47 10 0-16,47-10 10 16,0 1-16-16,0 3-14 0,15 0-1 15,12 3 15-15,15-2 0 16,23-1-15-16,28-3 12 15,19-1-1-15,17 0-17 16,7 0-5-16,3 0 0 16,-2-4 3-16,-7-2-3 15,-18 2 0-15,-18 1-45 16,-27 2-32-16,-25 1-29 16,-21 0-14-16,-17 0-54 15,-4 0-93-15,-9 1-355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6:51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4605 5197 489 0,'0'0'24'0,"0"0"57"16,0 0 9-16,0 0-63 16,0 0-19-16,0 0 11 15,0 0 64-15,14 0-31 0,-14 0-28 16,4 0 0 0,2 0-9-16,4 11-8 0,4 8 19 15,4 4 0-15,0 4-3 16,3 0 9-16,1 0-15 15,-4-5-4-15,0-3 0 16,-5-5-7-16,-1-3-4 16,2-2 12-16,-4-4-9 15,0 0 18-15,1-3-9 16,0 0 2-16,2-2-6 16,5 0 2-16,4-3 12 15,5-17-1-15,10-9 16 16,3-8-7-16,2-8-14 0,0-5-7 15,3-1-7 1,-5 2 11-16,-1 0-13 0,-3 7 10 16,-5 5-5-16,-5 7 7 15,-7 9 12-15,-7 3-2 16,-2 3 5-16,-2 4-10 16,-2 3-13-16,-2 2 20 15,-1 0-10-15,0 4-10 16,-3-1 7-16,0 1-12 15,0 2 7-15,0 0-1 16,3 0-4-16,-3 0 0 16,0 0 1-16,0 0-4 15,0 0 0-15,0 0 0 16,0 0-2-16,0 0-1 0,0 0-90 16,0 14-62-16,0 12-53 15,0 2-163-15,-3 0-285 16</inkml:trace>
  <inkml:trace contextRef="#ctx0" brushRef="#br0" timeOffset="2833.41">4769 6753 463 0,'0'0'16'15,"0"0"25"-15,0 0 66 16,0 0-15-16,0 0-50 16,0 0 6-16,-16-62 11 15,16 58 5-15,0-2-43 16,0 3 21-16,0 3-5 15,0 0-8-15,0 0-4 16,0 0-25-16,0 9 0 16,10 12-1-16,5 6 1 15,3 4 26-15,3 2-6 0,0-4-16 16,4-2 13 0,-4-3-9-16,2-6-3 0,-4-4-1 15,3-3-1-15,-4-4 3 16,2-5 7-16,0-2-4 15,3 0 0-15,10-18 4 16,10-13 9-16,12-12-5 16,8-4-14-16,1-5 4 15,-6 5-6-15,-7 6-1 16,-8 7 3-16,-12 8 3 16,-14 8-2-16,-5 5 30 15,-9 5 19-15,-2 2-12 16,-1 2-18-16,0 1-12 15,2 2-6-15,-2 1-5 16,0 0 0-16,0 0-4 0,0 0 1 16,0 0 2-16,4 0-5 15,7 0-85-15,7 0-68 16,0 0-91 0,1 0-335-16</inkml:trace>
  <inkml:trace contextRef="#ctx0" brushRef="#br0" timeOffset="6532">8173 7809 529 0,'0'0'110'15,"0"0"-35"-15,0 0 15 16,0 0-33-16,0 0-30 16,0 0 41-16,0 0-2 15,11-14-14-15,-11 4 10 16,0-3 2-16,0 2-18 16,0-2-7-16,-1 0-15 15,-11 3-3-15,-3 0-7 16,2 5 11-16,-7 2-12 15,-2 3-2-15,-2 1-3 16,-3 19 3-16,3 7-5 16,2 7 3-16,3 1-4 15,5 2 2-15,9-3-4 0,5-3 0 16,0-7-2 0,5-6-1-16,12-7 0 0,3-8-1 15,4-3 1-15,3-4 2 16,1-18 4-16,-5-7-6 15,2-2 7-15,-6-1-4 16,-6 2-3-16,-4 7 5 16,-4 9-1-16,-2 9-3 15,-1 5 9-15,-2 0 4 16,0 12-14-16,3 11-3 16,1 7 3-16,4 1 2 15,2 0-1-15,2 0 1 0,7-6-2 16,3-2-47-1,3-8-51-15,3-5-88 0,-1-7-22 16,1-3-220-16</inkml:trace>
  <inkml:trace contextRef="#ctx0" brushRef="#br0" timeOffset="7131.33">8571 7750 417 0,'0'0'189'16,"0"0"44"-16,0 0-64 15,0 0-51-15,0 0-40 16,0 0 8-16,-23-6-26 0,23 6-19 15,0 0-12-15,0 0-12 16,0 0-15-16,3 1 3 16,15 8 0-16,9-1 10 15,9-2 9-15,7-2-11 16,-1-2 4-16,0 1-6 16,-1-2-4-16,-5 4-2 15,-4 1-2-15,-9 4 5 16,-7 2-8-16,-6 6 4 15,-7 3 15-15,-3 6 9 16,0 1 12-16,-13 3-22 16,-10 1 4-16,-4-2-11 15,0-2-6-15,2-3-5 0,6-5 0 16,5-4-2-16,5-6-38 16,9-5-44-16,-4-3-15 15,4-2-31-15,0 0-57 16,4-3-123-16,7-10-130 15</inkml:trace>
  <inkml:trace contextRef="#ctx0" brushRef="#br0" timeOffset="7532">9429 7682 280 0,'0'0'168'0,"0"0"12"15,0 0 51-15,0 0-10 16,0 0-135-16,0 0-35 16,-63 43 4-16,27 0 34 15,5 0-14-15,9-1-17 16,11-7-8-16,11-6-22 0,0-6-17 16,24-6-10-16,15-7 3 15,13-9-3-15,10-1-1 16,12-4 0-16,3-13-47 15,2-1-31-15,-3-4-115 16,-13 0-232-16</inkml:trace>
  <inkml:trace contextRef="#ctx0" brushRef="#br0" timeOffset="9795.84">8656 7507 57 0,'0'0'194'16,"0"0"-191"-16,0 0-3 15,0 0 0-15,0 0 22 16,0 0-17-16,0 0-5 16,36-17-68-16</inkml:trace>
  <inkml:trace contextRef="#ctx0" brushRef="#br0" timeOffset="9949.44">8656 7507 622 0,'28'-23'27'16,"-31"23"84"-16,3 0-3 0,0 0-108 16,2 0-3-16,20 0-83 15,5-13-166-15</inkml:trace>
  <inkml:trace contextRef="#ctx0" brushRef="#br0" timeOffset="11306.43">8396 6153 410 0,'0'0'98'0,"0"0"-5"16,0 0 53-16,0 0-63 15,0 0-59-15,0 0-24 16,-12-1-1-16,17-2-22 15,13 0 23-15,7-4 1 16,2 2 6-16,1-4-14 16,-1 1-15-16,3 0-65 15,-5-2-159-15</inkml:trace>
  <inkml:trace contextRef="#ctx0" brushRef="#br0" timeOffset="11449.18">8513 6195 526 0,'0'0'41'0,"0"0"-21"16,0 0-8-16,0 0-12 15,0 0-52-15,94-32-212 16</inkml:trace>
  <inkml:trace contextRef="#ctx0" brushRef="#br0" timeOffset="15098.45">10575 10912 294 0,'0'0'295'15,"-25"-76"-206"-15,12 29 61 0,6-4-18 16,2 0-21-16,5 3-29 15,0 8-5-15,0 13 19 16,0 11-24-16,0 15-1 16,5 11-25-16,7 40-44 15,7 29 35-15,8 27 12 16,0 13-29-16,-1 4 14 16,2-2-6-16,-5-5-16 15,0-8-2-15,-4-10-6 16,-7-11 0-16,-1-12-4 15,-5-18 6-15,-1-18-5 16,-2-21-1-16,-1-11 0 16,-1-7 0-16,-1-7 7 15,0-28 13-15,0-19-16 0,-6-16 2 16,-16-11-5-16,-6-3-1 16,-10 3-1-16,-9 12 1 15,-11 15 4-15,-14 25-3 16,-10 23-1-16,-14 15-8 15,-10 37 5-15,-4 20 0 16,4 12 3-16,15 7 0 16,28 1 0-16,24-4-2 15,26-2-4-15,13-3-22 16,30-3-66-16,22 1-41 16,9-7 11-16,2-2-655 15</inkml:trace>
  <inkml:trace contextRef="#ctx0" brushRef="#br0" timeOffset="15966.34">11419 10682 299 0,'0'0'427'0,"34"-134"-395"16,-25 79 130-16,-9 11-20 16,-1 17-8-16,-26 20-37 15,-18 18 10-15,-16 56-46 16,-15 39-6-16,-3 38 8 16,3 23 3-16,15 14-15 15,13 13-21-15,16 6-6 16,19-4-10-16,13-14-2 0,37-19-1 15,27-31-9-15,20-28-1 16,12-25-1-16,8-21-3 16,-3-21 3-16,-4-20-6 15,-7-17-31-15,-8-12-54 16,-7-27-54-16,-14-19-85 16,-17-14-339-16</inkml:trace>
  <inkml:trace contextRef="#ctx0" brushRef="#br0" timeOffset="16683.25">12265 10632 1009 0,'0'0'30'0,"16"-99"99"16,-11 74-7-16,-5 14-23 15,0 11-7-15,0 25-65 16,0 31-19-16,0 24 37 15,-3 19-7-15,-14 8-10 16,-1 0 4-16,-4 0-10 16,-5-5-12-16,-1-9-6 0,0-11 1 15,-2-16 0 1,0-14-5-16,2-14-2 0,0-12 2 16,-1-13 4-16,-7-10-1 15,-3-3-5-15,-7-16 2 16,-8-14-7-16,1-10-6 15,5-10-9-15,8-6 5 16,17 0 7-16,11 4 4 16,12 13 6-16,6 11-9 15,31 16 9-15,19 12-4 16,15 10-2-16,10 27 5 16,4 12 2-16,-3 9 1 15,-7 6-1-15,-7-2 3 16,-5-2-4-16,-11-1 0 15,-4-4-2-15,-5-11-6 0,-4-8-61 16,2-16-37-16,-2-18-87 16,-4-2-132-16,-2-26-288 15</inkml:trace>
  <inkml:trace contextRef="#ctx0" brushRef="#br0" timeOffset="16932.68">12756 11259 621 0,'0'0'277'0,"0"0"-132"16,0 0 8-16,0 0-16 0,0 0-64 16,0 0-60-1,0 55 82-15,0 0-43 0,0 1-21 16,3 1-2-16,4-3-10 16,-1-5-12-16,0-5-6 15,3-8 0-15,-1-9-1 16,0-13-42-16,0-8-29 15,-1-6-30-15,5-14-18 16,0-20-8-16,2-14-76 16,-1-11-129-16,-2-6-217 15</inkml:trace>
  <inkml:trace contextRef="#ctx0" brushRef="#br0" timeOffset="17182.93">12854 10977 587 0,'0'0'130'15,"0"0"65"-15,0 0-39 0,0 0-52 16,-88-38-26-16,78 45-27 16,4 4-30-16,6-1-21 15,0-2 0-15,7-4-10 16,14-4 10-16,10 0 2 16,-1-15 7-16,-8-5 5 15,-11-2-3-15,-11-1 0 16,-3 3 10-16,-16 5-12 15,-5 5-9-15,-3 10-9 16,-3 0-8-16,3 18-92 16,6 8-174-16,6 2-367 15</inkml:trace>
  <inkml:trace contextRef="#ctx0" brushRef="#br0" timeOffset="18085.39">13648 10157 724 0,'0'0'94'16,"-11"-120"63"-16,11 77-33 15,-1 14-3-15,-1 11 0 16,1 9-41-16,-1 9 2 16,-2 22-23-16,3 41-51 15,1 39 38-15,0 43 35 16,7 34-31-16,14 33-3 15,6 19 2-15,4 9-13 16,15 14-2-16,4-15-3 16,-4-15-16-16,-4-25-8 15,-16-36 5-15,-9-24-5 16,-7-31 1-16,-2-25-7 16,-7-31 2-16,1-24-3 0,-2-16 0 15,0-12 0-15,1 0 6 16,-1-8-6-16,2-21 0 15,3-13-27-15,3-8-28 16,4-6-38-16,4 0-28 16,1 3-3-16,1 1-25 15,0 3-96-15,0 0-126 16,-1 0-210-16</inkml:trace>
  <inkml:trace contextRef="#ctx0" brushRef="#br0" timeOffset="18634.24">14340 11026 653 0,'0'0'149'0,"0"0"-1"16,0 0 3-16,0 0-9 15,0 0-50-15,0 0-75 16,0-8-11-16,0 60 42 16,0 8 6-16,6 2-33 15,9-4-1-15,6-8-11 0,3-12-3 16,-1-11-4-16,2-12-2 16,-2-13 0-16,4-2 7 15,0-27-6-15,4-11 11 16,-2-7-6-16,-10-2-5 15,-6 8 7-15,-6 7-7 16,-4 15 5-16,-3 10 9 16,0 7 11-16,0 3-25 15,0 21 1-15,0 8-2 16,0 1 6-16,9-2-4 16,13-6 0-16,5-10-2 15,7-10 3-15,5-5-3 16,5-11 9-16,-2-18-3 15,-4-10 3-15,-8-8 7 0,-14-7 22 16,-16-4-12-16,0-1-20 16,-25 7 1-16,-11 15 1 15,-3 17-8-15,2 14-9 16,8 6 1-16,5 15-22 16,7 16-45-16,11 6-10 15,6 8-5-15,0 1-58 16,13 2-45-16,9-4-25 15,7-4-132-15</inkml:trace>
  <inkml:trace contextRef="#ctx0" brushRef="#br0" timeOffset="18965.57">15194 11147 926 0,'0'0'117'0,"0"0"4"15,0 0-68-15,0 0 20 16,0 0 28-16,49 93-7 16,-34-39-25-16,0 8-16 15,-5 6 2-15,0 4-15 16,-4 1-5-16,-6-2 1 16,0-6-15-16,0-9-1 15,-14-12-8-15,-13-6-11 16,-8-8 8-16,-2-9-7 15,1-5 5-15,2-11-7 16,7-5-1-16,2 0-3 0,1-21-13 16,1-13-32-16,1-12-27 15,4-11-30-15,6-6-59 16,6-3-59-16,6 0-203 16</inkml:trace>
  <inkml:trace contextRef="#ctx0" brushRef="#br0" timeOffset="19222.71">15197 10888 758 0,'0'0'86'16,"0"0"91"-16,0 0-72 15,0 0-28-15,0 0-45 0,0 0-27 16,0 1 11-16,0 6 2 15,0-4-7-15,0-3 10 16,0 0 17-16,0 0 21 16,0 0 1-16,0 0-21 15,0 0-27-15,0 0-12 16,0 0-4-16,0 0-31 16,0 0-111-16,-6 0-287 15</inkml:trace>
  <inkml:trace contextRef="#ctx0" brushRef="#br0" timeOffset="19465.77">15399 10424 1203 0,'0'0'75'0,"182"55"87"16,-59 28 7-16,1 30-33 15,-21 21-6-15,-26 11-39 16,-31 5-43-16,-32-4-26 16,-23-2-15-16,-45 2-3 15,-22-4-4-15,-12 2-88 0,-13-4-121 16,-20-12-86-16,-20-15-1026 16</inkml:trace>
  <inkml:trace contextRef="#ctx0" brushRef="#br0" timeOffset="22334.25">23371 9763 1187 0,'0'0'18'0,"0"0"-6"15,0 0 71-15,0 0-42 0,-91 72-8 16,34 8 44-16,-6 4-35 16,-4-2-30-16,2-5 0 15,2-6-10-15,0-6 4 16,5-8-6-16,0-10 0 15,1-10-4-15,4-16 4 16,5-15 3-16,2-6 2 16,5-23-2-16,10-18 4 15,7-14-7-15,9-10 0 16,9-2-3-16,6 5 3 16,4 15-4-16,21 21 3 15,6 22 1-15,9 7 8 0,7 37-1 16,6 16 7-1,5 16 3-15,0 7-4 0,-1 4-5 16,-4 1-8-16,-1-4 4 16,1-7-11-16,0-11-34 15,2-9-44-15,-2-16-71 16,-5-17-125-16,-6-18-232 16</inkml:trace>
  <inkml:trace contextRef="#ctx0" brushRef="#br0" timeOffset="22535.26">23430 10455 600 0,'0'0'385'16,"0"0"-234"-16,0 0 11 15,0 0-54-15,0 0-70 16,0 0-22-16,0 93 58 0,3-29-41 16,8-1-16-16,1-4-11 15,-2-6-4-15,2-3 0 16,2-9-4-16,-2-11-44 15,4-13-54-15,-1-17-88 16,3-3-189-16,-2-33-488 16</inkml:trace>
  <inkml:trace contextRef="#ctx0" brushRef="#br0" timeOffset="22708.72">23559 10132 553 0,'0'0'380'0,"0"0"-285"15,-81-13 4-15,65 13-31 16,3 1-16-16,7 8-35 16,6 1-17-16,0 0-4 15,0-1-6-15,22-2-42 16,8-4-114-16,4-2-209 16</inkml:trace>
  <inkml:trace contextRef="#ctx0" brushRef="#br0" timeOffset="23415.52">24127 10360 1232 0,'0'0'25'0,"0"0"131"15,0 0-135-15,0 0 55 16,164 33 32-16,-26-33-49 16,27 0-13-16,8-3-36 15,-6-6 4-15,-15 2-6 16,-32 0 2-16,-36 3-7 16,-35 1-1-16,-28 0 3 15,-16 2-2-15,-5 1 6 0,0 0 14 16,0 0 5-1,0 0-17-15,0 0-6 0,0 0-5 16,0 0-5-16,0 0 5 16,0 0-19-16,0 0-20 15,0 0-11-15,0-5-5 16,-7 0-15-16,0-4-3 16,-1-3-11-16,1-2-13 15,-1-2-37-15,2-1-13 16,-3-4-43-16,-1-1-45 15,-5-2 33-15,-7-2 124 16,-8-1 78-16,-6 1 39 16,-7 0 91-16,-3 3 34 0,2 4-17 15,2 2 34 1,7 3-47-16,8 1-11 0,9 2-42 16,10 3 7-16,7 6-26 15,1-1-18-15,0 1-18 16,0 2-10-16,4-1-5 15,16 1 7-15,11 0-15 16,12 1 21-16,8 15 4 16,7 5-4-16,8 9-3 15,-2 8 7-15,-7 5 1 16,-13 4-12-16,-17 3-5 16,-19 5 7-16,-8 2 1 15,-21 9-5-15,-19-1-3 16,-7-4-9-16,0-1-3 0,5-9-12 15,6-1-101-15,8-6-46 16,7-6-51-16,13-14-281 16</inkml:trace>
  <inkml:trace contextRef="#ctx0" brushRef="#br0" timeOffset="24082.57">26497 9930 1117 0,'0'0'35'16,"0"0"47"-16,0 0 28 0,0 0-65 15,-102 111 27-15,87-37-19 16,15-1-14-16,0-5-32 16,33-10 3-16,13-16 2 15,6-14-12-15,2-15 9 16,-3-13-6-16,-5-13-1 16,-7-21 9-16,-6-6 2 15,-7-9 0-15,-5 0-3 16,-7 2-1-16,-8 14 5 15,-5 13 6-15,-1 14-6 16,0 6 16-16,0 19-30 16,-3 14-5-16,2 10 5 15,1-1 2-15,4-4 1 16,26-8-3-16,12-11-2 0,12-12 2 16,8-7 0-16,5-18 5 15,-1-16-2-15,-9-9-3 16,-16-7 8-16,-15-2 1 15,-20-1-5-15,-6 9 5 16,-25 11-3-16,-19 16-6 16,-8 17-10-16,1 6-25 15,10 25-73-15,18 8-27 16,20 4-121-16,3-4-214 16</inkml:trace>
  <inkml:trace contextRef="#ctx0" brushRef="#br0" timeOffset="24275.59">27457 10156 442 0,'0'0'685'0,"0"0"-624"15,27 76 97-15,-12-13-24 16,-4 13-18-16,-1 8-45 16,-4-3-30-16,0-6-28 15,-3-12-4-15,-2-16-7 16,1-14-2-16,-2-16-57 15,3-14-45-15,2-3-81 16,-1-34-221-16</inkml:trace>
  <inkml:trace contextRef="#ctx0" brushRef="#br0" timeOffset="24441.09">27648 9714 919 0,'0'0'576'15,"0"0"-445"-15,0 0-27 16,0 0-89-16,0 0-15 16,0 0-11-16,30 24-60 15,-13 1-157-15,-14-1-604 16</inkml:trace>
  <inkml:trace contextRef="#ctx0" brushRef="#br0" timeOffset="27017.57">16687 11318 704 0,'0'0'34'16,"0"0"75"-16,0 0-27 15,0 0-3-15,0 0-53 16,0 0-1-16,0 0 14 16,-3 0 7-16,3 0 1 15,0 0-18-15,-2 0-4 0,2 0-10 16,0 0-9-16,0 0 7 16,0 0 7-16,0 0-4 15,0 0 3-15,0 0-13 16,0 0 16-16,0 0-9 15,0 0-8-15,0 0 2 16,0 0 0-16,0 0-5 16,0 0 2-16,0 0-2 15,0 0-2-15,0 0 5 16,0 0-4-16,0 0 5 16,0 0-6-16,3 0-5 15,17 0 5-15,11 0 4 16,14-3 8-16,7-2 5 0,-4-2-13 15,-4 1 2-15,-6 2-5 16,-11 0-1-16,-8 1 0 16,-7 2 1-16,-7-1 3 15,-2 1 5-15,-3 1-3 16,1 0 11-16,-1 0-6 16,0 0-6-16,0 0-5 15,0 0 0-15,0 0 0 16,2 0-39-16,1 0-115 15,-3 0-184-15,0 0-269 16</inkml:trace>
  <inkml:trace contextRef="#ctx0" brushRef="#br0" timeOffset="27485.82">16685 11483 551 0,'0'0'319'0,"0"0"-205"16,0 0 17-16,0 0-38 15,0 0-40-15,0 0-19 16,-19 7-26-16,52-7 6 16,16 0 59-16,14 0-30 15,1 0-21-15,-4-1-9 16,-8-3-12-16,-13-1 9 16,-8 1 0-16,-10 1 3 15,-11 1 2-15,-4 0 2 16,-4 1 11-16,-1 1-4 15,1 0-10-15,-2 0 4 16,0 0-11-16,0 0 6 16,0 0-11-16,0 0-1 15,0 0-1-15,0 0 0 0,0 0-8 16,0 0-35-16,0 0-60 16,3 0-80-16,0 0-134 15,-3 0-190-15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7:41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12159 12353 369 0,'0'0'33'16,"0"0"47"-16,0 0 45 16,0 0-50-16,0 0 3 15,0 0-3-15,0 0 17 16,-18 1 7-16,18-1-41 15,0 0-5-15,0 0-8 16,0 0-17-16,0 0-3 16,0 1-5-16,0-1-10 15,0 3 8-15,0 0-14 0,0 2 7 16,0 2 16-16,6 2-10 16,6-2 10-16,1 0-9 15,4 0 5-15,2-1-2 16,4-2 1-16,0 1 1 15,4-1-1-15,-2 0-7 16,4-1 0-16,-2 0-1 16,4 0-7-16,-1-1 6 15,-2 1-12-15,1-2 10 16,-4 1 2-16,0-2-11 16,-1 0-2-16,2 0 3 15,4 0 1-15,-2 0-1 16,6 0-2-16,-1 0 4 0,1 0-3 15,-1 0 1-15,0 0-2 16,0 0 1-16,-2-2-1 16,5 1-1-16,-2 0-3 15,2-1 3-15,4 1 0 16,-1 0 6-16,4-1-6 16,0 1 1-16,-2-1 4 15,-2 1-5-15,-2 0-4 16,2-1 4-16,1 1 0 15,-1-1 0-15,7 1 0 16,-3-2-1-16,2 2 1 16,-3-1 0-16,-2 1 2 15,0-1-2-15,-1 1 0 16,-3 0 0-16,0-1 0 16,0 1 1-16,-3-1 1 0,2 2-2 15,-2 0 6-15,1 0-1 16,4 0-2-16,1 0 2 15,2 0 0-15,3 0 1 16,2 0-5-16,0 0 3 16,2 0-4-16,0 0 4 15,1 0 0-15,-1 3-2 16,1 1 5-16,-7 1-3 16,-5-4-4-16,-3 2-4 15,-8-3 4-15,-1 0 8 16,-4 0 8-16,-5 0-3 15,-1 0 2-15,-7 0-5 0,-4 0-1 16,-2 0 1-16,-2 0-5 16,0 0-1-16,0 0-4 15,0 0-5-15,0 0 1 16,0 0-15-16,0 4-29 16,-8 5-41-16,-13-1-78 15,-3-3-180-15</inkml:trace>
  <inkml:trace contextRef="#ctx0" brushRef="#br0" timeOffset="9288.1">8911 12979 929 0,'0'0'19'0,"0"0"-10"16,-103-76 113-16,58 49-12 15,-10 0-62-15,-15 2-19 16,-20 5 14-16,-26 7-20 15,-35 13 7-15,-26 0-9 16,-25 18 20-16,-21 15-21 16,-9 5-15-16,-5 8 3 15,4 6-7-15,11 9 8 16,21 8-9-16,14 7-1 16,22 4 1-16,17 6 12 0,18 4-6 15,21 4 3-15,21 3 0 16,19 6-1-16,19 2-5 15,14 0-1-15,15-2 0 16,17-1-2-16,4 4-1 16,16-2 1-16,20-5 0 15,6-13 0-15,8-17-10 16,5-10 10-16,5-11 0 16,16-8-1-16,21-3 1 15,21-5 1-15,6-4-1 16,6-3 1-16,-14-9 8 15,-7-6-9-15,-3-3 4 0,6-4-3 16,3-3-1-16,6-2 0 16,4-13 0-16,6-6-1 15,11 0 1-15,6-4 0 16,4 0 0-16,6-3 7 16,6-3 2-16,2-1 13 15,-8-2 3-15,-14-2-13 16,-15 1 13-16,-17-2-15 15,-8 1 8-15,-16-1-12 16,-10-1 0-16,-8 1 2 16,-5 2-7-16,-9 0 8 15,2-2 0-15,-6-1 6 16,-1-3-6-16,-5 0-8 0,-4-3 1 16,-5-4-2-1,-4-4 1-15,-3-8 0 0,-5-7 2 16,-4-2 0-16,-3 1-3 15,-3 5 0-15,-6 2 0 16,-9 0-2-16,0-1 2 16,-24 2 0-16,-19-3-1 15,-21 2 4-15,-24-4-3 16,-20-4 0-16,-19-1-1 16,-17 8-8-16,-13 13-16 15,-10 18-25-15,-6 17-39 16,0 14-37-16,10 5-35 0,20 22-81 15,28 7-281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2:48:28.73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6224 7529 670 0,'0'0'23'16,"0"0"104"-16,0 0-11 0,0 0-6 16,0-73-41-1,-3 69-4-15,0 2 17 0,3 2-35 16,0 0-14-16,0 9-33 15,0 19-8-15,0 14 8 16,0 12 41-16,3 8-21 16,8 3 21-16,-4 4-28 15,0 3 20-15,-2 2-4 16,-1 0-23-16,-1 5 29 16,2 1-19-16,-2 4-4 15,4 0 10-15,-2-2-21 16,-1 2 10-16,-1 0 9 0,0 0-20 15,0-1 15-15,-1-5-5 16,-1-2-9-16,-1 0 19 16,0-1-19-16,0-1 13 15,0 4-2-15,0 3-11 16,0-1 13-16,6 2-13 16,0-3 1-16,0-3 2 15,0 0 1-15,0-1-5 16,1 0 0-16,-2-2 6 15,-1-2-6-15,2-2 0 16,-1 1 1-16,1 2 1 16,-2-1 4-16,2 0-4 15,-3 1 0-15,-1 0 6 0,-1-2-10 16,1 0 2-16,1-3 0 16,1-5 5-16,1 1-3 15,2 0-2-15,-3 2 0 16,1 1 3-16,1-3-2 15,-1-2-1-15,-1-2 0 16,2-1 0-16,-2 3 1 16,1 0-1-16,-1-1 0 15,1 1 3-15,-2 1-4 16,3 6 1-16,-2 1 0 16,2 3 7-16,-1-3-4 15,-2-3-3-15,1 0 0 16,1 3 2-16,-1 5-5 15,5 1 3-15,-3 4 0 16,0 0-1-16,3 1 4 0,1 2-3 16,1 0 0-16,2 5 2 15,-1 7-4-15,0-1 2 16,3 0-5-16,2-3 3 16,-1-6-6-16,-1-1 4 15,3-6-5-15,-3-1-4 16,1-5 11-16,-1-10-14 15,0-8-7-15,0-9-8 16,1-13-55-16,2-11-39 16,0-19-138-16,-3-3-389 15</inkml:trace>
  <inkml:trace contextRef="#ctx0" brushRef="#br0" timeOffset="1662.78">6803 13487 615 0,'0'0'49'0,"0"0"-26"0,-85 10 92 16,63-6-14-1,5-1-21-15,9-2-3 16,3 2-9-16,5-3-11 16,0 0-20-16,0 3-18 0,22 1-14 15,14 0 20-15,16 1 36 16,14-4-12-16,11-1-15 16,11 0 7-16,12-7-25 15,14-9 7-15,12-3-2 16,9-2-13-16,4-3 7 15,7 0-10-15,7 0-2 16,-2 3 12-16,0-1-11 16,-7 4 1-16,-9 3 4 15,-7-1-3-15,-6 3 5 16,-2-1 0-16,-1 0-7 0,0 1 11 16,4 1-11-1,-4 1-2-15,-7 4-2 0,-3 2 7 16,-9 4-15-16,-3 1 8 15,-3 0 0-15,-3 0-4 16,-3 0 7-16,0-1-3 16,0-2 0-16,-3-3 8 15,-1-1-2-15,4 0-6 16,-2-2 0-16,2 2-2 16,-6-2 2-16,-1 0 0 15,-2-1-1-15,0-2 2 16,3-1-7-16,1 1 6 15,4 1 0-15,7 4-1 16,9 3-2-16,0 1 3 0,6 3 0 16,3 0 8-16,4 0-16 15,-1 0 8-15,-3 3-1 16,-6-2-7-16,-5 2 6 16,-4-2 0-16,-3 2 2 15,-3 1 0-15,-1-1-2 16,-4 0 2-16,1 0 0 15,-4 0-3-15,-2-3 14 16,2 0-11-16,-3 0 0 16,-1 0 1-16,-8 0-6 15,-1 0 5-15,0 0 0 0,2 0-5 16,4 0 5-16,-1 0 0 16,-3 0 0-16,-1 0 6 15,-4 1-11-15,-1 2 5 16,-5 0 0-16,-1 0-1 15,-7 0 5-15,-2-1-4 16,-2 1 1-16,2 2 7 16,0 0-12-16,4 2 4 15,0-1 0-15,-1 1-5 16,-8-2 10-16,-1-1-5 16,-5 1 0-16,-3-3 2 15,-2 1-10-15,-1 0 8 16,-4 0 0-16,-2 0 7 15,-1-2-4-15,-5 1-3 0,-3-2 2 16,-3 0 7-16,-4 0 1 16,-2 0-5-16,-6 0 6 15,-2 0 22-15,-2 0-32 16,0 0 21-16,0 0-14 16,0-5-3-16,-15-5 0 15,-7-2-5-15,-8-2 0 16,-9-1 1-16,-3-4 7 15,-1 2-8-15,-2-3 0 16,3-1 5-16,8 3 0 16,7 5-4-16,14 6 13 15,9 4 9-15,4 3-18 16,0 0-5-16,0 0 0 0,13 14-13 16,10 12 5-1,8 7 8-15,3 3 0 0,-7-4 1 16,-3-4 2-16,-8-3-3 15,-5-6 8-15,-8-6-6 16,-3-3 5-16,0-2-7 16,-6-4 0-16,-18 2 14 15,-14-3-14-15,-20-2-19 16,-24-1-39-16,-25 0-96 16,-14-3-189-16</inkml:trace>
  <inkml:trace contextRef="#ctx0" brushRef="#br0" timeOffset="3818.73">6303 7342 615 0,'0'0'186'16,"0"0"-122"-16,0 0 132 15,0 0-108-15,0 0-35 16,0 0 31-16,0 0-43 0,-22-2-10 16,20 2 7-16,-1 5-37 15,-3 8 19-15,-4 7 3 16,-1 5-12-16,-5 4 21 15,-4 3-19-15,-2 4-4 16,-2-4 5-16,3-1-5 16,-1-4-3-16,4-7 5 15,5-6-7-15,5-6 13 16,4-6-17-16,4-2 0 16,0 0 20-16,0-19-13 15,10-19 8-15,14-12-15 16,7-7 5-16,2 7-11 15,-2 10 6-15,-4 14 0 0,-6 11 20 16,-1 7-18 0,-2 8 9-16,4 0-11 0,2 12 0 15,4 12-8-15,0 4 8 16,4 5-1-16,1 5-7 16,1 7-69-16,-1 4-82 15,-5 2-86-15,-9-3-158 16</inkml:trace>
  <inkml:trace contextRef="#ctx0" brushRef="#br0" timeOffset="9648.95">8250 7820 607 0,'0'0'60'15,"0"0"4"-15,0 0 27 16,0 0 13-16,0 0-15 16,0 0 8-16,0 0-33 15,0 0 15-15,-8 0-7 16,8 0-57-16,0 0 0 16,3 0-14-16,8 0 13 15,11 0-8-15,8-1-6 0,6-2 0 16,13 0 19-16,15-4-13 15,11-3 1-15,13-3 10 16,6-2-6-16,0 1 2 16,-6 0-13-16,-3 2 0 15,-13 4-2-15,-8 1 14 16,-6 2-12-16,3 1 0 16,2 2 4-16,1-3-7 15,13 1 3-15,3-1 0 16,9-1-6-16,5 0 11 15,5 2-5-15,3 0 0 16,0 0 4-16,0-1-8 16,-2 1 4-16,1-2 0 15,-1 3-4-15,3-2 17 0,6 0-12 16,-2 0-1-16,2-1 2 16,-1 1-15-16,-1-2 13 15,-4 1 0-15,-11 1-4 16,-7-1 15-16,-11-1-11 15,-9 1 0-15,-8 0 4 16,-5 2-9-16,-7 0 5 16,-2 0 0-16,-1 1 0 15,1-1 10-15,-3 1-10 16,1-2 3-16,-5 1 1 16,-8-2 4-16,-4 1-3 15,-8 1-5-15,-7 0 3 16,2 1 10-16,-5 0-8 0,2-1-2 15,1 1 6 1,2-1-8-16,8 0 0 0,6-2-1 16,8-1 0-16,6-3 4 15,12-2-4-15,2 1 0 16,3 1 1-16,-2 2-7 16,-5 1 6-16,-9 0 0 15,-7 1 0-15,-8 4 8 16,-10-3-8-16,-8 5 0 15,-5 0 0-15,-2 0-4 16,0 0 4-16,0 0-25 16,-6 0-32-16,-15 0-45 15,-12 0-65-15,-14 0-171 16,-10 0-337-16</inkml:trace>
  <inkml:trace contextRef="#ctx0" brushRef="#br0" timeOffset="11232.99">8196 7964 277 0,'0'0'93'0,"0"0"-59"16,0 0 9-16,0 0-25 15,0 0-15-15,0 0 9 16,75-17-11-16,-51 10 3 16,7 0 14-16,1 0-15 15,3 0 3-15,4 0-6 16,-2-2-5-16,-4 2 3 16,-3-1-44-16,-8 2 13 15,-7 1 28-15,-6 2 5 0,-1 0 0 16,-5 2 6-1,-2-1 13-15,1 2 56 0,-2-1 7 16,0-1-15 0,0 2 4-16,0 0-23 0,0 0 0 15,0 0-7-15,0 0-19 16,0-1 27-16,6-2-30 16,5-1-12-16,9-2 21 15,8-1-26-15,11-1 23 16,9-2 2-16,8 1-9 15,10-1 28-15,4 0-32 16,6 1 7-16,-1-1-1 0,-3 2-11 16,-1 0-8-1,-2 3-1-15,-5-2 8 0,3-1-17 16,-3 1 10 0,2-1-1-16,5-2 0 0,4 0 2 15,7 0-2-15,3-1 0 16,-1 0 4-16,1 1-5 15,-3-1 1-15,-4 1 0 16,-4 1 0-16,-4-1 11 16,-3 0-11-16,4 3 0 15,3-1 9-15,2 1-16 16,5 0 7-16,-1 1 0 16,1 2-2-16,4-2 8 15,1 1-12-15,-2-1 6 16,0-1 0-16,-4 1 2 15,-5 0-2-15,-5 1 0 16,-3-2 3-16,-3 1 1 0,0-1-4 16,5 2 2-16,10-4-1 15,2 2 2-15,2 0-1 16,0 0-2-16,-5 4 0 16,-2-3 1-16,-6 2-1 15,1 0 5-15,-4-3 1 16,0 0 5-16,0-2-1 15,0 2 15-15,2-1 4 16,-4 3-26-16,-6-1 16 16,-9 3-11-16,-11 0-2 15,-8 2 17-15,-5-1-17 16,-6 1 9-16,-6 0 0 0,-5 1-13 16,1-2 12-16,-1 1-12 15,2-2-1-15,2 1 3 16,2 0-4-16,6-1-5 15,3-3-66-15,-3-4-138 16,-2-8-338-16</inkml:trace>
  <inkml:trace contextRef="#ctx0" brushRef="#br0" timeOffset="12348.17">13145 7490 621 0,'0'0'51'0,"0"0"1"16,0 0 70-16,0 0-15 16,0 0-22-16,0 0-14 15,0 0-7-15,-8-34-48 16,7 34 11-16,1 0-10 15,-3 0-15-15,3 7 6 16,0 13-7-16,0 7 24 16,0 6 18-16,0 6-17 0,0 4 11 15,0 6-4 1,0 1-15-16,0 3 21 0,3 1-21 16,6 5 6-16,2 0 0 15,2 4-23-15,0 3 27 16,1 3-17-16,1 4-10 15,-2-1 18-15,0 2-17 16,1 1 5-16,2 2 4 16,-2 1-8-16,-1-4 13 15,-1-5 0-15,-1-3-11 16,0-3 9-16,2 4-10 16,-4-1 10-16,-1 2-2 15,-2-2-11-15,-3 3 10 16,-1-1-6-16,-2-1-3 0,0-7 4 15,0-8-5-15,0-8-1 16,0-10 4-16,0-7 0 16,0-8-5-16,0-4 1 15,0-5 0-15,0-5-3 16,0-3 3-16,0-1 0 16,0-1 0-16,1 0-12 15,-1 0-9-15,2 0-34 16,-1-15-55-16,1-8-143 15,1-4-151-15,4 0-416 16</inkml:trace>
  <inkml:trace contextRef="#ctx0" brushRef="#br0" timeOffset="13582.74">12081 8634 95 0,'0'0'447'0,"0"0"-413"16,0 0 40-16,0 0 38 15,0 0-5-15,0 0 14 16,0-20-27-16,0 20-24 16,0 0 1-16,0 0 3 15,0 0-51-15,0 0 14 16,0 12-37-16,0 15 8 16,0 13 17-16,0 12 5 15,0 4-10-15,0 3 9 0,0 0-24 16,2 4 16-1,5-5-18-15,-2 1 0 0,-2-3 7 16,-2-3-4-16,-1 0-6 16,0 2 4-16,0-2 10 15,0 0-12-15,0-3-1 16,0-1-1-16,0-7 8 16,0-3 0-16,0-4-8 15,0-3 0-15,0-5 3 16,3-5-3-16,0-1 0 15,-1-4 1-15,-2 0-9 16,1-1 10-16,-1-2-2 16,0-2 0-16,0-1 8 15,0-2-10-15,0-2 2 0,0-3-19 16,0-2-5-16,2-1-60 16,-1-1-54-16,4 0 17 15,3 0-121-15,5 0-15 16,0-1-150-16</inkml:trace>
  <inkml:trace contextRef="#ctx0" brushRef="#br0" timeOffset="14281.89">12081 9792 454 0,'0'0'94'16,"0"0"-74"-16,0 0 83 0,0 0-35 16,0 0-28-16,0 0-7 15,-6 0-2-15,6 0-23 16,3 0 19-16,9 0-14 15,6 0 43-15,6-2 2 16,4-3-49-16,4 2 16 16,2-2-6-16,3 4-12 15,5 0 15-15,0-1-15 16,1 1 0-16,3-1 3 16,1 2-1-16,2-1 2 15,-3-1-11-15,3 1 2 0,-1 0 12 16,-3-2-8-1,-2 0-2-15,0 0 13 16,1-1-14-16,0-2 19 0,0-1-18 16,5 1 6-16,2 2 22 15,1 0-27-15,1 1 10 16,-3 2-7-16,-4 1 1 16,-1 0 7-16,-4 0-13 15,-3 0-2-15,-5-2 14 16,-7 1-10-16,-6 0-5 15,-8-1 0-15,-8 2 14 16,-2 0-18-16,-2 0 6 0,0-1-2 16,0-2 0-1,0-4-12-15,-6-3-97 0,-12-7-133 16,-9 0-162-16</inkml:trace>
  <inkml:trace contextRef="#ctx0" brushRef="#br0" timeOffset="16030.25">8744 9069 372 0,'0'0'28'16,"0"0"25"-16,0 0 48 15,0 0 0-15,0 0-19 16,0 0-34-16,0 0 2 16,-30-13-30-16,30 13-3 15,0-1-17-15,6-1 2 16,10-2 10-16,7 0 7 15,8 1 13-15,5-3-1 16,4 1-15-16,5-1 19 16,6 0-2-16,2 2-29 15,1-1 11-15,6 1-8 0,7-1-6 16,3-2-1-16,6 2 8 16,5-2-8-16,-5-2 0 15,3 0 2-15,-3 1-10 16,0-1 17-16,2 1-8 15,-4-2 4-15,-5 2-2 16,-3 0 10-16,-2 2-13 16,-3 0 3-16,2 0-5 15,-2 1 10-15,-2-1-8 16,1 2 0-16,0-2 8 16,-1 3-15-16,3-1 7 15,-1 0 0-15,-3-2-5 0,0-1 11 16,3 0-6-1,2-1 0-15,1-2 8 0,2-1-10 16,-2 1 2-16,-6 1 0 16,-3 2-11-16,-1 0 18 15,-5 0-7-15,3-2 0 16,0 1 5-16,1-2-12 16,-4 1 7-16,3-1 0 15,-7 1 5-15,-3 1 0 16,-1-2-5-16,0 1 0 15,-1-1 3-15,2 3-7 16,-2 0 4-16,2 0 0 16,0 2-2-16,-5-1 8 15,-1 0-6-15,-6 2 0 16,-7 0 12-16,-6 1-16 0,-8 0 5 16,-5 3-1-16,-2-1 2 15,2-1 12-15,5-1-9 16,8-1 7-16,1-2-8 15,3-1 7-15,-1 2-11 16,-5-1 0-16,-1 2-2 16,-5 1 2-16,-8 0-17 15,-1-1-56-15,-7-2-120 16,-32 0-256-16</inkml:trace>
  <inkml:trace contextRef="#ctx0" brushRef="#br0" timeOffset="17145.86">8117 7839 492 0,'0'0'52'0,"0"0"28"16,0 0 36-16,0 0-44 16,0 0 8-16,0 0-26 15,23-50-29-15,-23 50 30 16,0 0-36-16,0 0 21 16,0 0-12-16,0 0-26 15,0 0 23-15,1 4-25 0,8 16 0 16,0 11 26-16,8 8 7 15,2 7 16 1,2 2 6-16,2 7-35 0,0 4 21 16,2 8-21-16,1 4-4 15,-3 1 14-15,-1-1-26 16,1-2 17-16,0 1-3 16,0 0-13-16,-1-1 24 15,-2-3-25-15,1-5-3 16,-3-3 17-16,0-2-10 15,3-3-1-15,-5 2-1 16,2-5 1-16,-1 1 5 16,-1-2-11-16,1 2-1 15,-1 4 4-15,-3 0 8 0,2-1-10 16,-3-6-2-16,0-7 5 16,0-8-7-16,-3-4 2 15,-1-6 0-15,-1-7 0 16,-3-5 5-16,-2-3-5 15,-2-6 0-15,0-2 2 16,0 0-12-16,0 0 10 16,0-14-24-16,-9-12-81 15,-12-11-169-15,2-4-601 16</inkml:trace>
  <inkml:trace contextRef="#ctx0" brushRef="#br0" timeOffset="18262.81">7404 8149 305 0,'0'0'242'16,"0"0"-131"-1,0 0 45-15,0 0-52 0,0 0 7 16,0 0-60-16,0 0-46 16,-10-65 24-16,38 53-16 15,14 3-9-15,13-1 25 16,12 0-24-16,11 0 17 16,1-1-9-16,4 1-6 15,-5-1 0 1,-14 2-7-16,-13 3 0 0,-16 4-6 15,-18 2 6-15,-9 0-40 16,-8 0-49-16,-17 1-41 16,-26 12 5-16,-17 4-129 15,-13 3-180-15</inkml:trace>
  <inkml:trace contextRef="#ctx0" brushRef="#br0" timeOffset="19062.84">7180 8311 206 0,'0'0'168'16,"0"0"-116"-16,0 0 13 15,0 0 25-15,0 0-7 16,0 0 8-16,-19-25-15 16,13 21-30-16,3 1 38 15,0 1-23-15,3 2-17 16,0 0-27-16,0 0-5 0,0 0-11 15,0 2-1-15,0 12 1 16,0 4 7-16,0 4 18 16,0 7-4-16,5 4 33 15,3 4-30-15,1 10 17 16,5 5 15-16,1 6-40 16,0 2 26-16,1 0-26 15,-2 2-8-15,3-2 28 16,-3 0-37-16,4 2 17 15,-3 2-2-15,1-1-12 16,-2 4 26-16,2 4-29 16,-1 5 11-16,0 2 18 15,0-1-24-15,1-7 12 16,-1-1-9-16,0 2-6 0,-3 1 16 16,-3 1-17-16,1-2 6 15,-4-4 4-15,0-3-1 16,0-2-3-16,3-1-7 15,0-2 8-15,0 4 1 16,3 4-3-16,0 5-6 16,-3 1 8-16,6 0 2 15,-5 2-6-15,2-6-4 16,-3 2 5-16,-3 1-4 16,0 1 1-16,0 2-2 15,0-3 5-15,-2-4 5 0,2 0-10 16,0-2 0-1,2-1 6-15,2 0-8 0,1-3 2 16,-1 1 0-16,0 2 0 16,-2 2 10-16,0-1-10 15,-4-4 0-15,2-5 1 16,-2-8-6-16,1-4 5 16,-2-6 0-16,1-2-4 15,1-5 9-15,-2-6-5 16,0-5 0-16,-3-4-11 15,0-2 7-15,4 1-51 16,-4 1 10-16,5 0-10 0,1 1-55 16,-2-1-3-1,4-1 10-15,-1-1-51 16,-1-1 22-16,-3 1-45 0,0-3-5 16,0-1-19-16,-3-1-181 15</inkml:trace>
  <inkml:trace contextRef="#ctx0" brushRef="#br0" timeOffset="19208.2">7789 12346 479 0,'0'0'49'16,"0"0"8"-16,0 0 9 16,0 0-53-16,0 0-11 15,0 0-4-15,-3 0-17 16,3-3-56-16,0-7-14 0,9-1-206 15</inkml:trace>
  <inkml:trace contextRef="#ctx0" brushRef="#br0" timeOffset="19664.32">7789 12346 432 0,'24'-68'209'15,"-24"68"-156"-15,0 0 36 0,0 2-75 16,0 13 45 0,0 0 15-16,-2 2-29 15,-1-1 14-15,-1-2-25 16,4-3 2-16,0-1-4 0,0-3-29 16,0-3 32-16,0 0-14 15,0-1-16-15,13-3 11 16,11 0-1-16,18 0 23 15,18-3 23-15,13-9-30 16,12-1 20-16,4-2-22 16,1-1-4-16,2 1 23 15,-2-1-31-15,-4 3 10 16,-11 0-13-16,-11 2-3 16,-10 3-3-16,-9 2-8 15,-11 1 3-15,-12 3 8 0,-7 0-9 16,-7 0-2-1,-4 2 0-15,1-1 13 0,-2-1-14 16,0 1 1 0,0-3 0-16,2-2-10 0,1-6-6 15,2-6-27-15,4-10-84 16,-2-10-147-16,-4-9-159 16</inkml:trace>
  <inkml:trace contextRef="#ctx0" brushRef="#br0" timeOffset="20930.41">8638 9428 437 0,'0'0'18'0,"0"0"25"15,0 0 11-15,0 0-11 16,0-79 27-16,7 70-41 16,-4 2 24-16,0 3 30 0,-1 2-16 15,-2 2 17 1,0 0-31-16,1 2-27 0,4 19 1 16,4 12 21-16,4 12 8 15,-1 6-8-15,4 6-22 16,-2 5 13-16,1 4-7 15,-5 3-8-15,-2 2 25 16,4 0-40-16,-3-4 23 16,1 4 2-16,2-3-33 15,2 2 26-15,0 0-22 16,0-1 5-16,2 2 15 16,-2 3-19-16,-1 2 12 15,-1-2-7-15,2-4-3 16,-3-5 8-16,-2-2-12 15,0 0-4-15,0-4 10 0,2-2-2 16,-2-1-3 0,2-4-4-16,-3-1 6 0,3-3-3 15,-2-2-4-15,2-1 0 16,1-2 4-16,2-1 3 16,-2-2-7-16,0 0 0 15,1-1 7-15,-1-2-1 16,1 3-6-16,-1-1 1 15,-1 1-1-15,2 0 9 16,-1-1-7-16,0 1-2 0,0-1 5 16,-1 4-10-1,2-4 5-15,-3 1 0 0,1-4 0 16,-1-3 9-16,-2-5-9 16,-2-6 0-16,-3-3 2 15,1-6-8-15,-1 0 6 16,-2 1 0-16,2 2-1 15,-1 4 11-15,-1 0-10 16,1-2 0-16,1-2 1 16,-3-5-3-16,3-4 2 15,-3-3 0-15,0-3-5 16,0-1 12-16,0 3-7 16,0 2 0-16,0 2 1 15,0 5-12-15,0 3 11 16,0 0 0-16,0-2 0 0,0-3 9 15,0-2-15-15,0-4 6 16,0-2 0-16,0-2-9 16,0 0 0-16,0 0 1 15,0 0 8-15,0 0-31 16,0-7 25-16,0-5-21 16,0-1-20-16,-3-3 7 15,-3-1-52-15,-6 0-10 16,-1 0 8-16,-8 4-65 15,-2 2-23-15,-4 6 16 16,1 2 46-16,-4 3 63 16,0 0 4-16,3 0 52 0,-3 0 1 15,5 0 7 1,0 0 31-16,7 0-38 0,1 0-9 16,8 0-35-16,2 0-175 15</inkml:trace>
  <inkml:trace contextRef="#ctx0" brushRef="#br0" timeOffset="22532.36">9053 11196 482 0,'0'0'36'16,"0"0"59"-16,0 0 15 16,0 0-30-16,0 0-28 15,0 0-28-15,0 0 6 16,-6 0-17-16,9 0-13 0,9 0 30 16,5 0 10-16,9 0-7 15,7 0-5-15,7-3-26 16,14-6 25-16,5 1-15 15,5-1-6 1,5-1 21-16,1 2-12 0,5-2-1 16,-2 0 2-16,-1-1-13 15,-1 0 10-15,-5 1-13 16,-5 0 4-16,2 0-4 16,-7 1 3-16,-2 2-3 15,1-1 0-15,-1 1 10 16,6-2-13-16,-2 1 3 0,6-2 0 15,5 2 4-15,5-2 2 16,1 1-6-16,0 1 5 16,-6 1 3-16,-1-1 1 15,-3 3-9-15,-2-1 0 16,0 1-1-16,-4-1 7 16,-2 2-6-16,0 1 0 15,-3-1 4-15,-1 0-6 16,1-2 2-16,-1 2 0 15,0 0 9-15,-1-1 2 16,-4 0-5-16,-5-1-1 16,-4 0 6-16,-2 1-2 15,-1 0-7-15,-5 1-1 16,-1 0 15-16,-2 1-14 16,-2 0 19-16,4 0-8 0,-5-1-12 15,-3 0 17-15,-5 1-16 16,1 0 0-16,-6 2-4 15,-4 1 3-15,-3 0-1 16,-2 0 0-16,3 0-32 16,0 0-3-16,4 0-25 15,-1 0-56-15,0 0-80 16,0 0-158-16,-4 0-177 16</inkml:trace>
  <inkml:trace contextRef="#ctx0" brushRef="#br0" timeOffset="24097.63">9623 12422 430 0,'0'0'75'0,"0"0"-22"16,0 0 70-16,0 0-43 15,-81 8 28-15,78-8-47 16,1 0 24-16,1 0-42 16,-2 0-13-16,0 0-3 15,2 0-22-15,-4 2 11 0,2-2-10 16,-1 1 1-16,1-1 4 15,1 2-9-15,2-2 13 16,0 0 17-16,0 0-32 16,0 0 15-16,0 0-15 15,0 0 1-15,9 0 7 16,15 0-4-16,9 0 26 16,10-7 7-16,8 1-22 15,4-3 18-15,3 1-10 16,2-1-16-16,-2 1 16 15,-4 1-23-15,-2-1 3 16,-1 3 4-16,-5-1-1 16,0 1-6-16,1 1 0 15,-1-2 4-15,-1 2 0 16,2-3-4-16,0 1 0 0,5-2-5 16,4-1 20-1,2-1-16-15,-2 0 1 0,-2 0 0 16,-4 2 1-16,-5-1 1 15,0 1-2-15,0 0 0 16,-1-1 10-16,-2 2-11 16,-3 0 1-16,-3 1 0 15,-2 1-3-15,3-2 6 16,-1 1-3-16,4 0 0 16,-1-1 0-16,1 2 0 15,-2-2 1-15,-1-2 0 16,-1 2 6-16,4 0-2 0,-1 0 3 15,1 0 4-15,3 0-9 16,2 1 16-16,4-1-18 16,5 0 11-16,6 0 4 15,3 1-16-15,-1 1 15 16,-2-1-15-16,1 2 4 16,-4 0-2-16,-2-2 2 15,1 1-4-15,0-1 6 16,-1 0 2-16,-1-1-6 15,-1 1-2-15,-3 1 5 16,2-1-4-16,0 0 2 16,2-1-3-16,-2 0 0 15,0 0 10-15,-1-1-14 16,-5-1 4-16,-1 3 0 16,-5-3 5-16,-1 2-5 0,0 0 0 15,-1 0 3-15,-3-1 0 16,-1 4 6-16,-1 0-6 15,-3 0-1-15,-5 1 6 16,-8 1-8-16,-4 1 1 16,-10 1 2-16,0 0-1 15,-3 0 7-15,0 0-3 16,0 0-6-16,0 0 11 16,0 0-9-16,0 0-2 15,0 0 0-15,0 0-14 16,-15 0-20-16,-9 0-60 15,-7-1-116-15,-8-8-77 16,2-6-405-16</inkml:trace>
  <inkml:trace contextRef="#ctx0" brushRef="#br0" timeOffset="25481.63">11744 10834 531 0,'0'0'57'16,"0"0"88"-16,0 0-17 16,0 0-67-16,0 0-8 15,0 0-35-15,-1-10-9 16,23 6 4-16,9-2 2 15,8-1-3-15,9 0 22 16,4 1-20-16,2-2 31 16,10 1-9-16,7-3-18 15,3 1 24-15,3-1-20 16,-1 0-7-16,-4-2 19 16,-2 2-33-16,-6 2 7 0,-4 1-3 15,-5 1 6-15,0 1-7 16,-1 0-1-16,-2 1-3 15,-1 0 19-15,3 0-19 16,1-2 11-16,1 2-7 16,1 1 9-16,-6 2-16 15,-5-2 3-15,-7 0 0 16,-8 0-2-16,-8 0 5 16,-5 1-3-16,-2-1 0 15,-2 0 3-15,-1 1-2 16,-3 0-1-16,1 0 0 15,2-1-4-15,-2 0 7 0,2 3-3 16,-4-2 0-16,5 0 5 16,-3-1-11-16,1 2 6 15,-1-2 0-15,-2 3 2 16,-3-1 5-16,-3 1-7 16,-2 0 0-16,1 0 4 15,-2 0-7-15,0-2 3 16,0 2 0-16,0 0-7 15,0 0 22-15,0 0-15 16,0 0 0-16,0 12-4 16,0 9 4-16,0 7 16 15,0 4 3-15,1 4 2 16,4 3-13-16,-2 7 12 0,1 4 12 16,-1 3-22-16,0 3 22 15,-2 0-24-15,1 1 1 16,-2-2 7-16,0-1-14 15,3-2 7-15,0-3-4 16,-1-2-3-16,1-5 6 16,0-4-8-16,-2-1 0 15,2-3-1-15,0-2 11 16,-3 0-10-16,1 1 0 16,2 0 0-16,0-1 7 15,2 1-3-15,-1-5-2 16,-1-5-2-16,0-3 8 0,-1-3-10 15,-2-7 2-15,0-2 0 16,0-6-2-16,0 0 4 16,0-1-2-16,0-1 0 15,0 2 4-15,0-2-6 16,0 1 2-16,0 2 0 16,0-1-6-16,0 1 7 15,0 1-1-15,0-2 0 16,0-1 6-16,0 1-8 15,0-2 2-15,0 1 0 16,0 0 4-16,0 2 0 16,-6 3-4-16,-9 2 0 15,-9 2 5-15,-3 2-5 16,-6-1 0-16,-9 2 0 16,-10 1-3-16,-10 0 0 0,-16-2-13 15,-17 1-15-15,-10 1-61 16,1 2-64-16,13 2-95 15,19-1-38-15,14-1-339 16</inkml:trace>
  <inkml:trace contextRef="#ctx0" brushRef="#br0" timeOffset="26761.66">9751 12437 279 0,'0'0'199'16,"0"0"-197"-16,0 0 79 15,0 0 2-15,0 0-17 16,0 0 11-16,-70-1-48 16,59 1 0-16,-1 0 29 15,-2 0-42-15,0 0 25 16,-2 0 1-16,2 0-32 16,-1-1 36-16,3-1-19 15,-4 2-24-15,1 0 13 0,-6 0-7 16,-1 0-7-1,-2 0 0-15,0 0 3 0,0 2 0 16,2 0-4 0,7 0-1-16,-1-2 35 0,5 0-34 15,2 0 29-15,4 0-9 16,1 0-16-16,1-3 11 16,2-4-16-16,-2 1 1 15,0 1 0-15,0-1 7 16,0 0-8-16,-2-1 0 15,-1-1 8-15,-3-1-15 16,0-1 7-16,2-1 0 16,-3-3-3-16,5 0 6 15,1-2-3-15,-1 1 0 16,2-1 7-16,-3-2-7 0,-4 1 0 16,-2-3 0-16,-6 0 8 15,4 0 0-15,-2 2-4 16,4 5 7-1,3-2-1-15,0 4-6 0,2-2-4 16,1 2 0-16,1-2-4 16,-1 2 12-16,-1 1-8 15,4 3 0-15,1 3 7 16,2 1-8-16,0 3 1 16,0 0 0-16,0 0-8 15,0 0 11-15,0 0-4 16,0 0 1-16,0 0-17 15,0 0 11-15,0 0-36 0,0 0-68 16,0-3-11-16,2-2-47 16,11-5 25-16,-2-5-53 15,-2-2-151-15</inkml:trace>
  <inkml:trace contextRef="#ctx0" brushRef="#br0" timeOffset="26948.46">9175 11957 437 0,'0'0'123'0,"0"0"-122"16,0 0 76-16,0 0-22 15,0 82-41-15,12-49 25 16,3 3-39-16,0 4 3 16,1 2-3-16,-1 2 0 0,0 0-13 15,-4 0-78 1,-4-5-72-16,-7-2-318 0</inkml:trace>
  <inkml:trace contextRef="#ctx0" brushRef="#br0" timeOffset="34147.51">8738 7807 690 0,'0'0'26'16,"0"0"61"-16,0 0 38 15,0 0-76-15,0 0-5 16,0 0-34-16,0 0 1 16,-32 74 48-16,16-29-29 15,1 6 8-15,-3 0-22 16,3-1-13-16,-1 3 0 15,4-1 0-15,0-3-3 16,6-5 0-16,6-7-76 16,0-12-82-16,9-8-25 15,9-13-60-15,6-4-175 16</inkml:trace>
  <inkml:trace contextRef="#ctx0" brushRef="#br0" timeOffset="34401.03">9001 7836 768 0,'0'0'77'16,"0"0"61"-16,0 0 23 15,0 0-91-15,0 0-67 16,0 0 12-16,-69 110 11 16,39-54-24-16,2 3 13 0,-1 4-13 15,3 3 2 1,3 1-2-16,4 0 3 0,5-8-10 15,7-11-26-15,7-11-53 16,0-12-58-16,12-12-22 16,7-13 8-16,5-3 17 15,6-29-34-15,1-17-137 16</inkml:trace>
  <inkml:trace contextRef="#ctx0" brushRef="#br0" timeOffset="34608.22">9215 7847 662 0,'0'0'75'16,"0"0"116"-16,0 0-13 0,0 0-162 16,0 0 20-1,-40 105-3-15,15-42-3 16,1 7-12-16,0 5-17 0,0 5 0 16,3 2-1-16,8-7-1 15,4-10-1-15,9-14-56 16,0-11-77-16,0-17-44 15,22-13-12-15,5-10 35 16,7-22-127-16</inkml:trace>
  <inkml:trace contextRef="#ctx0" brushRef="#br0" timeOffset="34830.07">9615 7824 943 0,'0'0'111'0,"0"0"0"15,0 0-85-15,-34 76-4 16,9-18 20-16,-4 6-12 16,1 6-26-16,-2 8-1 15,3 2-2-15,3 2-1 16,8-7-6-16,7-13-73 16,9-13-79-16,0-16-63 15,4-19 41-15,20-14-24 16,3-11-196-16</inkml:trace>
  <inkml:trace contextRef="#ctx0" brushRef="#br0" timeOffset="35014.9">9921 7850 701 0,'0'0'215'16,"0"0"-67"-16,0 0-97 15,0 0-8-15,-52 129 20 16,22-58-18-16,1 7-26 15,-2 8-15-15,3 4 0 16,2-1-4-16,7-8-85 16,13-17-48-16,6-14-129 15,2-19 35-15,18-23-82 16</inkml:trace>
  <inkml:trace contextRef="#ctx0" brushRef="#br0" timeOffset="35246.9">10246 7847 872 0,'0'0'184'0,"0"0"-80"15,0 0-58-15,-34 80-24 16,8-15 45-16,-3 7-26 16,0 10-28-16,-2 5-8 15,3 6-5-15,2-2-1 16,11-11-56-16,10-14-78 15,5-17-81-15,2-19-17 16,18-22-20-16,7-8-72 0</inkml:trace>
  <inkml:trace contextRef="#ctx0" brushRef="#br0" timeOffset="35430.6">10625 7878 939 0,'0'0'145'15,"0"0"-55"-15,0 0-74 16,-19 100 66-16,4-39-34 16,-6 8-22-16,-6 6-17 15,-1 2-8-15,5-2-2 16,7-7-37-16,13-13-86 16,3-18-82-16,21-18-84 15,15-19-36-15</inkml:trace>
  <inkml:trace contextRef="#ctx0" brushRef="#br0" timeOffset="35635.72">11161 7682 863 0,'0'0'170'0,"0"0"-60"16,0 0-86-16,-15 106 54 15,-9-31 27-15,-4 7-54 16,-1 5-23-16,-2 7-24 15,-2 5-4-15,2-2-1 16,6-11-77-16,11-20-123 16,11-27-90-16,3-26 31 0,18-13-214 15</inkml:trace>
  <inkml:trace contextRef="#ctx0" brushRef="#br0" timeOffset="35844.62">11577 7585 1119 0,'0'0'29'0,"-30"79"121"15,0-21-26-15,-4 8-56 16,3 3-31-16,-4 1-26 16,4 1-10-16,3-2-2 0,4-3-2 15,9-6-58 1,9-15-101-16,6-18-112 0,10-27-60 15,19-13-33-15</inkml:trace>
  <inkml:trace contextRef="#ctx0" brushRef="#br0" timeOffset="36044.75">11959 7486 872 0,'0'0'207'16,"0"0"-186"-16,-34 89 105 15,1-22-12-15,-6 6-41 16,-7 5-37-16,1 3-36 16,-1-1 3-16,9-1-3 15,10-8-15-15,12-12-119 0,13-16-97 16,2-27-132-16,20-16-78 16</inkml:trace>
  <inkml:trace contextRef="#ctx0" brushRef="#br0" timeOffset="36229.93">12299 7477 850 0,'0'0'275'0,"0"0"-243"16,-10 76 85-16,-11-14 38 16,-6 9-81-16,-4 4-17 15,-5 1-38-15,-1 2-11 0,-1 1-8 16,5-2-2-16,8-6-41 15,11-15-146-15,14-22-214 16,0-31-146-16</inkml:trace>
  <inkml:trace contextRef="#ctx0" brushRef="#br0" timeOffset="36447.49">12723 7427 1103 0,'0'0'112'0,"0"0"-31"16,-28 111 29-16,-1-36 3 16,-7 7-51-16,-6 1-32 0,-7 2-17 15,0 2-8 1,-2-1-5-16,7-4-8 0,8-10-70 16,16-15-109-16,17-21-136 15,3-30-215-15</inkml:trace>
  <inkml:trace contextRef="#ctx0" brushRef="#br0" timeOffset="36627.54">12980 7758 351 0,'0'0'771'0,"0"0"-717"0,-69 107 119 15,21-40-68-15,-9 4-28 16,1 4-46-16,-1 4-20 15,2 3-10-15,5 1-1 16,4-2-21-16,11-12-136 16,11-20-236-16,16-24-86 15</inkml:trace>
  <inkml:trace contextRef="#ctx0" brushRef="#br0" timeOffset="36829.87">13126 8085 1031 0,'0'0'40'0,"-38"75"145"0,4-15-47 15,-9 5-40-15,-5 3-53 16,-3 0-31-16,0-1-5 16,1 1-9-16,2-5-19 15,12-7-91-15,14-13-122 16,15-22-229-16,7-21-176 15</inkml:trace>
  <inkml:trace contextRef="#ctx0" brushRef="#br0" timeOffset="37199.3">13054 8517 907 0,'0'0'62'15,"0"0"53"-15,-60 99 4 16,17-39-8-16,-8 6-42 0,-4 1-39 15,-1-1 1-15,6-3-22 16,7-7-9-16,15-11-3 16,13-14-64-16,15-12-34 15,0-18-4-15,31-1-56 16,12-25 51-16,8-9-55 16,6-4-23-16,-8 2 61 15,-4 5 76-15,-11 8 51 16,-12 7 121-16,-11 9 78 15,-10 5-10-15,-1 2 22 16,-7 12-86-16,-20 17-43 16,-9 12 18-16,-7 7-40 0,-2 4-31 15,-1 1-21 1,6-5-5-16,5-6-3 0,12-4-8 16,9-7-61-16,12-9-102 15,2-10-94-15,19-12-62 16,15-6 48-16</inkml:trace>
  <inkml:trace contextRef="#ctx0" brushRef="#br0" timeOffset="37465.4">13081 9155 50 0,'0'0'660'0,"0"0"-505"16,-67 90 23-16,28-50-85 0,2 4-58 15,4-2-22 1,5-4-5-16,8-5-16 0,14-12-23 15,6-12-152-15,9-9-40 16,17-1 111-16,2-13 92 16,-3 3 20-16,-9 8 132 15,-13 3 54-15,-3 8-20 16,-7 19-9-16,-14 6 27 16,-3 2-103-16,4-4-41 15,3-7-33-15,5-4-7 16,2-5-18-16,-7-5-110 15,-7-6-191-15,-9-4-498 16</inkml:trace>
  <inkml:trace contextRef="#ctx0" brushRef="#br0" timeOffset="38450.41">11268 8028 1005 0,'0'0'130'15,"0"0"78"-15,0 0-69 16,0 0-57-16,0 0-20 16,0 0-11-16,-6-6-11 0,6 6-11 15,0-3 4-15,0-5-7 16,0-9 3-16,-1-12-2 16,-5-9-21-16,3-8-1 15,-3-14-5-15,-3-10 1 16,0-15 1-16,-6-12-2 15,-6-11 1-15,-1 0 1 16,-5 8 2-16,0 21-3 16,12 25 1-16,3 22 0 15,6 19 10-15,3 9 0 16,2 4-12-16,-1 0 0 16,1 0-9-16,-5 3-2 0,1 15 7 15,-2 12-4-15,-4 9 8 16,-2 3 0-16,-2 1 1 15,3-7-6-15,-1-4 6 16,4-10-1-16,0-9 0 16,6-6-4-16,3-7 3 15,0 0 1-15,0 0 0 16,0-6 8-16,0-16-7 16,0-12-1-16,0-8 0 15,0-7 0-15,-5 0-2 16,-1 5 2-16,-1 13 0 15,2 15-1-15,0 13 1 16,3 3-7-16,-1 10-6 16,-1 16-9-16,-4 8 20 15,2 7 2-15,-1-3 0 0,1-2-2 16,0-10 2-16,1-6 0 16,4-10 0-16,1-6-7 15,0-4 4-15,0 0-3 16,6-14 6-16,13-14-10 15,8-15 10-15,4-9 0 16,-2 1 0-16,-4 5-10 16,-3 12 8-16,-8 11 2 15,-4 11 0-15,-5 9-5 16,-1 3-2-16,2 3-27 16,6 18-24-16,5 9-11 15,5 6-24-15,6 4-91 0,2-5-77 16,3-7-152-16</inkml:trace>
  <inkml:trace contextRef="#ctx0" brushRef="#br0" timeOffset="38931.79">11481 6646 1018 0,'0'0'130'15,"0"0"54"-15,0 0-76 16,0 0-104-16,0 0 4 16,0 0 12-16,-19 93 15 15,19-60-14-15,8-6-18 16,8-8 1-16,6-5-4 0,-2-8 7 16,4-6-4-1,-2 0-2-15,3-14 1 0,-4-7 16 16,-3-6-18-16,-4 3 2 15,-4 3-2-15,-6 7 12 16,-4 7-11-16,0 5-1 16,0 2 0-16,0 0-4 15,0 2-6-15,0 9 5 16,5 3-1-16,6-3 12 16,5-1-6-16,2-4 0 15,9-6 0-15,3 0 11 16,1-3-11-16,2-13 11 0,-5-2 3 15,-6-3-13-15,-2-2 10 16,-10-1-3-16,-5 3-8 16,-5 2 5-16,0 1-5 15,0 6-2-15,-12 0 2 16,-3 4-49-16,6 2-34 16,3-5-167-16,6-3-265 15</inkml:trace>
  <inkml:trace contextRef="#ctx0" brushRef="#br0" timeOffset="39081.56">12127 6343 1068 0,'0'0'136'0,"0"0"7"0,0 0-91 16,0 0 9-16,11 91-7 16,16-51-39-16,4 7-12 15,2 6-3-15,-3 15-17 16,-11 8-207-16,-14 8-359 15</inkml:trace>
  <inkml:trace contextRef="#ctx0" brushRef="#br0" timeOffset="40478.68">9438 11287 725 0,'0'0'158'16,"0"0"19"-16,0 0 47 16,0 0-91-16,0 0-90 15,0 0-27-15,-51 44-9 16,32 8-5-16,-5 8 23 16,1 3-24-16,-1 2 2 15,-4 1-3-15,7-2-1 16,6-8-2-16,9-12-88 15,6-16-99-15,12-14-71 16,13-14-135-16</inkml:trace>
  <inkml:trace contextRef="#ctx0" brushRef="#br0" timeOffset="40711.65">9648 11294 970 0,'0'0'215'15,"0"0"-111"-15,0 0-35 16,-45 81-4-16,12-21-8 16,-1 11-28-16,1 5-3 15,3 4-21-15,3 1-2 16,5-6-3-16,12-10-4 16,8-13-38-16,2-11-58 15,9-14-112-15,12-19-58 0,3-8-18 16,1-18-202-16</inkml:trace>
  <inkml:trace contextRef="#ctx0" brushRef="#br0" timeOffset="40913.3">9794 11423 472 0,'0'0'596'0,"0"0"-398"16,0 0-6-16,0 0-146 15,0 0 4-15,-56 106 16 16,27-42-31-16,4 7-3 15,4 0-30-15,-3-1 0 16,8-1-2-16,2-3-9 0,7-3-21 16,7-11-57-16,0-13-59 15,10-18-54 1,14-19-83-16,7-8 16 0,5-34-242 16</inkml:trace>
  <inkml:trace contextRef="#ctx0" brushRef="#br0" timeOffset="41112.78">10061 11368 478 0,'0'0'639'16,"0"0"-430"-16,0 0-45 15,0 0-99-15,-36 90-13 16,1-12 24-16,-3 9-37 16,1 4-21-16,7 0-9 0,2-2-9 15,9-1-2-15,8-5-1 16,11-10-59-1,0-15-29-15,21-20-64 0,12-24-88 16,10-14-81-16,5-32-196 16</inkml:trace>
  <inkml:trace contextRef="#ctx0" brushRef="#br0" timeOffset="41329.41">10603 11182 1178 0,'0'0'181'0,"0"0"-127"16,-105 129 94-16,56-46-71 0,1 15-28 16,5 6-5-1,3 4-35-15,4 0 0 0,11-2-9 16,4-9-7-16,15-11-9 16,6-18-56-16,0-24-15 15,22-24-9-15,8-20-101 16,10-15-67-16,9-35-135 15</inkml:trace>
  <inkml:trace contextRef="#ctx0" brushRef="#br0" timeOffset="41531.4">10868 11317 985 0,'0'0'276'0,"0"0"-152"15,-40 72-13-15,3-3-44 0,-8 17 4 16,3 9-33-16,-7-1-29 15,7 3 0-15,2 1-9 16,10-7-4 0,17-7-26-16,13-15-74 0,3-23-18 15,31-24-140-15,12-22-71 16,8-34-137-16</inkml:trace>
  <inkml:trace contextRef="#ctx0" brushRef="#br0" timeOffset="41728.33">11182 11351 1165 0,'0'0'156'0,"0"0"-12"0,-51 109-73 15,14-25-8-15,-4 14-3 16,-1 3-39-16,2 0-11 16,3 2-9-16,7-5-1 15,11-9-12-15,11-17-83 16,8-27-77-16,18-28-119 15,15-17-50-15,12-38-404 16</inkml:trace>
  <inkml:trace contextRef="#ctx0" brushRef="#br0" timeOffset="41930.97">11398 11201 1071 0,'0'0'206'16,"0"0"-107"-16,-30 75 24 0,3-3-56 15,-1 13 11-15,1 9-33 16,3 4-36-16,0 0 2 16,5 0-11-16,4-9-3 15,9-13-2-15,6-18-81 16,0-17-40-16,23-29-74 16,11-12-43-16,12-36-74 15,8-27-292-15</inkml:trace>
  <inkml:trace contextRef="#ctx0" brushRef="#br0" timeOffset="42116.51">11735 11117 328 0,'0'0'850'0,"0"0"-718"0,0 0-16 16,-55 146-10-16,21-54-28 16,-1 4-20-16,1 6-36 15,6-2-14-15,1-2-2 16,5-6-6-16,8-14-8 15,14-17-74-15,0-22-63 16,12-21-94-16,18-18-123 16,11-35-207-16</inkml:trace>
  <inkml:trace contextRef="#ctx0" brushRef="#br0" timeOffset="42317.75">12049 11114 1178 0,'0'0'77'0,"-51"119"132"16,22-34-115-16,1 11-28 16,1 1-17-16,2 7-34 15,3-4-2-15,5-7-13 16,9-10-19-16,8-18-62 16,0-20-91-16,11-24-92 15,16-21-191-15</inkml:trace>
  <inkml:trace contextRef="#ctx0" brushRef="#br0" timeOffset="42513.08">12422 11039 1133 0,'0'0'82'0,"-60"153"134"15,33-60-123-15,3 0-33 16,6-4-18-16,6-1-27 15,5-7-9-15,1-6-6 16,4-15-40-16,2-20-81 16,5-23-153-16,20-17 20 15,15-34-40-15,8-27-144 16</inkml:trace>
  <inkml:trace contextRef="#ctx0" brushRef="#br0" timeOffset="42713.03">12693 11024 657 0,'0'0'433'0,"0"0"-374"16,-27 90 69-16,5-18-8 16,-4 12-26-16,1 1-47 15,3-3-19-15,2-5-6 16,4-3-22-16,4-12-4 16,9-14-23-16,3-17-88 15,6-23-18-15,22-9-24 16,8-36-36-16,7-19-76 15,5-16-142-15</inkml:trace>
  <inkml:trace contextRef="#ctx0" brushRef="#br0" timeOffset="43031.65">12985 10955 180 0,'0'0'689'16,"-53"120"-504"-16,23-41-47 15,6 5-24-15,6-4-44 16,5-5-19-16,4-7-45 15,3-13-4-15,6-16-2 16,0-14-27-16,0-16-12 16,19-9-77-16,14-20-35 15,12-23 23-15,6-15-78 16,2-17 79-16,-4-15 21 16,-8-16 29-16,-8-4 77 15,-8 17 41-15,-7 29 120 0,-11 35 22 16,-5 29 6-1,-2 45-95-15,-8 30-4 0,-17 21 21 16,-5 5-29-16,0-1-47 16,6-5-22-16,4-8-13 15,6-7-48-15,6-13-167 16,8-22-173-16,0-28-80 16</inkml:trace>
  <inkml:trace contextRef="#ctx0" brushRef="#br0" timeOffset="43167.04">13342 11233 675 0,'0'0'150'16,"-6"108"14"-16,-6-31-32 15,0 8-81 1,6-3-28-16,2-5-23 0,-2-7-98 16,-9-11-443-16</inkml:trace>
  <inkml:trace contextRef="#ctx0" brushRef="#br0" timeOffset="44262.51">13278 11475 963 0,'0'0'113'0,"0"0"-21"16,0 0 54-16,0 0-85 16,0 0-41-16,0 0-13 15,125-18 73-15,-13-6-46 0,13-5-1 16,-1 4-17 0,-12 1-8-16,-17 4 7 0,-21 6-14 15,-24 4 4-15,-23 3-2 16,-16 4 1-16,-11 3 0 15,0-1 13-15,0-2-17 16,0-1 11-16,-8 0-11 16,1 0-5-16,4 1 1 15,-2 1-12-15,4 1 14 16,-4-2-16-16,-1 0-6 16,-4-1 22-16,-3 0-6 15,-7-3 2-15,-1-1 3 16,-3 1 4-16,1 0-1 0,2 0 7 15,4 1-6 1,7 2 14-16,4 0-2 0,3 3-3 16,3 1 15-16,0 0-22 15,0 0-3-15,18 0 0 16,10 5 4-16,14 12 8 16,4 6 0-16,-6 1 9 15,-7 3 3-15,-11-2-16 16,-14 1 1-16,-8 0-9 15,-8 2 5-15,-20 2-7 16,-5 0 2-16,3-4-63 16,7-3-12-16,15-7-133 15,8-10-197-15</inkml:trace>
  <inkml:trace contextRef="#ctx0" brushRef="#br0" timeOffset="44863.15">14623 11061 967 0,'0'0'72'0,"0"0"125"16,0 0-44-16,0 0-84 16,0 0-37-16,0 0-7 15,-34 53-6-15,30-21 11 16,4 2-17-16,0-2-13 16,1-4 8-16,14-3-7 15,4-5 0-15,0-9-1 16,-2-6 4-16,0-3 7 15,-1-2-11-15,2-3 0 16,2-14 10-16,0-6-7 16,-3 1 4-16,-4 5-1 15,-7 7-3-15,-4 6 18 16,-2 4 6-16,0 0-15 16,0 0-12-16,0 0-4 0,0 11 3 15,0 4 0-15,6 5 1 16,5 0 1-16,2-3-1 15,3-4 0-15,2-6-4 16,6-6 8-16,4-1-4 16,5-3 1-16,-2-13 3 15,-3-8 5-15,-8-6-9 16,-8-7 12-16,-8-4 28 16,-4-5-27-16,-1 0 2 15,-17 6-10-15,-3 7 2 16,-1 7-14-16,1 11 4 15,10 8-40-15,5 6-20 0,6 1-63 16,0 8-196 0,5 7-275-16</inkml:trace>
  <inkml:trace contextRef="#ctx0" brushRef="#br0" timeOffset="45032.08">15269 11051 528 0,'0'0'547'0,"0"72"-364"15,4-22 11-15,2 2-104 16,3 3-33-16,2 0-25 16,3 0-32-16,-1-1 0 15,-1 1-19-15,-4 3-81 16,-8 3-179-16,0-3-396 0</inkml:trace>
  <inkml:trace contextRef="#ctx0" brushRef="#br0" timeOffset="46656.11">7659 8333 529 0,'0'0'25'0,"0"0"78"16,0 0-36-16,0 0-28 15,0 0 14 1,-38 88 21-16,16-38 10 0,-1 7-52 15,-1 3-21-15,-1-2 17 16,3-2-28-16,3-5 2 16,4-6-2-16,5-3-19 15,8-8-47-15,2-8-58 16,0-15-107-16,12-11-141 16</inkml:trace>
  <inkml:trace contextRef="#ctx0" brushRef="#br0" timeOffset="46873.78">8065 8432 945 0,'0'0'46'0,"0"0"23"16,-110 85 5-16,41-28-28 15,5 3-38-15,3-1 21 16,7-1-29-16,11-1 8 15,8-2-19-15,13-4 10 16,10-6-35-16,9-4-75 16,3-10-157-16,0-10-28 15</inkml:trace>
  <inkml:trace contextRef="#ctx0" brushRef="#br0" timeOffset="47083.1">8174 8774 974 0,'0'0'55'0,"-112"101"-14"15,39-37 20-15,4 3-4 16,5 0-40-16,8 4 4 16,11 2-21-16,10 3-9 15,13 2-4-15,17-6-159 16,5-16-180-16,8-22-96 0</inkml:trace>
  <inkml:trace contextRef="#ctx0" brushRef="#br0" timeOffset="47281.9">8259 9157 529 0,'0'0'545'0,"-78"78"-539"16,19-14 77-16,-13 9-54 15,-1 6 3-15,6 1 5 16,6 1-34-16,12 3-2 16,14-1-1-16,13-3-35 15,17-7-84-15,5-13-180 16,5-21-74-16</inkml:trace>
  <inkml:trace contextRef="#ctx0" brushRef="#br0" timeOffset="47478.73">8384 9614 1046 0,'0'0'24'16,"-106"103"23"-16,47-40-4 16,-6 5-5-16,0-2-29 15,2 2-2-15,6 0-7 16,13-2-3-16,20 0-6 15,12-5-149-15,12-13-169 0,0-20-152 16</inkml:trace>
  <inkml:trace contextRef="#ctx0" brushRef="#br0" timeOffset="47678.35">8605 9927 1029 0,'0'0'12'0,"-103"111"80"16,39-47-31-16,0 5-33 16,-2 3 17-16,0 4-42 15,5 5 4-15,11-2-7 0,12-5-8 16,22-9-61 0,16-18-171-16,13-25-99 0,28-22-156 15</inkml:trace>
  <inkml:trace contextRef="#ctx0" brushRef="#br0" timeOffset="47854.6">8736 10199 518 0,'0'0'565'16,"0"0"-502"-16,-68 78-7 16,23-25-3-16,-7 11-4 15,-1 7-48-15,0 0 16 16,5 3-17-16,11-4-13 0,15-4-37 15,19-10-168 1,3-15-114-16,16-20-151 0</inkml:trace>
  <inkml:trace contextRef="#ctx0" brushRef="#br0" timeOffset="48035.49">8808 10510 793 0,'0'0'265'0,"0"0"-219"15,-64 101 56-15,23-40-49 16,-5 4 6-16,1 5-52 16,-1 5 16-16,4-2-23 15,13-3-11-15,9-11-42 16,17-11-97-16,3-20-171 0,18-21-7 16</inkml:trace>
  <inkml:trace contextRef="#ctx0" brushRef="#br0" timeOffset="48226.52">8936 10799 794 0,'0'0'223'15,"0"0"-141"-15,0 0 9 16,-76 109-13-16,32-46-14 16,-3 6-56-16,0 1 18 15,2-3-26-15,5-4 8 16,10-6-21-16,15-10-65 15,13-12-42-15,2-14-180 0,11-17-74 16</inkml:trace>
  <inkml:trace contextRef="#ctx0" brushRef="#br0" timeOffset="48403.06">8982 11182 811 0,'0'0'210'0,"0"0"-110"16,-46 86 43-16,9-35-60 15,-5 9-10-15,1 2-66 16,-1 3 13-16,1 1-20 16,4-1-8-16,9-3-25 15,13-10-109-15,12-13-69 16,3-21-161-16,12-18-114 16</inkml:trace>
  <inkml:trace contextRef="#ctx0" brushRef="#br0" timeOffset="48553.75">8971 11578 594 0,'0'0'424'0,"0"0"-361"16,-60 90 75-16,24-39-80 15,0 4-29-15,2-3-23 16,7-1 3-16,5-5-18 16,11-3-82-16,8-9-167 15,3-13-206-15</inkml:trace>
  <inkml:trace contextRef="#ctx0" brushRef="#br0" timeOffset="48704.44">8894 11967 1165 0,'0'0'112'0,"-97"72"13"16,59-32-43-16,11-4-70 16,9-1-11-16,13-7-2 15,5-5-28-15,0-3-138 16,0-7-108-16,0-7-348 15</inkml:trace>
  <inkml:trace contextRef="#ctx0" brushRef="#br0" timeOffset="49643.68">6563 11050 762 0,'0'0'27'0,"0"0"21"0,0 0 69 15,0 0-32 1,-82 21-13-16,70-17-22 16,-2-1-26-16,-1 0 39 0,3 0-10 15,1-3-21-15,0 1 19 16,5-1-33-16,0 0 22 16,4 0-14-16,2 0-11 15,0 0 11-15,0 0-26 16,2 0-12-16,24-4 5 15,24-14-1-15,35-9 8 16,34-8 17-16,28-8-12 16,26 0 34-16,13 0-39 15,4 3 0-15,-2 1 7 16,-14 7 0-16,-26 4-6 0,-30 5-1 16,-37 7 14-16,-35 8-27 15,-28 4 18-15,-14 4-5 16,-4 0 47-16,0-2-29 15,-9 0 3-15,-12-1-21 16,-14 2-31-16,-9 1-33 16,-9 0-110-16,-12 2-86 15,-5 9-346-15</inkml:trace>
  <inkml:trace contextRef="#ctx0" brushRef="#br0" timeOffset="50114.39">6603 10895 646 0,'0'0'7'16,"0"0"12"-16,13-99 16 16,1 68 45-16,1 7 65 15,-5 9-15-15,-4 6-2 16,-6 8-6-16,0 1-38 16,0 0-15-16,-3 7-69 0,-19 17 2 15,-9 11 15-15,-10 13-6 16,-11 7 0-16,-5 4-11 15,-1-1 0 1,6-7 5-16,11-7-2 0,19-13-3 16,16-7 0-16,6-4 0 15,14 1-4-15,26 1 2 16,14 1 2-16,13-3-3 16,13-3 15-16,8-2-12 15,3-2 3-15,-4-2 6 16,-11 0-14-16,-18 1 5 15,-19-1-54-15,-17 3-45 16,-16 3-95-16,-6 1-140 0,-21-2-185 16</inkml:trace>
  <inkml:trace contextRef="#ctx0" brushRef="#br0" timeOffset="50729.78">4611 11503 793 0,'0'0'59'0,"0"0"31"15,0 0 69-15,0 0-32 16,0 0-80-16,0 0-34 16,-27 18-12-16,29 33 24 15,10 7 50-15,7 1-50 16,5-4-22-16,6-7 3 15,1-7 1-15,2-11-7 16,-2-13 0-16,-4-10-5 16,-3-7 3-16,-3-10 4 0,-5-21-2 15,-4-11 26-15,-6-8-19 16,-4 0-2-16,-2 7 14 16,0 12-14-16,0 14 11 15,0 10 2-15,-2 7-4 16,2 0-14-16,0 3-14 15,8 14 13-15,14 3-9 16,5-1 20-16,4-2-10 16,1-7 0-16,-4-8 0 15,2-2-9-15,-8-18 23 16,-2-11-14-16,-7-6 12 16,-7-5-9-16,-6 2 13 0,0 1-12 15,-16 2-2-15,-10 7-1 16,-1 7-1-16,-1 9-25 15,4 11-91-15,5 1-238 16,8 0-226-16</inkml:trace>
  <inkml:trace contextRef="#ctx0" brushRef="#br0" timeOffset="51043.86">5408 11196 1317 0,'0'0'97'0,"0"0"-77"15,0 0 82-15,0 0-36 16,0 0-48-16,0 0 11 16,-18-54-29-16,15 84 0 15,-2 9 12-15,1 9-10 16,1-6 10-16,3-8-12 15,0-10 6-15,7-11-13 16,12-7 7-16,7-6 0 16,14 0-5-16,11-22 19 15,12-7-28-15,13-9-8 16,12-8-89-16,2-7-130 0,-4-9-370 16</inkml:trace>
  <inkml:trace contextRef="#ctx0" brushRef="#br0" timeOffset="56897.91">6856 14879 1154 0,'0'0'38'0,"0"0"-25"16,0 0 114-16,0 0-21 16,0 0-85-16,0 0 5 15,0 0-5-15,-86 0 0 16,78 1-8-16,-5 1 1 15,6-1 3-15,5-1-1 16,1 0 13-16,1 0-13 16,0 0 1-16,0-11 1 15,12-8-16-15,7-2 1 16,12 1-2-16,2 6 2 16,-3 11-6-16,-5 3 2 15,-7 9-2-15,-9 17 1 0,-6 14 4 16,-3 9 1-16,-7 5 2 15,-8 1-3-15,-3-7-1 16,6-10 1-16,9-11-4 16,3-10-3-16,0-7-19 15,22-3-2-15,4-3 10 16,2 0 16-16,-4 0 3 16,-5 2-1-16,-10-2-2 15,-7 2 1-15,-2 4 1 16,-5 6 8-16,-20 5-5 15,-5 5 4-15,-7 1-7 16,-1-1-2-16,4-5-25 0,6-4-54 16,4-10-95-1,9-7-76-15,5 0-196 0</inkml:trace>
  <inkml:trace contextRef="#ctx0" brushRef="#br0" timeOffset="57247.71">6511 14727 993 0,'0'0'14'0,"-154"-2"11"15,76 24 151-15,-2 18-91 16,3 17-11-16,9 25 0 0,13 19-22 16,22 13-4-16,28 11-21 15,13 1-14-15,45-7-11 16,27-15-2-16,23-26 0 15,18-29 0-15,13-28-1 16,5-21 2-16,-4-11 1 16,-8-36 7-16,-6-20-9 15,-18-21 0-15,-21-17 5 16,-26-11 1-16,-36-17 3 16,-26-2 0-16,-52-1-9 15,-27 18 0-15,-11 31-9 16,-4 34 1-16,11 31 7 15,14 22-10-15,23 3-20 0,28 24-17 16,24 7-139 0,13 3-86-16,34 0-186 0</inkml:trace>
  <inkml:trace contextRef="#ctx0" brushRef="#br0" timeOffset="57749.85">7880 14321 1207 0,'0'0'63'15,"0"0"-51"-15,0 0 70 16,-9 116 18-16,9-50-49 15,4 4-3-15,15 2-25 16,4 2 3-16,7-2-6 16,0-1-7-16,0-7-7 15,-3-2-6-15,-11-9 3 16,-1-14-2-16,-4-15 0 16,-8-14 3-16,1-10-6 15,0 0 4-15,1-10 7 16,7-21 15-16,6-15-8 15,7-12-9-15,2-2-4 16,7 10-5-16,3 11 3 16,-2 14-2-16,1 10-3 15,-5 11 2-15,2 4 1 0,-8 0 1 16,-6 8 0-16,-8 9 2 16,-11 5 0-16,0 7 0 15,-24 6 6-15,-13 4-7 16,-5-2-1-16,5-3-12 15,9-10-35-15,11-11-28 16,9-12-49-16,8-1-92 16,14-18-102-16,17-13-499 0</inkml:trace>
  <inkml:trace contextRef="#ctx0" brushRef="#br0" timeOffset="58047.36">8604 14740 1005 0,'0'0'56'15,"0"0"74"-15,0 0-46 16,0 0-54-16,0 0 33 16,-20 103-15-16,20-69-16 15,0-3-15-15,9-3-9 16,12-9-6-16,7-9-2 16,7-10 0-16,2-6 8 15,5-22 4-15,-1-9 0 16,-5-1-6-16,-9 0-4 15,-12 0 7-15,-13 4-5 0,-2 6 10 16,-24 5 10 0,-10 12-24-16,-7 11 6 0,1 0-6 15,0 15-4-15,10 8 0 16,15 2-59-16,15-1-89 16,0-5-130-16,25-9-186 15</inkml:trace>
  <inkml:trace contextRef="#ctx0" brushRef="#br0" timeOffset="58229.71">9169 14552 1003 0,'0'0'120'0,"0"0"-67"16,0 0 75-16,-36 80-69 0,32-41-21 15,-1 4-20-15,-1-1-14 16,-4 2-4-16,-5-2-12 15,-2-4-159-15,-5-9-180 16,-2-12-207-16</inkml:trace>
  <inkml:trace contextRef="#ctx0" brushRef="#br0" timeOffset="58382.75">8918 14704 987 0,'0'0'176'16,"0"0"-163"-16,0 0 116 15,61 72-28-15,-5-43-14 16,18 2-41-16,4 2-29 0,-1 0-17 16,-3 7-40-1,-19 2-273-15</inkml:trace>
  <inkml:trace contextRef="#ctx0" brushRef="#br0" timeOffset="59314.31">10315 14408 948 0,'0'0'21'16,"0"0"85"-16,0 0 40 15,0 0-66-15,0 0-25 16,0 0 36-16,0 0-17 16,-46-19-25-16,16 19-15 15,-6 2-9-15,-1 24 5 16,-4 11-2-16,8 6-12 16,8 8 12-16,12 2-18 0,13-4 1 15,0 0-4 1,31-2-7-16,12-7 0 0,12-8 0 15,8-13 0-15,7-12 0 16,7-7 3-16,6-21-6 16,-1-18 3-16,-6-15-12 15,-13-12-23-15,-14-12-3 16,-16-9-5-16,-21-6 15 16,-12 4 11-16,0 11 17 15,-3 25 0-15,-6 24 4 16,1 18 29-16,0 11 14 15,2 11-16-15,3 27-27 16,3 18 0-16,0 10 8 16,14 4-6-16,18-5-2 15,5-4-4-15,11-5-3 0,9-6-10 16,4-12-39-16,6-13-51 16,4-15-94-16,-5-10-205 15,-5-22-392-15</inkml:trace>
  <inkml:trace contextRef="#ctx0" brushRef="#br0" timeOffset="59645.83">11397 14179 723 0,'0'0'208'16,"0"0"-63"-16,-99 16 37 16,71 23-62-16,2 7-20 15,7 4-38-15,9 2-18 0,5-4-26 16,5-5 2-16,5-9-20 15,15-11 1-15,9-14-1 16,5-9-7-16,6-7 7 16,3-25 0-16,-4-10-8 15,-6-6-6-15,-11-5 0 16,-11 1 8-16,-5 12 6 16,-6 11 6-16,0 17-6 15,0 12 13-15,-3 1-9 16,-6 26 2-16,-1 11-10 15,4 9 9-15,6 0-6 16,0 0 1-16,19-5-19 16,8-3-61-16,3-11-103 0,1-10-37 15,-4-11-109 1,-5-7-349-16</inkml:trace>
  <inkml:trace contextRef="#ctx0" brushRef="#br0" timeOffset="60437.44">11896 14133 603 0,'0'0'137'0,"0"0"104"0,0 0-13 16,0 0-53 0,0 0-78-16,0 0-47 15,-37-8-22-15,18 35 4 0,7 4 0 16,12 4-30-16,3 6-2 15,30 4 3-15,8 2-2 16,1-2-1-16,-6-3 2 16,-8-4 0-16,-10-5 1 15,-9-8 6-15,-3-8 1 16,-6-6-8-16,0-2 4 16,-14-4 1-16,-12 0-5 15,-7-5 4-15,-2 0-6 16,7-12-17-16,7-7-5 15,15-4-11-15,6-2-25 16,15-2-8-16,20-1-13 16,8-2-1-16,3-3 8 15,0 0 9-15,1-3-16 0,0-2 4 16,-2 0 26-16,1 0 28 16,-5 0 21-16,-5 2 7 15,-11 7 12-15,-10 8 34 16,-8 8 35-16,-7 10 1 15,0 3 43-15,-9 5-83 16,-16 15-31-16,-7 6 20 16,6 4 12-16,9 3-20 15,17 3-28-15,2 2-2 16,31 3-2-16,5 0 2 16,0-3 0-16,-9-4 3 15,-6-6 1-15,-10-7 17 0,-5-5-7 16,-5-5 0-16,-3-3-7 15,0 2-4-15,-6-1 3 16,-12 0-3-16,2-7-3 16,3-2-27-16,5 0-8 15,8-14-46-15,0-13-108 16,19-8 9-16,9-2-28 16,5-1-33-16,-1 4 139 15,-3 2 102-15,0 5 7 16,-3 6 83-16,-2 5 41 15,-4 11 37-15,-2 5-23 16,-2 0-36-16,-1 20 15 16,-3 5-7-16,1 4-48 15,-4 3-22-15,-1-4-24 16,-2-3-16-16,-3-2-2 0,1-5-5 16,-4-2-18-16,0-6-88 15,0-6-173-15,0-4-286 16</inkml:trace>
  <inkml:trace contextRef="#ctx0" brushRef="#br0" timeOffset="60779.65">12702 13985 792 0,'0'0'78'0,"0"0"3"0,49-87 56 15,-16 65-99-15,-2 7-6 16,-4 4 20-16,-6 4 7 15,-3 3 13-15,0 2-1 16,-5 2-31-16,4 3 6 16,-2 29-21-16,4 15 31 15,3 16-8-15,1 12-5 16,4 8 13-16,0 8-8 16,1 0 7-16,-3 0-16 15,-3-7-10-15,-3-8-9 16,-5-8-5-16,-3-8-13 15,-5-10-1-15,-6-8-1 16,0-13-13-16,0-8-46 0,0-10-30 16,-6-11-33-1,0 0-83-15,0-24-142 0,0-18-467 16</inkml:trace>
  <inkml:trace contextRef="#ctx0" brushRef="#br0" timeOffset="60996.4">13223 14231 638 0,'0'0'86'0,"0"0"86"16,99-26-3-16,-63 29-65 15,2 20-20-15,1 5-11 16,-2 2-23-16,-2-2-9 16,-3-5-8-16,-8-5-32 15,-3-6 8-15,-7-5-6 0,-6-4-2 16,-5-3-1-16,-3 0-40 15,0-4-51-15,0-13-65 16,0-8-138-16,0-8 7 16,0-7-83-16</inkml:trace>
  <inkml:trace contextRef="#ctx0" brushRef="#br0" timeOffset="61174.29">13607 14076 579 0,'0'0'238'16,"0"0"-28"-16,0 0-3 15,0 0-18-15,0 0-102 16,0 0-44-16,-16-57-25 15,16 72-9-15,7 7 9 16,2 1-9-16,4 0-6 16,-2 1-3-16,1 2-11 0,2 1-35 15,1-2-49-15,1-3-65 16,4-4-35-16,3-11-62 16,1-7-14-16,0 0-27 15</inkml:trace>
  <inkml:trace contextRef="#ctx0" brushRef="#br0" timeOffset="61745.8">13919 14114 337 0,'0'0'148'16,"0"0"40"-16,0 0-51 15,0 0-55-15,0 0-5 16,91-78 7-16,-71 64-32 16,-5-1-6-16,-3-1-12 15,-5 2-4-15,-6 4-5 0,-1 1 35 16,-3 6 27-1,-17 3-35-15,-6 0-30 0,-2 23 7 16,3 8 6-16,7 9 2 16,8 1 7-16,10 2-21 15,0 1 5-15,5-5-5 16,10-6-13-16,4-6-1 16,3-9-9-16,3-10 0 15,5-6 4-15,3-2-3 16,1-10-2-16,3-8-7 15,-3-2 0-15,-1 5 2 16,0 2 6-16,0 7 2 16,1 6 0-16,5 0-2 15,3 0 1-15,4 10-2 0,-1-3 1 16,1-2-1-16,-1-5 0 16,-5 0 2-16,0 0-4 15,-4-15 5 1,-3-3-2-16,-6-3 3 0,0-3-1 15,-7-3-1-15,-1-1 0 16,-8-2 3-16,-3 3-3 16,-7 6 10-16,-1 6-10 15,0 5 19-15,0 6-4 16,-1 4-8-16,-7 0-8 16,1 5-5-16,1 18-2 15,5 8-8-15,1 3-7 0,0-2-2 16,0-2-1-16,0-5-17 15,0-7 4-15,0-4-24 16,0-5-78-16,0-8-87 16,0-1-304-16</inkml:trace>
  <inkml:trace contextRef="#ctx0" brushRef="#br0" timeOffset="61931.55">15325 14212 1326 0,'0'0'211'0,"0"0"-85"15,0 0 18 1,0 0-58-16,0 0-58 0,0 0-28 16,71 19-13-16,-71-16-139 15,-16 2-152-15</inkml:trace>
  <inkml:trace contextRef="#ctx0" brushRef="#br0" timeOffset="96209.48">17745 7496 1126 0,'0'0'64'0,"0"0"7"0,0 0 125 16,0 0-118-16,0 0-59 15,0 0-19-15,0 0-1 16,-11 74 1-16,26-29 11 16,2-4 3-16,-1-8-13 15,-3-9 3-15,-2-12-4 16,-5-7 4-16,0-5 2 16,-3 0-4-16,4-15-2 15,2-14 24-15,4-13-22 16,0-6 6-16,-3 1-5 15,-4 11-1-15,-3 13 20 16,-2 12-2-16,-1 11 6 16,0 0-20-16,0 17-6 0,6 14-11 15,5 9 7 1,2 4 8-16,-1-1-8 0,3-2 4 16,-3-6-46-16,0-3-37 15,-2-5-106-15,-2-7-54 16,-2-12-147-16,0-8-341 15</inkml:trace>
  <inkml:trace contextRef="#ctx0" brushRef="#br0" timeOffset="96528.45">17811 7151 900 0,'0'0'74'15,"-88"-49"85"-15,43 49 8 16,1 25-81-16,-5 32-48 0,4 20 19 15,2 25-18-15,9 14-9 16,12 11-9-16,12 2-18 16,10-7 3-16,29-18-6 15,27-23-13-15,28-26 10 16,19-31-4-16,12-24 7 16,0-20 3-16,-6-39-1 15,-15-22 16-15,-24-20 0 16,-27-28-4-16,-31-22 33 15,-15-16-43-15,-42 0 11 16,-17 25-8-16,-7 42-6 0,2 45-2 16,7 38-4-16,8 17-52 15,2 36-34-15,0 26-132 16,-1 14-259-16</inkml:trace>
  <inkml:trace contextRef="#ctx0" brushRef="#br0" timeOffset="97677.09">19983 7229 754 0,'0'0'130'16,"0"0"29"-16,0 0-47 16,0 0-79-16,0 0 6 15,0 0-10-15,0 0-10 0,-29 129 25 16,29-48 14-16,3 16 17 16,13 11-23-16,0 8-7 15,-3 6 12-15,0 11-29 16,-2 9-8-16,1 7 12 15,-3 4-24-15,3-5 3 16,1-5 15-16,2-6-25 16,1-6 27-16,1 2-8 15,1 1-15-15,0 3 14 16,0 2-16-16,-1 1 4 16,3-3-2-16,-4 0 2 15,1-3-1-15,-2-6-6 16,-3 1 0-16,1-2 5 0,-1-6 1 15,-3 3-4 1,3-5-2-16,-3-7 4 0,-2 0-6 16,-1-10 2-16,1-5 0 15,0-4-4-15,-1-4 4 16,0 3 0-16,0-3-1 16,1 0 7-16,0-2-6 15,1-2 0-15,0 1 5 16,0 2-11-16,0-2 7 15,-2-3-1-15,1-4 0 16,2-9 4-16,-3-9-6 16,2-11 2-16,-1-14 0 15,5-11-12-15,0-10 6 16,4-15-74-16,4-3-41 0,4-37-160 16,1-22-960-1</inkml:trace>
  <inkml:trace contextRef="#ctx0" brushRef="#br0" timeOffset="98955.91">20432 12497 802 0,'0'0'144'0,"0"0"-111"16,0 0 106-16,0 0-72 15,-81 36-28-15,78-32 1 16,3-1-26-16,0 0-8 16,2 2 7-16,16 3-13 15,12-1 31-15,17-3-3 16,19 0 30-16,17-4-21 16,16 0-12-16,19 0 11 15,13 0-24-15,15-4 3 16,12-3 7-16,0-2-19 0,4 1 6 15,1 0-6 1,-3-4 5-16,-2 1-3 0,-5-3 3 16,-9-3-8-16,-6-2 3 15,-7 1 1-15,-10 2 9 16,-6-1-4-16,-4 2-6 16,-5 4 27-16,-4-2-24 15,-5 3 3-15,3-1-7 16,-3 1 14-16,4-1-21 15,5 3 5-15,0-2 0 16,-1 4 2-16,3 0-2 16,-1 2 0-16,3 3 2 15,2-2 4-15,-2 0-5 16,0 0-1-16,1 0 2 0,-2 0-8 16,-2-1 6-16,-1 1 0 15,-6 1-7-15,-6-3 16 16,-3 1-13-16,-6 0 4 15,-4 0 0-15,-4 3 6 16,1-1-5-16,3 1-1 16,0 1 2-16,-4-3 3 15,-8 2-5-15,-7-5 0 16,-7 0 2-16,-6 0 9 16,-7-1-7-16,-4 3 9 15,-9 0 10-15,-5 0-22 0,-6-1 21 16,-4 2-12-1,-7 1-10-15,-1-1 35 0,-3 3-33 16,-3-2 11-16,0-1 19 16,0-3-31-16,-15-3 18 15,-6-2-19-15,-3 0 0 16,2 4-8-16,5 0 10 16,3 2-2-16,4 1 0 15,0 1-6-15,1 3 0 16,2 0 6-16,-4-1 0 15,1-1-5-15,-1 1 11 16,2-1-6-16,2 1 0 0,3-2 12 16,2 3-7-1,1-1-5-15,-2 1 2 16,-1 0-3-16,0-2 3 0,-2 1-2 16,0 1 0-16,5 0 14 15,1 0-13-15,0 0-1 16,0 0 5-16,0 0-10 15,0 0 5-15,0 7 0 16,13 14-1-16,5 5 11 16,1 0 2-16,-1-3-5 15,-7-3 0-15,-7-6 1 16,-4-3-6-16,0 0-2 16,-12-1 0-16,-21 3-16 15,-13-2-60-15,-12-2-74 16,-14-9-125-16,-17-1-995 0</inkml:trace>
  <inkml:trace contextRef="#ctx0" brushRef="#br0" timeOffset="99892.46">19696 7301 1045 0,'0'0'35'0,"0"0"127"16,0 0 9-16,0 0-117 16,0 0-32-16,-98 72 18 15,68-17-21-15,6 0 19 16,2-5-14-16,7-10-18 15,7-11 19-15,5-14-24 0,3-8-1 16,0-7 0-16,3-9 8 16,26-30-8-16,11-19 20 15,11-14-17-15,-1 4 11 16,-11 14-14-16,-14 19 13 16,-11 21 33-16,-1 14-38 15,1 16-7-15,8 24-1 16,6 14 0-16,4 10 6 15,-3 8-6-15,1 6 0 16,-1 2-5-16,-4 1-69 16,1 0-27-16,-1-3-93 15,-4-8-197-15,-5-8-491 0</inkml:trace>
  <inkml:trace contextRef="#ctx0" brushRef="#br0" timeOffset="104580.62">20735 9875 877 0,'0'0'75'16,"0"0"-55"-16,0 0 10 16,0 0-1-16,0 0 0 15,-17 87 8-15,29-71-32 16,1-7 15-16,-2-3 25 16,-4-5-21-16,-2-1 11 15,1 0-2-15,6-9 21 16,1-11 17-16,5-7-47 15,-1-5 3-15,-1-3-6 16,-2-5-15-16,-3-1 24 16,-3 0-19-16,-5 0 1 15,-2-1 9-15,-1-2-19 16,0-1 6-16,0-4-8 16,0-5 4-16,0 2 5 0,5 2-9 15,-1 8 0 1,5 6 0-16,2 11 12 0,-1 6-12 15,5 3 0-15,0 5 6 16,1 3-3-16,5 4 5 16,-1 4-8-16,5 0 0 15,2 9 3-15,1 18-3 16,0 12 8-16,-2 12-7 16,-5 7 13-16,0 4-10 15,-5-1 2-15,0-4-5 0,1-1 12 16,-1-6-12-1,4-3-1-15,-2-5 0 0,2-6-3 16,-2-8 10-16,0-10-7 16,-2-6 0-16,-2-8 4 15,1-4-5-15,1-6 1 16,5-24 0-16,3-12 10 16,-3-17-10-16,-2-12 0 15,-8-14 3-15,-8-15 7 16,-3-7-10-16,0-1 0 15,-14 0 0-15,-2 5-11 16,-2 0 13-16,0-1-2 16,3 0 0-16,4 2 6 15,6 2-7-15,5-1 1 16,0 4 0-16,2 6-7 16,11 11 9-16,-3 11-2 0,4 11 0 15,4 6 8-15,4 7-8 16,1 7 0-16,3 8 3 15,0 11-16-15,-4 9 17 16,-4 10-4-16,1 0 0 16,2 21-13-16,3 17 12 15,3 15 1-15,3 12 0 16,0 14 18-16,0 13-15 16,-2 11 8-16,-1 11 1 15,-5 6-1-15,-1 0-5 16,-5 3 2-16,-4 1-2 0,0-4 24 15,-1 1-28 1,2 5 10-16,0-5-9 0,1-1 5 16,4-1 10-16,-2-2-15 15,-1 0 0-15,0 2 21 16,-2-4-22-16,1-2 14 16,2-1-7-16,-1-1 0 15,5-2-4-15,2-2-5 16,2-2 0-16,-2-5 4 15,2-4-1-15,-6-5-3 0,-3-7 0 16,-2-8 7 0,-1-7-9-16,0-8 2 0,3-6 0 15,-1-9-5 1,0-3 11-16,0-10-6 16,1-4 0-16,-2-11 7 15,2-8-10-15,0-7 3 0,4-3 0 16,10-10-2-16,5-20 10 15,6-14-3-15,2-8-5 16,-5-7 9-16,-8-5-9 16,-10-1 0-16,-7 1 0 15,-9-2-5-15,-3-2 9 16,0-6-4-16,0-3 0 16,-13-5 8-16,1-9-8 15,-1-2 0-15,5 4 1 0,3 9-6 16,5 15 7-1,0 13-2-15,0 8 0 0,17 7 4 16,1 8-7-16,7 5 3 16,2 8-1-16,1 8-7 15,-1 8 6-15,-3 0 1 16,-1 25-4-16,-3 15-1 16,-2 9 4-16,0 7 2 15,0 5 0-15,-3 1-2 16,1 2 7-16,1-5-5 15,1-5 0-15,1-11 3 16,2-10-8-16,0-10 5 16,-3-9 0-16,0-10-5 15,0-4 3-15,6-8 2 0,2-22 0 16,4-11-10-16,-3-11 5 16,-2-2 5-16,-7 3 0 15,-1 12-10-15,-5 13 12 16,-8 16-2-16,-1 9 0 15,0 1-7-15,1 7 4 16,5 19-13-16,5 9 16 16,5 3-8-16,2 3 16 15,0-3-8-15,2-4 0 16,-1-5 2-16,2-6-7 16,-3-7 5-16,1-8 0 15,0-8-7-15,-1 0 16 16,3-14-9-16,-3-16 0 0,0-13 9 15,-8-14-13 1,-4-12 4-16,-6-12 0 0,-3-10-5 16,0-8 5-16,-13-7 0 15,-9-7-1-15,-7-4 2 16,-2-6-1-16,-2-5 0 16,-1-10 2-16,-1-6-3 15,2-13 1-15,2-6 0 16,3-4-1-16,3-2-2 15,6 6-3-15,8 12 6 16,9 23 0-16,2 19-8 16,12 16 10-16,11 16-2 15,6 5 0-15,6 1 2 0,5 2-6 16,0 2 4 0,2 7 0-16,-3 14-14 0,-5 14 18 15,-4 14-4 1,-4 11 0-16,2 7-5 0,2 0 0 15,2 21 5-15,2 15 0 16,4 17-10-16,-1 16 17 16,4 13-7-16,3 11 0 15,1 12 5-15,1 8 2 16,1 8-7-16,-4 7 4 16,-6 2 11-16,-1 3-10 15,-5 1 7-15,-1 1 4 0,0-1-13 16,0 6 16-1,-4 0-14-15,0-2-5 0,-7 0 17 16,1-5-17-16,-10-6 21 16,-4-2-21-16,-2-3 6 15,-4-8-8-15,0-3 4 16,2-5-2-16,4-8 0 16,8-12 9-16,6-13-9 15,7-10 0-15,1-10 6 16,1-10-8-16,-1-7 3 15,-1-12-1-15,-3-10 0 16,1-9 1-16,-1-5-1 16,4-4 0-16,4-21 2 15,2-12-4-15,0-8 2 16,-1-10 0-16,-6-8-3 16,-5-11 4-16,-5-7-2 0,-2 0 1 15,-3 8 0-15,1 14 1 16,2 19-1-16,-1 10 0 15,-4 16-5-15,-3 7 11 16,-5 7-6-16,1 0 0 16,3 11-1-16,3 18-8 15,1 10 10-15,-2 9-1 16,-1 3 5-16,-1 3-1 16,-1-5-4-16,-1-5 0 15,2-11 1-15,3-10-5 16,4-10 6-16,3-10-2 0,6-3 0 15,3-16 8-15,6-14-8 16,-1-13 0-16,-3-7-4 16,-3 1-2-16,-1 5 7 15,-4 13-1-15,-6 13 0 16,-2 8 4-16,-7 10-5 16,4 0 1-16,-1 8-7 15,6 14 4-15,1 4 3 16,1 4 0-16,0 0-2 15,0-4 10-15,0-3-8 16,1-5 0-16,-1-6 0 16,3-5-4-16,0-6 4 0,1-1 0 15,2-1-3-15,0-13 12 16,0-2-13 0,-5 3 4-16,-2 6 0 15,-8 6-7-15,0 1 7 0,2 0 0 16,1 15-1-16,5 5-1 15,2 4 1-15,-1-2 1 16,3 0 0-16,0-4-8 16,2-2 11-16,-1-6-3 15,0-3 0-15,5-7 2 16,1 0-9-16,2-2 7 16,3-15-8-16,-2-5-2 15,1-7 5-15,-5-1 5 16,-5 0-3-16,-7 6 4 0,-5 10-1 15,-4 7 0-15,-3 5 2 16,2 2 10 0,-1 0-12-16,1 0 0 0,3 0-4 15,2 0 6-15,2 0-3 16,1 0 1-16,-1 0 0 16,-1-1-1-16,2-7 6 15,-4-7-5-15,-1-9 0 16,-5-7 5-16,0-11-5 15,0-14 0-15,-14-11-14 16,-8-16 13-16,-5-13-23 16,-3-14 11-16,-1-12 6 15,0-14 1-15,-4-17 2 16,-1-11 4-16,2-8 0 0,1-3-4 16,5 4 8-16,2 5-4 15,7 10 0-15,6 9 9 16,4 14-13-16,4 17 4 15,4 12 0-15,1 14-4 16,0 10 4-16,16 11 0 16,6 12-2-16,4 7 12 15,1 11-15-15,1 7 5 16,2 11 0-16,6 9-9 16,4 8 9-16,-1 4 0 15,-2 1-2-15,-4 19 6 16,-3 12-7-16,0 11 3 0,0 9 0 15,-4 10 4-15,-2 6 6 16,-4 4-10-16,2 4 1 16,-3 4 8-16,-2-1-1 15,-2 2-8-15,-5-5 2 16,-1-6 0-16,0 2 3 16,-3-2-5-16,-3-3 0 15,0 1 7-15,-3-2-10 16,0-2 3-16,0-2 0 15,0-7-3-15,0-7 7 16,0-10-4-16,0-9 0 16,0-10 4-16,3-8-9 15,0-6 5-15,-1-4 0 16,1-1-1-16,1 0 6 0,2 0-5 16,6-4 5-16,6-12-2 15,0-8-1-15,3-4-2 16,-4-6 0-16,-2-7 4 15,-1-5-4-15,-1-9 0 16,-4-6 0-16,-1-7-4 16,-4-8-3-16,-4 0 6 15,0-2 1-15,0 5-2 16,0 0 1-16,-3 0 1 16,0-1 0-16,-1 0 3 15,1-2-2-15,-3 1-1 16,1 3 0-16,1 3-4 15,-4 10 13-15,4 6-9 0,1 10 0 16,1 7 5-16,2 6-10 16,0 3 5-16,0 3 0 15,11 4-5-15,4 6 5 16,1 4 0-16,4 3 0 16,5 4-6-16,5 2 5 15,1 1 1-15,0 0 0 16,1 0-11-16,-1 7 15 15,-1 4-4-15,-3 0 0 16,-2 2 7-16,-5-5-11 16,-1-1 4-16,-4-2 0 15,3-4-8-15,-1-1 14 0,0 0-6 16,-1-6 0-16,-4-9 10 16,-1-7-10-16,-5-5 0 15,-6-9 0-15,0-3-7 16,-14-5 2-16,-5-2 3 15,1-1 1-15,3 3-10 16,5 3 3-16,4 5 8 16,1 0 0-16,4 0-12 15,1 0 19-15,0 4-7 16,0 5 0-16,0 9 0 16,1 5-9-16,7 3 9 15,1 2 0-15,1 0-9 16,0 0 11-16,1-2-2 0,1 1 0 15,-2-4 7 1,-1 2-12-16,2-1 5 0,-4-1 0 16,-2 2-4-16,-1-2 9 15,-2 1-5-15,-2-3 0 16,0-3 8-16,1 0-13 16,1 1 5-16,2 4 0 15,0 5-8-15,2 2 6 16,2 4 2-16,3 0 0 15,5 1-1-15,1 1-7 16,-1 0 8-16,-4-2 0 16,1 0-5-16,-5-4 11 0,1-6-6 15,1-2 0 1,-1-4 4-16,-2-6-9 0,-2-3 5 16,-4-3 0-16,-1-7-9 15,0-5 4-15,-10-2 5 16,-1 2 0-16,1 9 0 15,6 6-10-15,4 8 10 16,0 4 0-16,0 2-11 16,7 0 9-16,5 1 2 15,1 1 0-15,2 1 1 16,-1 0-17-16,0-2-31 16,-1 0-58-16,-4-4-1 15,-8-3-269-15,-1-4-581 16</inkml:trace>
  <inkml:trace contextRef="#ctx0" brushRef="#br0" timeOffset="113558.81">27010 6199 611 0,'0'0'135'0,"0"0"1"16,0 0 17-16,0 0-43 0,0 0-65 15,0 0 22 1,0 0 4-16,0 0-42 0,-49 0 20 16,49 0-20-16,0 0-16 15,0-2 4-15,13 2-14 16,11 0-3-16,8 0 0 15,4 10 10-15,0 10-10 16,-4 8 0-16,-7 8 4 16,-4 6 11-16,-6 3-11 15,-3 0 2-15,-2 0 0 16,-4-1 5-16,-6-3-4 16,0-2 1-16,0 1-8 15,0-1 21-15,-8 0-12 16,-5 0-1-16,1 1 3 15,-1 0-6-15,2 1 2 16,4-1-4-16,1-2 1 16,3-1 21-16,0-2-21 0,3 2 3 15,0 1 6-15,0 0-6 16,0-1 13-16,0 1-14 16,0-3-1-16,0-3 16 15,0-2-18-15,0-4 7 16,3-3-10-16,6 3 12 15,4-1-6-15,4-1-6 16,6 0 0-16,9-4-3 16,4-4 9-16,6-6-6 15,4-3 0-15,-3-5 4 0,-1 1-6 16,-1 0 2 0,-5 1 0-16,-4 2-3 0,-4 1 8 15,-4 1-5-15,-6 2 0 16,-5 0 10-16,-2 3-4 15,-5 1 0-15,-2 6-5 16,-4 3 27-16,0 4-24 16,0 3 6-16,0-2-10 15,0 0 9-15,0 0-22 16,0-2 4-16,0-1-43 16,0 1-27-16,0-3-106 15,0-5-219-15</inkml:trace>
  <inkml:trace contextRef="#ctx0" brushRef="#br0" timeOffset="116028.62">27793 7654 332 0,'0'0'616'16,"0"0"-513"-16,0 0 54 15,0 0-66-15,0 0-46 16,0 0-4-16,-36 61 8 16,17-11 23-16,-5 9-40 15,0 7-3-15,-1 2 17 0,2 2-40 16,-1-1 17-16,2 0 4 16,3 0-25-1,1-3 21-15,1-4-20 16,5-4 0-16,3-1 6 0,2-1-6 15,4 2-3-15,3 0 0 16,0-5 8-16,2-5-14 16,14-7 6-16,5-4 0 15,0-5-7-15,1-3 14 16,-3-2-7-16,-5-2 0 16,-5-1 6-16,-3 0-6 15,-6 0 0-15,0 0 2 16,0-2-2-16,-9 0 3 15,-5-4-3-15,-2 0 1 16,-2-2 10-16,-3-5-12 16,-1 2 1-16,-3-3 0 0,0 0 4 15,-4 1 1-15,-1 0-5 16,1-1 0-16,0 1 9 16,3 1-12-16,1-2 3 15,5 1 0-15,3 0-3 16,1 3 6-16,3 0-3 15,3 3 0-15,0 4 4 16,4 2-6-16,0 1 2 16,4-2 0-16,2 3-6 0,0-3 9 15,0-2-3 1,8-2 0-16,6 1 4 0,-3-4-6 16,-1 1 2-1,-1-1 0-15,-3-1-6 0,-1 2 12 16,-4-2-6-16,-1 0 0 15,0-1 10-15,0-1-14 16,0-1 4-16,-1 2 0 16,-7 0-6-16,0 0 12 15,-3 1-6-15,0 1 0 16,0-1 11-16,0 0-16 16,3 1 5-16,-2-1 0 15,3 0-5-15,1 0 11 16,0 0-6-16,1 0 0 15,2-1 5-15,-1 1-11 0,4-2 6 16,0 0 0-16,0-1-7 16,0 3 11-16,3 0-4 15,4 3 0-15,2 2 7 16,0 1-11-16,0 2 4 16,-5 4 0-16,-1 2-8 15,-1 1 16-15,-2 5-8 16,0 0 0-16,0-2 8 15,0 1-14-15,0 0 6 16,0-3 0-16,0 0-5 16,0 0 12-16,-3-4-7 15,0 3 0-15,1-1 5 0,2-3-11 16,0 0 6 0,0-4 0-16,13-3-6 0,6-1 10 15,4 1-4-15,2-2 0 16,2 1 6-16,1 0-15 15,3-2 9-15,5 3 0 16,6-2-2-16,4 0 7 16,6-1-5-16,2-1 0 15,-5 0 10-15,0 0-13 16,-5-4 3-16,-4 0 0 16,0-1 1-16,-2-5 2 15,0-2-3-15,7-2 0 16,4 0 13-16,8-8-16 15,4-9 3-15,3-4 0 16,2-3-1-16,-3-3 6 0,-2 0-5 16,2-2 0-1,-1-3 8-15,1-3-2 0,2-1 0 16,-4-4-6-16,1 0 11 16,-4-7-2-16,-3-6-9 15,-3-4 0-15,-7-5 9 16,-5-2-10-16,-7 5 1 15,-9 4 0-15,-10 3-4 16,-10 2 20-16,-4-2-16 16,0 0 0-16,-6 0 6 15,-5 3 5-15,4 2-9 16,6 2-2-16,1-2 0 16,0-2 6-16,16-6-6 15,12-2 0-15,7 4 0 0,2 9-10 16,2 9 10-16,4 6 0 15,2 5-4-15,5 0 12 16,4-1-8-16,0-2 0 16,0-3 3-16,-4 0-8 15,-3-5 5-15,-4 0 0 16,-6-4-8-16,-4-1 15 16,-6-3-7-16,-9 0 0 15,-5-2 4-15,-7 1-13 16,-6 1 9-16,0 1 0 15,0 0-4-15,-4 0 11 0,2 3-7 16,2-4 0 0,3 0 1-16,18-3-11 0,6-2 10 15,9-1 0-15,4 0-8 16,4-1-2-16,3 6 9 16,0-1-2-16,-1 6-4 15,-3 2-2-15,-2 0 9 16,-6 3 0-16,-2 1-3 15,-4-4 10-15,-2 1-7 16,-7 2 0-16,-2-1 3 16,-9 0-2-16,-6-2-1 15,-3-5 0-15,-2-3-5 16,-14-4 1-16,-5-5 4 16,2-4 0-16,2-4 4 0,8-7-2 15,2-3-2 1,7 0 0-16,0 3-11 0,13 9 21 15,10 8-10-15,4 4 0 16,7 6-1-16,-3 3-8 16,-2 0 9-16,-4 0 0 15,-8-5-2-15,-6-4 13 16,-5-7-11-16,-6-7 0 16,0-6 7-16,-15-8-18 15,-9-3 11-15,1 3 0 16,1 8-9-16,8 8 18 15,6 1-9-15,7 2 0 16,1-5 6-16,10-3-12 0,21 3 6 16,15 3 0-1,13 9-11-15,15 4 9 0,19 6 2 16,4 9 0-16,2 7-15 16,-7 11 0-16,-9 9 7 15,-8 4 8-15,-5 0-5 16,-10 0 14-16,-11 4-11 15,-4 6 2-15,-5 2 0 16,1 3-9-16,-2 2 9 16,-3 4-7-16,-3 9-35 15,-6 6-92-15,-12 1-98 16,-10-6-451-16</inkml:trace>
  <inkml:trace contextRef="#ctx0" brushRef="#br0" timeOffset="120575.69">21594 13731 432 0,'0'0'310'0,"0"0"-303"16,0 0 24-16,0 0 48 16,0 0-60-16,0 0 22 15,0 0 23-15,18 0 17 16,-12-4 17-16,0-7-32 15,1-5 12-15,-4-4-28 16,-3-3-31-16,0-1 36 16,0-1-43-16,-12 3 8 15,-4 5 9-15,-4 3-14 16,-3 5 14-16,-3 7-20 16,-6 2 3-16,-7 7-16 15,-6 21 4-15,-7 11 0 0,1 11 17 16,9 5-15-16,9 4 7 15,16 3 2-15,13-2-3 16,4-6-13-16,17-10 5 16,14-12 0-16,6-10 2 15,4-12 4-15,-2-10-6 16,1 0 1-16,-4-19 8 16,-5-13 0-16,-6-11-9 15,-8-3 0-15,-5-4-6 16,-11 6 13-16,-1 8-7 15,0 13 0-15,0 14 3 0,0 9-1 16,0 0-2-16,0 16-29 16,0 14 29-16,6 6-4 15,9 0-1-15,7-2 5 16,4-4-37-16,2-5-10 16,5-5-38-16,1-6-52 15,-1-8-13-15,0-6-97 16,-3 0-53-16</inkml:trace>
  <inkml:trace contextRef="#ctx0" brushRef="#br0" timeOffset="122124.6">21950 13650 710 0,'0'0'75'0,"0"0"45"16,0 0 80-16,0 0-127 15,0 0 2-15,0 0-7 16,-1-57-55-16,1 57 8 16,0 7-21-16,0 13 0 15,0 5 31-15,4 3-10 16,-1 2 4-16,-1-2-8 15,1-2-2-15,-1-1-4 16,-1-2-11-16,2-3 0 0,-1-5 7 16,-1-5-7-16,1-6 0 15,-2-3-3-15,0-1 15 16,0 0-12-16,0 0 8 16,0 0-7-16,1 0 18 15,-1 0-17-15,0 0 4 16,0 0-6-16,0 0 8 15,0 0-12-15,0 0 4 16,0 2-14-16,0 2 12 16,0 3-13-16,0 1 15 15,0 2 0-15,0 0 11 16,0 0-13-16,0-1 2 16,0-2 0-16,0-3-3 15,0-1 4-15,0-3-1 0,0 0 0 16,0 0 2-16,0 0-3 15,0-10 2-15,0-10 1 16,0-5 3-16,6-9-2 16,-2-3-3-16,-1 0 0 15,-1-2 10-15,1-1-11 16,0 3 1-16,1 0 0 16,5 0-3-16,-1 6 3 15,4 0 0-15,4 6 0 16,-6 4 11-16,1 6-13 15,-5 7 2-15,-5 6 0 0,1 2 3 16,-1 0-3-16,5 10-1 16,5 21-8-16,8 14 9 15,3 10 20-15,7 2-13 16,0-2-7-16,3-7 15 16,-1-4-11-16,-1-7-4 15,-1-5 0-15,-4-7 8 16,0-6-19-16,1-9 11 15,-1-9-45-15,3-1 1 16,0-14-72-16,4-15-43 16,-1-7-88-16,-7-7-33 15</inkml:trace>
  <inkml:trace contextRef="#ctx0" brushRef="#br0" timeOffset="122557.82">22596 13494 722 0,'0'0'49'16,"0"0"184"-16,0 0-80 16,0 0-82-16,0 0-24 15,0 0-47-15,-7 70 40 16,7-21 23-16,0 2-44 16,0-4 3-16,0-3-8 15,0-4-8-15,0-6 9 16,0-9-12-16,0-11 2 15,3-7-3-15,-3-7 6 16,1 0-8-16,2-20 38 0,5-18-14 16,3-14-11-16,8-9-13 15,1-3 0-15,5 3-3 16,0 11 7-16,3 17-4 16,-4 14 0-16,0 18 8 15,-1 1-12-15,0 22 4 16,1 12 0-16,-2 3 10 15,-2-1-7-15,-2-1-3 16,-3-6 0-16,0-5 8 16,-3-3-13-16,-2-5 5 15,-1-5-27-15,0-4-5 16,-1-4-53-16,2-3-20 16,-1-1-2-16,-2-18-222 0,2-11-416 15</inkml:trace>
  <inkml:trace contextRef="#ctx0" brushRef="#br0" timeOffset="129212.68">23880 7834 131 0,'0'0'652'15,"0"0"-632"-15,0 0 99 16,0 0-29-16,0 0-56 15,0 0 9-15,0 0-16 16,-11 3 20-16,10-3-1 0,1 0 1 16,0 0 25-16,0 0-31 15,0 0-4-15,0 0 7 16,0 0-23-16,0 0 15 16,0 0-16-16,0 0-16 15,4-11 22-15,15-11-22 16,8-7-2-16,9-9 1 15,9-9 7 1,6-11-10-16,10-9 1 0,9-7 6 16,10-3-1-16,7-2-1 15,0 1-5-15,-7 0 0 16,-11 5 16-16,-14 11-16 16,-12 10 0-16,-9 11 0 0,-6 7 7 15,-6 2-3-15,-3 3-4 16,-4 7 14-16,-2 2-4 15,-5 8 0-15,-2 3-9 16,-3 5 1-16,-1 2 15 16,-2 2-12-16,0 0-5 15,0 0 0-15,0 0 2 16,0 0-5-16,0 0 3 16,0 0 0-16,-2 0-3 15,-1 0 7-15,-5 0-4 16,-5 0 0-16,-5 3 11 15,-4 1-6-15,-3 1-5 16,-2-1 1-16,3 0 9 0,-2 0-4 16,1 2-6-16,3-1 0 15,2 1 7-15,2-2-7 16,3 0 0-16,4 0 0 16,3-1 4-16,2 0 0 15,-2-1-4-15,1-1 0 16,0 2 14-16,-1-2-14 15,1 2 0-15,1-1 3 16,-2-1 3-16,5-1 1 16,2 0-7-16,-1 0 2 15,2 0 8-15,0 1-10 16,0-1 1-16,0 0-1 16,0 0 16-16,0 0-12 15,0 0 3-15,0 0-7 16,0 0 15-16,2 0-15 15,5-2 0-15,10-7 4 0,6-4-6 16,12-3 9-16,4-5-7 16,6-1 0-16,1 2 9 15,-3 1-7-15,-3 1-2 16,-9 3 3-16,-6 3 10 16,-8 3-6-16,-6 5-6 15,-7 2 0-15,-1 2 11 16,-1 0-12-16,1 5 0 15,4 23-7-15,5 15 7 16,4 10 1-16,0 3 14 0,-2 2-11 16,-3-2 8-16,-4 0-9 15,1 0-3-15,-7-4 0 16,1-4-6-16,-2-5 6 16,0-8-14-16,0-6-35 15,3-4-47-15,4-6-17 16,4-5-87-16,0-10-206 15,-3-4-550-15</inkml:trace>
  <inkml:trace contextRef="#ctx0" brushRef="#br0" timeOffset="131959.87">25069 5558 149 0,'0'0'406'15,"0"0"-372"-15,0 0 56 16,0 0-36-16,0 0-18 16,0 0 56-16,0 0 15 15,0 2-6-15,0-1-12 16,0-1-43-16,0 0 16 16,0 0-22-16,0 0-7 0,0 0 3 15,0 0-26-15,0 0 22 16,0 0 3-16,0-4-10 15,0-6 21-15,0-5-28 16,-6-1-12-16,-2-2 8 16,-4 2-11-16,0 5 15 15,-2 1 3-15,0 4-17 16,-1 3 20-16,0 3-22 16,-4 6 4-16,-1 18-6 15,-2 10 2-15,4 5-2 16,6 2 0-16,6-1 1 15,6-6-7-15,0-5 6 16,6-6 0-16,8-8-11 16,3-6 10-16,3-8 1 0,-1-1 0 15,4-7 7-15,-1-13-1 16,-2-8-6-16,-4-1 0 16,-4-3-3-16,-6 4 7 15,-5 7-4-15,-1 9 2 16,0 4 8-16,0 8-10 15,0 0 0-15,0 0-20 16,3 6 10-16,5 5-5 16,2 1 15-16,5-1 0 15,0-3-7-15,1 1 6 0,-1-7-15 16,-1 0-13 0,-4-2 9-16,1 0-39 0,2 0-19 15,1-6-16-15,2-7-76 16,-3 0-132-16,-1-6-225 15</inkml:trace>
  <inkml:trace contextRef="#ctx0" brushRef="#br0" timeOffset="132528.26">25552 5218 1048 0,'0'0'123'0,"0"0"106"16,0 0-95-16,0 0-87 16,0 0-46-16,0 0-1 15,-60 95 11-15,43-35 11 16,1-1 14-16,3-3-36 16,3-6 10-16,2-3-10 0,1-8-7 15,2-6 6-15,4-9-44 16,-1-9-25-16,2-8-19 15,-1-7-72-15,-2 0 45 16,-3-22 50-16,-3-12-194 16,-4-11 71-16,-3-6 106 15,-1-2 83 1,3 0 60-16,2 10 38 0,6 9 76 16,3 11-25-16,3 10-48 15,0 9 33-15,0 4-68 16,9 7-52-16,15 14-8 15,11 8 25-15,8-1 20 16,6-2-21-16,8-1-23 16,-2-4 1-16,-3-2-8 0,-6 1-21 15,-8-2-82-15,-7-5-126 16,-7-8-262-16</inkml:trace>
  <inkml:trace contextRef="#ctx0" brushRef="#br0" timeOffset="133675.94">25572 4896 1005 0,'0'0'38'0,"0"0"147"15,0 0-79-15,0 0-87 16,10-72 19-16,-7 72-34 15,0 0-3-15,-2 7-2 16,1 7 8-16,-2 2-7 16,0-3 3-16,0-3 5 15,0-5 4-15,0-5-8 16,0 0 18-16,0 0 30 16,0-11-25-16,1-10 15 15,4-3-38-15,-1 0 2 16,7 3-1-16,-2 8-5 15,1 6 0-15,2 7 0 16,2 0-24-16,6 23 23 0,4 10-2 16,0 4-9-1,5 4 8-15,-1-1-62 0,2-4-47 16,0-4-57 0,-2-6-160-16,-4-8-181 0</inkml:trace>
  <inkml:trace contextRef="#ctx0" brushRef="#br0" timeOffset="134109.95">26150 5163 1155 0,'0'0'77'0,"0"0"72"0,0 0-80 16,0 0-38-16,0 0-17 16,0 0-12-16,75-9 27 15,-32 0-8-15,2-2-9 16,-6 1-12-16,-8 0-2 15,-7 1-23-15,-5-1-73 16,-8-1-129-16,-7-2-128 16</inkml:trace>
  <inkml:trace contextRef="#ctx0" brushRef="#br0" timeOffset="134310.32">26312 4981 929 0,'0'0'253'15,"0"0"-189"-15,0 0 53 0,0 0-112 16,0 0 7-16,0 0 4 16,8 52 19-16,3-29-3 15,-1-1-25-15,4 5-6 16,-2 0-1-16,1 1-35 16,1 2-74-16,-1-5-78 15,0-6-128-15,-1-11-304 16</inkml:trace>
  <inkml:trace contextRef="#ctx0" brushRef="#br0" timeOffset="134741.64">26523 4665 1019 0,'0'0'187'0,"0"0"-91"15,0 0 52-15,0 0-148 16,0 0 2-16,-1 90-2 16,16-22 30-16,-2 2-6 15,-1-4 15-15,1-10-39 16,-2-8 3-16,-1-7 4 0,-4-10-7 16,-1-12 0-16,-2-6-1 15,0-10 10-15,0-3-9 16,1-2 11-16,10-21 5 15,4-16 9-15,9-11-25 16,9-7 0-16,2 4-2 16,1 12 13-16,-3 16-11 15,-5 16 0-15,-4 9 0 16,-5 4 15-16,-7 19-10 16,-5 2 8-16,-8 5 5 15,-2-1-11-15,-6-1-1 16,-16 1-6-16,-11-1-7 15,-6-1-9-15,2-3-77 16,4-4-65-16,6-8-151 16,14-12-304-16</inkml:trace>
  <inkml:trace contextRef="#ctx0" brushRef="#br0" timeOffset="135420.31">27052 4660 63 0,'0'0'1121'15,"0"0"-1016"-15,0 0 108 16,0 0-126-16,0 0-72 0,0 0-2 16,-3-5-13-16,29 28 0 15,12 6 25-15,12 5 6 16,5-3 0-16,2 0-5 15,-7-4-21-15,-7-4 11 16,-11-3-16-16,-9-8 0 16,-5-2-5-16,-6-2-25 15,-2-4-28-15,-4 1-27 16,0-4-55-16,-3-1-54 16,-1 0-107-16,-2-3-76 15</inkml:trace>
  <inkml:trace contextRef="#ctx0" brushRef="#br0" timeOffset="135825.6">27331 4600 916 0,'0'0'232'15,"0"0"-79"-15,0 0-9 16,0 0-143-16,0 0 22 16,-6 90 0-16,6-35 14 15,0 3-27-15,0-1 8 16,0-4-18-16,-5-5-3 16,2-6-55-16,2-3-126 15,-1-11-116-15,2-11-296 16</inkml:trace>
  <inkml:trace contextRef="#ctx0" brushRef="#br0" timeOffset="136224.14">27472 4352 1072 0,'0'0'59'15,"0"0"17"-15,0 0-32 16,0 0-14-16,0 0 46 0,0 0-55 16,46 80-8-16,-41-69-13 15,-4-5 11-15,1-2-11 16,-2-4 0-16,1 0 8 15,2 0 26-15,0-15-25 16,2-11 12-16,1-2-12 16,1 0-7-16,1 3 13 15,-1 9 2-15,-4 7-9 16,2 8 3-16,3 1-11 16,5 8-8-16,4 12-3 15,3 7-13-15,2 0 4 16,0 0-44-16,0-5-78 15,-3-6-146-15,-7-8-208 16</inkml:trace>
  <inkml:trace contextRef="#ctx0" brushRef="#br0" timeOffset="136439.73">27736 4250 801 0,'0'0'70'16,"0"0"85"-16,0 0-44 15,2-76-75-15,5 53-24 16,2 3 2-16,-3 7-7 16,0 11 16-16,-3 2 21 15,1 17-26-15,3 18-7 0,0 10 16 16,5 6-10 0,-2-3-3-16,1-1-14 0,5-2-13 15,-2-4-126-15,2-9-251 16</inkml:trace>
  <inkml:trace contextRef="#ctx0" brushRef="#br0" timeOffset="136649.64">28147 4711 1130 0,'0'0'4'0,"0"0"-4"15,106-21-1-15,-56 1-169 16,-5-1-387-16</inkml:trace>
  <inkml:trace contextRef="#ctx0" brushRef="#br0" timeOffset="136792.53">28549 4604 1046 0,'0'0'55'15,"0"0"10"-15,0 0-65 16,0 0-16-16,96-42-182 16,-63 21-279-16</inkml:trace>
  <inkml:trace contextRef="#ctx0" brushRef="#br0" timeOffset="136920.23">28879 4491 1060 0,'0'0'173'0,"0"0"-46"0,0 0-58 16,0 0-69-16,0 0-23 16,92-34-142-16,-57 15-281 15</inkml:trace>
  <inkml:trace contextRef="#ctx0" brushRef="#br0" timeOffset="137058.54">29261 4402 891 0,'0'0'378'0,"0"0"-278"16,0 0-35-16,0 0-65 16,0 0-21-16,0 0-135 15,87-21-377-15</inkml:trace>
  <inkml:trace contextRef="#ctx0" brushRef="#br0" timeOffset="137169.23">29616 4373 772 0,'0'0'0'0,"0"0"-60"0</inkml:trace>
  <inkml:trace contextRef="#ctx0" brushRef="#br0" timeOffset="137325.91">30088 4271 499 0,'0'0'763'0,"0"0"-653"16,0 0-91-16,0 0-19 15,111-34-23-15,-82 26-129 16,-7-4-193-16,1 0-400 0</inkml:trace>
  <inkml:trace contextRef="#ctx0" brushRef="#br0" timeOffset="137594.87">30584 4144 528 0,'0'0'413'16,"0"0"-240"-16,0 0-23 0,0 0-53 16,0 0-40-16,0 0-34 15,-1 0-18-15,-2 4-10 16,-8 5-45-16,-6-2-121 15,-9-4-230-15</inkml:trace>
  <inkml:trace contextRef="#ctx0" brushRef="#br0" timeOffset="181725.9">11961 7560 749 0,'0'0'73'15,"0"0"129"-15,0 0-97 0,0 0-35 16,0 0 21 0,0 0-44-16,0 0-5 0,-3-46-6 15,3 52-35-15,1 16 9 16,14 15 17-16,3 12 12 15,1 12 14-15,0 7-45 16,0 5 20-16,-2 4-8 16,0-2-12-16,5 0 8 15,-1-4-11-15,-3-5 6 16,1-3-8-16,-1-6-1 16,-1-5 2-16,-3-8-1 15,0-7-1-15,-3-6 1 16,-1-3 0-16,-1-1-3 15,-2-3 5-15,-2-2-2 16,1-4-3-16,-3-3 0 0,0-7 2 16,-2-2-2-1,-1-3 1-15,2-2-1 0,-2 1 3 16,1-2-2-16,-1 0 4 16,0 0 0-16,0 0-5 15,0-2-4-15,0-12-31 16,0-6-54-16,0-2-89 15,0-4-259-15</inkml:trace>
  <inkml:trace contextRef="#ctx0" brushRef="#br0" timeOffset="184859.97">12169 8170 349 0,'0'0'136'0,"0"0"-51"16,0 0 45-16,0 0-52 15,0 0-28-15,0 0-7 16,5-6-3-16,-5 3 21 15,0 0 9-15,0-1-17 16,0-3-25-16,0 2-4 16,0-1 7-16,0 5-1 15,0-1 4-15,0 2 9 16,0 0-38-16,3 13-5 0,6 15-4 16,-2 13 4-16,1 6 21 15,-1-1 7 1,0-2-16-16,-2-4 11 0,-2-5-16 15,0-4 8-15,2-3 4 16,-4-4-11-16,2-3 3 16,0-1 4-16,-1-6-9 15,-1-1 2-15,2-5-3 16,-2 1-2-16,-1-2 4 16,2 1 0-16,-1-2-4 15,-1-2 6-15,0-1-6 16,0-2 10-16,0 1 1 15,0-2-3-15,0 0 7 16,0 0-1-16,0 0 1 0,0 0-1 16,-4 3-8-16,-14 0 2 15,-7 2-9-15,-5 4-1 16,-3-1-2 0,-4 3 1-16,-4 0 0 0,-2 2 0 15,0-1 3-15,0-2-3 16,1 1 3-16,3-3-2 15,-4 1 0-15,1 1-1 16,-1-2 0-16,-3 0-3 16,4 1 0-16,-1-4 3 15,1 3-1-15,-2-1 1 16,0 0-1-16,-1 1 1 0,-3 0 0 16,3-3 2-16,-2 2 2 15,3-1-6-15,-2-1 2 16,3 4 0-16,-3-1 0 15,-1 2 3-15,-2 1-3 16,3 1 1-16,3-2 3 16,4 0-4-16,1-2 0 15,3 2 0-15,-4-2 0 16,-1 0 4-16,-4 2-5 16,-3 2 1-16,-1-2 0 15,-4 1-2-15,3-1 2 16,2 0 0-16,6 0-1 15,2-1 1-15,-2 1 0 16,1 2-4-16,-2-2 1 16,-1 0 3-16,4 1 0 0,-1-1 5 15,0 0-12-15,-4-1 9 16,0 0-2-16,-4-1 0 16,-1 1 3-16,-2-4 4 15,0 1-7-15,-4 1 2 16,3 0-2-16,0 0 0 15,2 1 0-15,1-1-1 16,6-2 4-16,-2 2-3 16,2 0 1-16,-1 0 4 15,1 0-10-15,0 0 4 16,3 3 1-16,4-3-2 16,3 3 1-16,0-1 1 0,4-1 0 15,0 2-1-15,1-3-1 16,4 0 2-16,-5-2 0 15,3 1-1-15,-1 1 5 16,0-1-4-16,0 0 0 16,2-2 1-16,2 0 1 15,1-1-2-15,1-2 2 16,5-1-2-16,2 0 3 16,5 0-3-16,3 0 1 15,5 0 3-15,-2 0 4 16,1 0-8-16,1 0 0 0,-2 0 4 15,-1 0-2 1,1-4-4-16,-2-3 2 0,-1-2 0 16,1-2 4-16,-3-3-4 15,0-5 0-15,-4-8-1 16,-4-10 1 0,-8-9-2-16,-7-14-3 0,-7-9-21 15,-7-10 8-15,-5-4-14 16,-5-2 14-16,1 0 5 15,2 1-18-15,1 3 27 16,11 7 0-16,5 7 8 16,7 10 3-16,7 10-7 15,5 10 0-15,1 8 3 16,6 5 3-16,1 5-4 0,4 5-2 16,1 4 8-1,2 4-11-15,1 4 3 0,0-3 0 16,0 3 0-16,0-1 5 15,0 1-5-15,0 2 0 16,-2 0 3-16,2 0-5 16,-1-2 2-16,-1-1 0 15,1-3-5-15,-1-1 5 16,-1-1 0-16,3-7 0 16,-3 1 6-16,0-4-15 15,3 1 9-15,-3-1-6 16,1 2-1-16,2 3 7 15,-1 3 0-15,-1 3 0 16,2 3 3-16,0 0-15 16,0 0 12-16,0 1 0 0,0 2-1 15,0-1 3-15,0 1-2 16,0 1 0-16,0 0-3 16,0 0-3-16,5-3 6 15,10-2 0-15,9-4-5 16,6-4 10-16,6-1-5 15,1-2 0-15,6-3 2 16,5-1-5-16,4 0 3 16,2 2 0-16,-5 2 1 15,-1 4 4-15,-5 2-4 0,2 3-1 16,0 0 3 0,4 1-6-16,0 1 3 0,8-4 0 15,4 0-2-15,3-2 7 16,7-2-5-16,4 1 0 15,6-1 2-15,4-1 4 16,6 1-5-16,-3 3-1 16,-5 2 0-16,-4 2 2 15,-4 2-2-15,0 0 0 16,1-1-2-16,-3 0-2 16,1-2 4-16,3 0 0 15,0-3 0-15,1 0 4 16,1 0-3-16,-5 0-1 15,-1 2 5-15,-7 2-12 16,-2 0 13-16,-6 4-6 0,0-3 0 16,-4 1 0-16,0 0-5 15,1-2 5-15,2-2 0 16,4-2-1-16,2-1-2 16,1 0 3-16,-2 1 0 15,0-2 3-15,-4 4-3 16,-6-2 0-16,-1 3 0 15,-8-2 3-15,-1 3 2 16,-5 0-5-16,-2 2 0 16,-1 0 4-16,-1-2-4 15,1 2 0-15,3-1 4 16,-1 1-2-16,0 1 1 0,-3 2 2 16,-5-1-5-1,-4 2 3-15,-6 0-4 0,-3 0 1 16,-6 0 0-16,-2 0 0 15,0 0 4-15,-2 0-4 16,1 0 1-16,3 0 1 16,3 0 10-16,3 0-11 15,3 0 0-15,1 0 6 16,-1 0-4-16,0 0 0 16,-2 0-3-16,-5 0 3 15,-2 0-6-15,-6 0 3 16,-3 0 0-16,0 0 1 15,0 0 7-15,0 0-8 16,0 0 3-16,0 0 1 16,1 0 1-16,-1 0-5 0,2 0 0 15,-1 0 7-15,-1 0-5 16,3 0-2-16,-1 0 3 16,-1 0 2-16,-1 0-3 15,2 0 1-15,-2 0-1 16,0 0 2-16,0 0-3 15,3 5-1-15,-2 3 0 16,4 6 2-16,-2 4 9 16,1 8-9-16,2 4-2 15,-3 5 25-15,2 6-18 0,1 1 9 16,-2 3-2 0,2 0-9-16,0 2 12 0,-3-1-15 15,3 3 5-15,-2 2 1 16,1 1-7-16,-2-2 8 15,1-2-9-15,-1-1 4 16,0-2 0-16,0-1-3 16,0-6 0-16,0-6 5 15,0-5-4-15,0-3-2 16,-1-3 2-16,-1-1 1 16,2-5-5-16,0 0 7 15,-2-4-5-15,1-1 1 16,-2 1 1-16,0-1-1 15,0 1 0-15,0 2-1 16,0 2 0-16,0 3 2 0,0 0 0 16,0 1 4-16,-6 0-4 15,2-2 0-15,1-3-2 16,0-4 3-16,1-3-2 16,2-2-1-16,-3 1 0 15,2 2-1-15,-4 4 4 16,-1 3-3-16,-1 1 0 15,4-2 1-15,-2-1-3 16,2-5 2-16,2-2 0 16,-1-4 1-16,2 0 0 15,0-1 2-15,0-1-2 16,0 0-1-16,0 0 10 0,0 0-5 16,-3 0 0-1,-7 0 3-15,-3 0-8 0,-11-9-6 16,-9-3-31-16,-11 3-23 15,-9-1-42-15,-1 3-55 16,9-5-134-16,14-6-252 16</inkml:trace>
  <inkml:trace contextRef="#ctx0" brushRef="#br0" timeOffset="186975.57">12047 7651 570 0,'0'0'105'15,"0"0"41"-15,0 0 40 16,0 0-93-16,-31-76 0 16,28 63-11-16,0 1-6 15,1 4 13-15,-1 1-36 16,0 4 5-16,0 3 0 16,2 0-20-16,-1 0-12 15,-2 6-26-15,4 18-3 16,0 11 3-16,0 10 18 15,0 8 13-15,10 4 7 0,-1 7-16 16,2 2 8-16,-1 1-1 16,-1 0-14-16,2 2 11 15,-1 2-12-15,0 4 5 16,-1-2-8 0,2 1-8-16,-4-3 8 0,-1 3 1 15,-3 0-7-15,-1 3 2 16,1-2-6-16,-2-3 2 15,2-3 2-15,4-3-3 16,-2-1-1-16,4-3-1 16,3-3 3-16,-3-4-2 15,0-7-1-15,0-5 0 16,1-4-1-16,-2-1 3 0,1-1-2 16,2-3 0-16,-3-2 1 15,0-2-1-15,-2-4 0 16,2-6-1-16,-2-3 1 15,0-3 0-15,2-2 0 16,1-1-4-16,-2 1 4 16,-1-1 2-16,0 1-1 15,-1 1-1-15,-1 1 0 16,3-1 1-16,-2 0-1 16,-2 0 0-16,5-2 1 15,-4 0-2-15,3 0 1 16,-4-1 0-16,2 0 0 15,-1 3 1-15,-1-1-1 0,-1 5 0 16,1-1 1-16,0-1-2 16,0-2 1-1,1-3 0-15,1-4-1 0,-2-2-1 16,0-1-2-16,-2-2 1 16,2 1 2-16,-1-1 1 15,-1 0 0-15,1-1 0 16,1 2-2-16,1-2 3 15,0 0-1-15,-1 1 0 16,0-1 1-16,-1 0-1 16,-2 0 0-16,1 0 0 15,1 0-1-15,7 0 0 0,3 0 1 16,3 0 2-16,7 0 0 16,3-7-1-16,8-1-1 15,5-2 0-15,5-3 0 16,8-3 2-16,4 1 0 15,1-2-2-15,0 3 1 16,2 0-2-16,-1 1 1 16,-2 4 0-16,1 2 2 15,1 5-1-15,-3-1-1 16,4 3 0-16,-3 0-6 16,0-2 4-16,-1 2-3 15,-6-1-3-15,-2 0 5 0,-7-1-2 16,-5 2 1-1,-7 0 5-15,-3 0-1 0,-7 0 1 16,-1 0-1-16,-6 0 0 16,-2-1 1-1,-5 1 1-15,-3-3-2 0,3 2 4 16,-3-3 0-16,0-3 6 16,0-2-8-16,0-1-1 15,0-1-2-15,0-2 0 16,0-3 1-16,-3-2-6 15,-2-3 6-15,-1-5-1 16,-1-5 0-16,-2-5-3 16,0-7 4-16,0-3-1 15,-2-4 1-15,0 0 0 16,-1 0 2-16,-3-2-3 0,3-3 1 16,-4 0 0-1,-1-3-1-15,-2 3 5 0,1 1-4 16,-5 1 1-16,3-1-1 15,-2-2 1-15,2-2-1 16,-1 0 0-16,3 0 1 16,-1 5 0-16,-2-1-1 15,3 2 0-15,-3 0 0 16,2-1 1-16,0 4-1 16,0 1 0-16,3 3 4 15,-2 2-2-15,4 1-2 16,0 1-1-16,0-2 1 15,1-3-3-15,1-3 4 16,-3-2-1-16,4 6 0 16,4 5 1-16,-1 7-1 0,3 4 0 15,2 4 0-15,0 1-1 16,1 2-1-16,1-1 2 16,-2 0-1-16,1 1 3 15,-1-1-2-15,1 2 0 16,-1 2 2-16,2 4-1 15,-1 1-1-15,1 6 1 16,1 1-2-16,-3 1 4 16,3 3-2-16,-1-3-1 15,1 3 1-15,0-1-3 0,-2 0 1 16,1 2 1 0,-1 0 1-16,2-1 2 0,-1 0-3 15,1 0 0-15,-2-1 1 16,1 1-1-16,-1-1 1 15,1 3-1-15,-1-1 0 16,2 1 4-16,0 1-3 16,0 0-1-16,-1 0 2 15,1 0-1-15,0 0-1 16,-2 0 0-16,1 0 5 16,1 0-4-16,-5 0 7 15,-2-2-2-15,-1 1-5 16,-4-2-2-16,-2 1 2 15,-6-1-1-15,-7 0 0 0,-6 2 0 16,-10 1-1-16,-9 0 1 16,-18 0-2-16,-14 0-1 15,-13 0-1-15,-6 8-7 16,5 2-8-16,10 1-3 16,13-1-10-16,14 0-41 15,13 1-14-15,16 0-22 16,8 1-63-16,7-4-191 15,4-8-485-15</inkml:trace>
  <inkml:trace contextRef="#ctx0" brushRef="#br0" timeOffset="190307.81">8289 8100 98 0,'0'0'200'0,"0"0"-128"16,0 0 67-16,0 0 9 15,0 0-22-15,0 0-16 16,0 0-17-16,-28-33-8 15,26 33-8-15,-1-2-32 16,0 2 40-16,0 0-22 16,0 0-32-16,-7 0 13 15,-4 0-33-15,-8 0 0 16,-11 5-5-16,-12 6 5 16,-10 5-9-16,-8 2-2 15,-5 5 0-15,-5 0-3 16,1 2 10-16,0-3-7 15,4-2 0-15,11-3 13 0,6-3 1 16,12-4-3-16,10-2-10 16,6-2 13-16,6-2-10 15,0 1-4-15,4 2 0 16,-5 1 10-16,-6 2-13 16,-6 2 3-16,2 1 0 15,-5 0-2-15,0 0 9 16,8-3-7-16,2-2 0 15,2-1 10-15,7-1-11 16,3-2 1-16,5-3 0 16,6-1 18-16,0 0-16 15,0 0 6-15,0 0-8 0,0 0 13 16,0 2-10 0,0 0-3-16,0 5 0 0,0 10-1 15,0 9 10-15,3 12-8 16,8 9 39-16,5 3-36 15,-1 4 33-15,6-3-21 16,-4 1-11-16,-3-1 24 16,1 2-25-16,0 1 4 15,-3 4 2-15,0 2-1 16,-2 2 0-16,-1-2 0 16,1 3-8-16,-2 1 17 15,4 4-11-15,0-3 0 16,0-1-1-16,1-5 8 0,2-3-5 15,3 1-6-15,-3 5 0 16,1-1 19-16,1 3-22 16,-1-3 11-16,1-2-7 15,-1-1 8-15,-1 0-1 16,1-3-11-16,1-1 1 16,1 1 8-16,1-2-2 15,-1-1-7-15,3 5 3 16,-3 2 7-16,3 4-6 15,-1 2-4-15,-3-3 0 16,1-1 0-16,-6-3 10 16,1 0-10-16,-2 1 0 0,1-1 7 15,-4 0-12 1,0-3 5-16,-2 0 0 16,-1-3-4-16,1-1 12 0,4 0-8 15,-1-2 0-15,0-2 9 16,6-3-13-16,-3-1 4 15,2-2 0-15,0-2-1 16,2 2 10-16,-1 5-9 16,0 3 0-16,-1-1 6 15,-1 1-10-15,-1-1 4 16,2-4 0-16,-1 0 1 16,-1-5 8-16,1 1-9 15,-1 2 0-15,-1 1 2 16,-1 0-5-16,-1 1 3 0,-3-2 0 15,0 1-6-15,0-4 16 16,-2-4-10-16,1 0 0 16,-2-9 6-16,1-2-16 15,-1-3 10-15,0-4 0 16,-1-3-3-16,-2-3 13 16,3-2-10-16,-3 1 0 15,4 1 7-15,-4 1-15 16,3-1 8-16,-1 0 0 15,-1-4-4-15,-1-3 10 16,0-1-6-16,2-1 0 16,-2-2 6-16,0 0-12 15,0 0 6-15,0 0 0 0,0 0-4 16,0 0 12-16,0 0-8 16,0 0 0-16,0 0 1 15,1 0-6-15,-1 0 5 16,2 0-2-16,2 0-7 15,7 0-2-15,8 0 11 16,11-7 0-16,12-7 8 16,11-3-8-16,7-3 0 15,10-3 0-15,3 1-8 16,0-1 13-16,1 0-5 0,0 2 0 16,1 0 2-1,-8 0-13-15,-2 2 11 16,-15 4 0-16,-11 2-3 0,-14 4 8 15,-4 2-5 1,-9 2 0-16,-2 3 2 0,-1-1-12 16,0 0 10-16,6-1 0 15,3-1-5-15,3 0 12 16,2-3-7-16,-3 1 0 16,-4 2 10-16,-5 0-19 15,-5 3 9-15,3 0 0 16,-5 1-4-16,2-2 9 15,3 0-5-15,4-1 0 16,0-2 3-16,-2 1-6 16,-3 1 3-16,-4 1 0 0,-2 1-4 15,-1 1 15 1,-1 1-11-16,0 0 0 0,0 0 6 16,0 0 0-1,0-4-6-15,0-5 0 0,0-3 0 16,0-8 8-16,-1-3-8 15,-7-5 0-15,-3-5 2 16,-3 1-2-16,-2-2 0 16,1 0 0-16,-3 1-3 15,6-4 6-15,-2-1-3 16,-2-6 0-16,1-5 5 16,-1-4-11-16,-2 0 6 0,3 0 0 15,-3 0-6 1,1-2 15-16,-3-2-9 0,-1 1 0 15,3 2 8-15,-3 2-11 16,1 1 3 0,-2 2 0-16,1 1-2 0,2-2 10 15,1 3-8-15,0-2 0 16,5 2 6-16,-5 1-6 16,4 3 0-16,0-1 0 15,-3 2-1-15,6-2 13 16,-3-3-11-16,2-1-1 15,0-1 6-15,-2 0-9 16,1 2 3-16,-2 1 0 16,-1-1 4-16,2 3 3 15,-2 0-7-15,5-1 0 0,2 0 9 16,-1 0-9-16,1 1 0 16,0 1 0-16,1 1-5 15,-3 0 13-15,0 0-8 16,-1-2 0-16,2-1 7 15,-2 1-11-15,3 2 4 16,-1 3 0-16,2 2-7 16,2 1 18-16,0 3-11 15,-1 0 0-15,1-2 0 16,0-3 0-16,0-3 0 16,-3-4 0-16,1-2-8 15,1 2 16-15,-1 3-8 16,-2 2 0-16,6 6 0 15,-1 3 0-15,2 0 0 0,0 1 0 16,3 0 0-16,-3 0 0 16,3-1 0-16,-5 3 0 15,2 1 0-15,-5 0 0 16,-1-4 0-16,-5-5 0 16,-1-1 0-16,-1-6 0 15,-5 2 0-15,5-3 0 16,-1 4 0-16,2-1 0 15,2 5 0-15,-2 7 0 16,3 0 0-16,1 4 0 16,0-2 0-16,2-1 0 0,-2-2 0 15,1-3 0 1,1-6 0-16,-3-4 0 0,-1-5 0 16,0-3 0-16,-1-2 0 15,-1 7 0-15,0 6 0 16,3 8 0-16,0 5 0 15,-3 6 0-15,3 4 0 16,-1 5 0-16,2 3 0 16,5 5-12-16,3 4-47 15,3 0-4-15,0 4-71 16,9 30-60-16,18 23-26 16,6 22-202-16,-2 14-508 15</inkml:trace>
  <inkml:trace contextRef="#ctx0" brushRef="#br0" timeOffset="191408.88">9374 11554 205 0,'0'0'50'0,"0"0"22"16,-53-89 42-16,29 52-27 16,-1-1-1-16,1 0-27 15,6 3 35-15,2 5 17 16,7 8 18-16,4 3 6 16,1 6-56-16,2 5 20 15,-2 4-12-15,1 4-20 16,0 0-10-16,2 5-48 15,-4 31 8-15,5 19-16 16,0 22 14-16,0 22 11 0,21 16 20 16,13 7-35-1,7 7 32-15,-4-5-16 0,1-9-13 16,-6-9 17 0,-8-14-31-16,0-12 5 0,-7-12 1 15,-3-12 4-15,-2-15-7 16,-6-12-3-16,-2-12 1 15,-1-8-4-15,-3-8 3 16,0-1 0-16,0 0-16 16,0-20-34-16,0-17-16 15,-7-16-87-15,-8-9-113 16,-3-8-183-16</inkml:trace>
  <inkml:trace contextRef="#ctx0" brushRef="#br0" timeOffset="192606.33">9169 11575 684 0,'0'0'118'16,"0"0"-107"-16,0 0 142 15,0 0-67-15,0 0-33 16,0 0-12-16,-3-72-34 16,26 63 35-16,5 2-5 0,9 2 1 15,6-2 9-15,5 0-24 16,4-1-2-16,5-4 15 16,7-1-22-16,8-4 24 15,8-4-20-15,10-1-10 16,5-7 22-16,2 0-28 15,2 1 9-15,-5 1-4 16,-3 3 0-16,-9 4-1 16,-3 3-5-16,-6 0 0 15,2 2 0-15,-2-1 4 16,-5-2-5-16,1-2 0 16,4-1 5-16,3-2-11 0,8-1 7 15,4 1-1 1,-3 0 19-16,-3 1-13 0,-9 4 2 15,-6 4-5-15,-10 3 3 16,-5 1-5-16,-3 2 3 16,1-2-4-16,3-3 0 15,8 0 6-15,7-1-2 16,4-1-4-16,0 1 4 16,-2-2 6-16,2-1-4 15,-2 1 1-15,3 0 2 16,2 0-3-16,-5 1-1 15,-9 0 0-15,-6 3-1 16,-8 2 3-16,-6-2-6 16,-4 3 2-16,1-1 5 15,1 0-5-15,1-1 10 0,2-1-7 16,-2 1-6-16,5-1 13 16,-2 3-12-16,3-1 9 15,-4 3-6-15,0 0 1 16,-6 1-1-16,-6 1-4 15,-7 1 0-15,-3-2 8 16,-4-1-5-16,4 1 4 16,0-3 9-16,0-1-13 15,4 2 6-15,-2-2-9 16,-4 0 4-16,1 2-1 0,-1 0 0 16,-1-1-3-16,-4 2 6 15,-4 3-2-15,-3 1 3 16,-3 2-7-1,-1 1 0-15,-2 0 9 0,0 0-3 16,0 0-2-16,0 0 0 16,0 0-4-16,0 0 3 15,0 0-3-15,0 0 0 16,0 0-1-16,0 0 3 16,0 0-3-16,3 0 1 15,3 11 0-15,2 6 1 16,4 2-1-16,2 7 1 15,-2 2-2-15,0 6 2 16,4 5 7-16,1 8-1 16,0 7 4-16,0 9 4 0,-2 5-1 15,-2 5 2 1,-1-2-1-16,5-3-15 0,-1-5 7 16,-1-1-2-16,4-2-3 15,-1-6 5-15,-1-3-7 16,0-4 2-16,-2-3-4 15,-1-2 3-15,-2-4-1 16,-5-3 1-16,2-6 0 16,-3-7 2-16,-3-8-3 15,0-5 0-15,-1-4 3 16,-1-3-3-16,-1-2-1 16,0 0 0-16,0 0 1 15,0 0 0-15,0 0-13 16,0-7-22-16,-1-7-29 0,-16-3-63 15,-8 0-56-15,-11 4-152 16,-6 4-462-16</inkml:trace>
  <inkml:trace contextRef="#ctx0" brushRef="#br0" timeOffset="193822.68">9779 12567 358 0,'0'0'131'0,"0"0"-54"15,0 0 76-15,0 0-83 16,0 0-35-16,-95 0 25 15,69 0-31-15,-4 0 40 16,-1 0-1-16,-6 6-38 16,-2 2 17-16,-4 4-11 0,-2-1-7 15,0-3 21-15,9 1-15 16,10-4 35-16,11-3-6 16,12-2-28-16,3 0 4 15,0 0-38-15,6 0 7 16,21 0-9-16,9-10 7 15,11-3 17-15,7-1 5 16,7-1-25-16,8-4 14 16,11 1 7-16,7-3-24 15,11 0 15-15,2-2-11 16,6 0 0-16,1 1-5 16,1-1 10-16,4 0-8 0,-3 1-2 15,0 0 0 1,-6-1 0-16,-2 0 2 0,-6 1-2 15,-4 1 0-15,-4 1 2 16,-5 3-4-16,-4 1 2 16,-4 2 0-16,0 3 3 15,-3 0 4-15,1 0-6 16,-2-1 7-16,9 1-4 16,3-2 4-16,0-1-4 15,0 3-2-15,-2-2-1 16,-3 2 4-16,0 0 4 15,-4 1-4-15,1 0-4 16,-3 1 8-16,-4 0-4 16,0 0 4-16,-1-2 9 15,-2-3-9-15,2-1 11 0,0-2-4 16,-7 3 3 0,1-1-2-16,-2 1 0 0,3 0-2 15,5-3 2-15,2 0-2 16,-1-3-4-16,1 0-2 15,0-1-1-15,3 0 0 16,-2-1-2-16,-1-1 4 16,-6 0 5-16,-5 0-5 15,-6 1 11-15,-7 1-7 16,-5 0-2-16,-6 1 6 16,-4 4-6-16,-6 2-9 15,-9 4-3-15,-2 3 0 0,-5 2 0 16,-4 3 0-1,-1 0 0-15,-1-1 0 0,-1 0 0 16,0 2 0-16,0-1 0 16,0-1 0-16,0-4 0 15,2-4 0-15,-1-11 0 16,-1-5 0-16,0-7 0 16,0-6 0-16,-10 1-128 15,-17-3-75-15,-17 0-101 16,-21-2-753-16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7:57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7495 6542 409 0,'0'0'125'0,"0"0"-94"15,0 0 111-15,0 0 21 0,0 0-42 16,0 0-51-16,0 0-28 15,0 0 0-15,-52-4 8 16,52 4-4-16,0 0-1 16,0 0 0-16,0 0-2 15,0 0-11-15,0 0-13 16,0 0 2-16,15 4 18 16,9 1 4-16,7 1-2 15,11-3-13-15,13-3 11 16,12 0 2-16,11 0-18 15,13 0 0-15,12 0-5 16,10 0 0-16,11 0 1 16,4 5-16-16,-1 2 0 0,-2-1 3 15,-7-1-5 1,-13-3 8-16,-17-1 0 0,-24-1-1 16,-18 0 0-16,-18 0 0 15,-16 0 14-15,-9 0-2 16,-3 0 6-16,0 0 3 15,0 0-8-15,0 0-8 16,0 0-5-16,0 0-8 16,0 0 0-16,0 0-7 15,0 0-64-15,5 0-67 16,4 3-69-16,0 4-153 16,0 3-321-16</inkml:trace>
  <inkml:trace contextRef="#ctx0" brushRef="#br0" timeOffset="1966.77">15462 6375 540 0,'0'0'36'15,"0"0"36"-15,0 0 66 16,0 0 23-16,0 0-61 16,0 0-42-16,-49 0-34 15,49 0 3-15,0 0 12 0,0 0-13 16,0 0 6-16,0 0-7 15,9 0 9-15,7 0 16 16,10 2 4 0,9-1-28-16,8-1 0 0,8 0 5 15,9 0-1-15,6 0-9 16,5 0 2-16,8-7 6 16,5 0-13-16,1 0 6 15,-3 3-1-15,-3-1-12 16,-7 5 5-16,-4 0-7 15,-5 0 0-15,-6 0-4 16,-2 0 0-16,-3 0-3 0,0 0 6 16,-2 0-6-1,3 2 8-15,4-1-8 16,2-1 2-16,4 0 0 0,3 2-1 16,0-2 0-16,2 0 1 15,5 0-1-15,3 0-1 16,5 0 2-16,-3 0-2 15,0 0 0-15,-3 0 2 16,0 0 0-16,-5 0-2 16,-3 0 3-16,0 0-2 15,5 0-1-15,4 0 7 16,6 0-5-16,2 0-1 16,1 0 2-16,3 0-3 0,3-3-2 15,3-1 2 1,3-1 4-16,1 1 5 0,3-2-1 15,-2 2-2-15,1 0 1 16,2-1 1-16,5 4-6 16,0 1 15-16,7 0-7 15,0 0-3-15,3 0-7 16,1 0 1-16,4 0 6 16,1 0 4-16,-1 0-9 15,-4 0 5-15,-1 0-2 16,0 3-2-16,0 0 4 15,-3 0 0-15,-2 1-4 16,-4-1 4-16,-7-2-7 16,-6 1 4-16,-8-1 5 0,-13 0-7 15,-9 2 3-15,-13-1-1 16,-12-1 0-16,-10-1 2 16,-12 0-4-16,-8 0 6 15,-4 0 4-15,-1 0 1 16,4 0 4-16,-2 0-6 15,1 0-1-15,-2 0-3 16,1 0-5-16,-3 0 3 16,-1 0-2-16,-1 0 1 15,-2 0 5-15,0 0 0 16,0 0 3-16,0 0-9 16,0 0-3-16,0 0 0 15,0 0 0-15,0 0 0 0,0 0 0 16,0 0 0-16,0-6 0 15,-11-1 0-15,-6-1-38 16,-15-2-75-16,-11 0-82 16,-14-1-61-16,-13-4-489 15</inkml:trace>
  <inkml:trace contextRef="#ctx0" brushRef="#br0" timeOffset="4427.42">16019 9015 532 0,'0'0'24'0,"0"0"73"16,0 0 37-16,0 0-13 0,0 0-47 15,0 0-25-15,0 0-4 16,-11 0 21-16,9 0 17 16,1 0-6-16,-1 0-3 15,2 0-28-15,0 0-1 16,0 0-6-16,0 0-7 15,0 0-8-15,0 0-3 16,3-1-4-16,19-2-9 16,9-2 10-16,10-1 8 15,6 2-4-15,5 1-10 16,6 2 7-16,6 1 5 16,10 0-4-16,8 0 5 15,9-2 7-15,13 2-7 16,14 0 5-16,4 0-18 0,8 0 9 15,3 0-13-15,-7 2-2 16,1 3 5-16,-4-2-5 16,1-2 2-16,-4 1 4 15,10-2-3-15,10 0 2 16,-1-2 2-16,6-6-13 16,-9-3 0-16,-14 1 0 15,-15 1 0-15,-20 0 5 16,-19 2-4-16,-19 3 4 15,-18 0 1-15,-13 1 3 16,-11 2 13-16,-5 1-1 16,-2 0-21-16,0 0 0 0,0 0 0 15,0 0 0-15,0 0 0 16,0 0 0-16,0 0 0 16,0 0 0-16,0-2 0 15,0 1 0-15,0-5-54 16,0-5-104-16,-9-10-147 15,-24-16-533-15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8:07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21378 9861 780 0,'0'0'71'0,"0"0"79"15,0 0 3-15,0 0-44 16,0 0-71-16,-6 71 19 16,6 8 11-16,0 10-9 15,0 3-29-15,1-4 7 16,1-8-20-16,-1-4-3 0,1-9 0 16,1-12-7-1,-3-13-7-15,0-15 5 0,0-12-3 16,0-9-1-16,0-6 3 15,0 0 0-15,0-20 8 16,-5-21-12-16,-10-20-1 16,-6-18 0-16,-2-18 1 15,-3-11-5-15,2-9 2 16,6-2-1-16,15 7 2 16,3 12-1-16,32 18 3 15,18 19-3-15,10 21 1 16,7 20 2-16,-6 22 0 15,-11 0 2-15,-16 25-2 16,-16 8 0-16,-17 8 0 16,-1 7 0-16,-34 6 0 0,-17 1 2 15,-10 0-4 1,0-6-22-16,10-8-31 0,16-8-39 16,16-12-83-16,16-11-137 15,3-10-171-15</inkml:trace>
  <inkml:trace contextRef="#ctx0" brushRef="#br0" timeOffset="264.81">22190 9264 827 0,'0'0'163'0,"-87"17"18"0,33 49-110 16,-6 33 16-16,5 33 8 15,12 23-30-15,14 22-12 16,20 12-16 0,9 0-25-16,25-10-9 0,15-24-6 15,11-24 1-15,5-31 1 16,5-24-5-16,5-21 2 16,4-21-11-16,-3-20-36 15,-4-14-43-15,-5-18-81 16,-12-28-244-16</inkml:trace>
  <inkml:trace contextRef="#ctx0" brushRef="#br0" timeOffset="981.95">24491 9444 706 0,'0'0'100'15,"0"0"136"-15,0 0-112 16,0 0-3-16,0 0-30 16,0 0-29-16,17-62-12 15,-17 62-15-15,0 0-11 16,0 13-10-16,-15 18 11 15,-8 17 24-15,-7 13-8 16,-7 11-5-16,-1 8 3 16,-3 6-8-16,2 2 3 15,-1-1-1-15,1 1 3 0,2-1-8 16,-3-2-13 0,3-2 3-16,-1-4-5 0,4-6-10 15,2-4 2 1,6-9-2-16,5-13 2 0,7-11-4 15,5-13 1-15,6-12-4 16,1-7-5-16,2-4-19 16,0 0-12-16,0-1-18 15,0-15 1-15,0-6-48 16,5-7-40-16,3-6-23 16,2-4-115-16,2-8-308 15</inkml:trace>
  <inkml:trace contextRef="#ctx0" brushRef="#br0" timeOffset="1381.29">23836 9621 791 0,'0'0'83'0,"0"0"131"15,-7-75-81-15,7 61-13 16,16 7-41-16,13 7-29 16,10 7-15-16,17 28 12 15,11 23 18-15,15 21-8 16,12 17-2-16,9 11 8 0,2 3 16 16,-7-2-34-16,-8-8-27 15,-13-8 2 1,-8-9-10-16,-8-13-8 15,-12-11 5-15,-10-13-2 0,-15-17-3 16,-8-11 0 0,-7-9-2-16,-4-8 7 0,-2-1-7 15,1 0-3-15,-1-5-3 16,0-14-18-16,-3-6-59 16,0-5-59-16,-18-1-36 15,-16 1-79-15,-11 0-361 16</inkml:trace>
  <inkml:trace contextRef="#ctx0" brushRef="#br0" timeOffset="1883.4">23359 8873 816 0,'0'0'93'0,"0"0"66"16,0 0-57-16,0 0-12 15,0 0-70-15,0 71 17 16,7 34 70-16,7 40-32 16,8 32-4-16,9 22-28 15,10 11-11-15,5-8-2 16,-1-5 4-16,-2-10-8 15,-9-15-6-15,-4-14-3 16,-7-20-5-16,-6-19-2 0,-3-21-10 16,-2-17 4-1,-5-20-4-15,-2-18 0 0,-1-14-2 16,-1-14-17-16,-1-9-18 16,4-6-19-16,1-6-27 15,11-24-48-15,11-17-62 16,9-17-233-16</inkml:trace>
  <inkml:trace contextRef="#ctx0" brushRef="#br0" timeOffset="3802.13">22329 10027 496 0,'0'0'227'16,"0"0"-62"-16,0 0-39 16,15-86-38-16,-10 75-20 15,-2 5-26-15,-2 6 4 16,1 0-16-16,-1 13-19 15,-1 17 16-15,0 14 30 16,0 12-8-16,0 7-20 16,0 2-6-16,0 1-8 15,0-3 1-15,3-7-7 16,8-3-4-16,2-10-4 16,1-12 0-16,2-12-1 15,-1-13-1-15,3-6 1 0,0-8 4 16,4-19 3-16,2-10-5 15,-2-6 3-15,-4-4 0 16,0 1-5-16,-7 3 4 16,-2 6-5-16,-2 14 3 15,-4 7 2-15,-2 12-3 16,1 4-1-16,1 5-3 16,2 18-4-16,2 5 7 15,2 2 10-15,0-2-8 16,4-1-2-16,4-8 4 15,2-3-2-15,-1-9 1 16,6-7 2-16,1 0-5 16,3-11 7-16,1-12 0 0,-4-2-2 15,-5-5 2-15,-8-4-2 16,-5-4 4-16,-7 0-4 16,0 4-5-16,0 8 0 15,-10 10-3-15,2 9 0 16,2 5-18-16,0 2-34 15,3 0-32-15,0 7-59 16,3 5-61-16,0-2-45 16,0-3-95-16</inkml:trace>
  <inkml:trace contextRef="#ctx0" brushRef="#br0" timeOffset="4026.32">22996 10056 135 0,'0'0'458'16,"0"0"-198"-16,0 0-70 15,0 0-69-15,0 0-34 16,0 0-50-16,21 43 55 16,-21 4-18-16,0 3-22 15,0 0-22-15,2-5-9 16,-1-3-11-16,4-4-8 16,-2-5-4-16,0-9 0 15,1-9-37-15,-1-8-26 16,-1-7-47-16,1-5-55 15,1-22-79-15,-1-13-617 16</inkml:trace>
  <inkml:trace contextRef="#ctx0" brushRef="#br0" timeOffset="4202.51">22986 9738 742 0,'0'0'18'0,"0"0"49"16,0 0-56-16,0 0-10 16,0 0-1-16,0 0-23 15,40-45-94-15,-28 48-99 16</inkml:trace>
  <inkml:trace contextRef="#ctx0" brushRef="#br0" timeOffset="4797.68">24842 8873 975 0,'0'0'60'16,"0"0"45"-16,89 77-43 15,-5 19 63-15,17 40 5 16,1 23-30-16,-11 18-10 16,-9 5-5-16,-18-17-22 15,-21-10-31-15,-19-21-32 16,-24-18 15-16,-13-8-7 16,-21-13-2-16,-8-10-6 15,-3-16-2-15,5-16-17 16,7-13-28-16,9-14-21 15,9-12-61-15,5-13-25 16,4-1-55-16,6-28-177 0</inkml:trace>
  <inkml:trace contextRef="#ctx0" brushRef="#br0" timeOffset="5040.87">25615 9906 260 0,'0'0'920'16,"0"0"-855"-16,0 0-1 16,0 0-13-16,136-6 25 0,-66-1-54 15,4 0-22-15,-5-4 0 16,-3 0-27-16,-7-1-66 15,-13 2-54-15,-16 3-126 16,-19 3-281-16</inkml:trace>
  <inkml:trace contextRef="#ctx0" brushRef="#br0" timeOffset="5190.24">25712 10053 941 0,'0'0'153'16,"0"0"9"-16,0 0-77 15,0 0-54-15,0 0-17 16,123 26-2-16,-36-43-12 16,-2 1-38-16,-10-3-167 0,-20 2-339 15</inkml:trace>
  <inkml:trace contextRef="#ctx0" brushRef="#br0" timeOffset="6765.71">27396 9580 1086 0,'0'0'84'0,"0"0"102"16,0 0-76-16,0 0 6 16,0 0-52-16,0 0-55 15,-39 94 21-15,36-1 10 16,3 9-10-16,0 3-7 16,0-5 5-16,0-9-7 15,2-10-13-15,-1-13-5 16,1-15 2-16,-2-13-3 0,0-17-2 15,0-11 0-15,0-12-1 16,0 0 1-16,0-23 0 16,0-15-7-16,-2-15-3 15,-11-18 5-15,-6-12-4 16,-5-17-3-16,-2-17 4 16,-1-11-6-16,11 5 5 15,16 12-2-15,2 24 7 16,38 29 0-16,15 21 0 15,13 23 4-15,3 14 0 16,-7 31 1-16,-15 25-1 16,-25 14 0-16,-18 6 6 0,-10 2-3 15,-32-5-3-15,-17-4 0 16,-5-9-6-16,1-8-40 16,8-15-57-16,15-11-44 15,15-16-54-15,13-10-111 16,6-11-217-16</inkml:trace>
  <inkml:trace contextRef="#ctx0" brushRef="#br0" timeOffset="7013.96">27908 9230 1050 0,'0'0'111'16,"0"0"1"-16,-61 91-56 15,34-4 46-15,6 20-37 16,0 10 5-16,5 0-19 16,10-2-18-16,6-12-21 15,1-13-5-15,23-14-7 16,9-16-4-16,6-14-12 16,8-15-50-16,7-16-37 15,6-15-36-15,1-3-113 16,-6-29-306-16</inkml:trace>
  <inkml:trace contextRef="#ctx0" brushRef="#br0" timeOffset="7481.04">28361 9659 304 0,'0'0'690'16,"0"0"-542"-16,0 0-31 15,0 0-80-15,-47 91 51 16,38-31-42-16,6 2-1 15,3-6-17-15,0-6 0 16,10-12-12-16,14-11-16 16,4-12 2-16,7-11-2 15,4-4 0-15,5-15 7 16,1-15 4-16,-3-4-8 0,-8 2 1 16,-9 3 4-1,-10 10-7-15,-4 8 4 0,-5 6 12 16,-5 5-11-16,1 0-6 15,-1 21-10-15,1 12 10 16,1 7 8-16,1 2-2 16,4-4 1-16,5-4-7 15,5-12-1-15,7-7 0 16,5-14 1-16,5-1 0 16,-1-16 12-16,-1-14-11 15,-6-3 6-15,-8-5 5 16,-13-2-2-16,-6-1 18 15,0 3 1-15,-9 6-11 16,-7 8 1-16,0 11-15 16,3 7-4-16,3 6 0 0,1 0-16 15,-1 6-37-15,5 12-63 16,5 4-14-16,0-3-87 16,0-3-217-16</inkml:trace>
  <inkml:trace contextRef="#ctx0" brushRef="#br0" timeOffset="7666.98">29175 9794 1109 0,'0'0'155'16,"0"0"-13"-16,0 0-78 16,-5 85 63-16,-4-40-68 0,0 3-23 15,0-3-26-15,2-2-10 16,1-8-14-16,1-10-44 15,1-8-57-15,-3-12-102 16,-1-5-200-16</inkml:trace>
  <inkml:trace contextRef="#ctx0" brushRef="#br0" timeOffset="7809.59">29070 9636 1102 0,'0'0'45'0,"0"0"104"15,0 0-96-15,0 0-53 16,0 0-12-16,0 0-36 0,-33 20-94 16,33-20-228-1</inkml:trace>
  <inkml:trace contextRef="#ctx0" brushRef="#br0" timeOffset="8030.8">29046 9017 1033 0,'0'0'64'16,"149"56"77"-16,-45 25 11 15,0 29-19-15,-12 9 5 16,-22 10-53-16,-28-5-25 0,-21-10-33 16,-21-9-26-16,-3-13-2 15,-22-15-34-15,-4-15-60 16,6-12-57-16,3-17-113 15,7-20-350-15</inkml:trace>
  <inkml:trace contextRef="#ctx0" brushRef="#br0" timeOffset="8531.43">29916 9309 1134 0,'0'0'183'16,"0"0"-99"-16,0 0-56 0,6 133 48 15,1-51 14-15,-1 5-39 16,-1-2-13-16,-4-5-11 16,1-10-8-16,-2-12-3 15,0-11-9-15,0-15-2 16,0-12-1-16,0-10-4 15,0-9-2-15,0-1 2 16,0-3 0-16,0-21 1 16,0-12-1-16,0-14-1 15,0-10 1-15,0-12 0 16,0-7 0-16,0-7 1 16,0-4 4-16,0-2-5 0,0 9-3 15,10 13 3-15,8 19 0 16,5 18 0-16,3 10 0 15,6 9 0-15,-1 8 0 16,0 6 6-16,-5 0-2 16,-10 20 2-16,-10 7-1 15,-6 8-2-15,-6 5 4 16,-20 5-4-16,-9 2-3 16,-5-5-8-16,4-4-26 15,3-7-49-15,9-12-48 16,7-7-54-16,6-12-124 15,6 0-190-15</inkml:trace>
  <inkml:trace contextRef="#ctx0" brushRef="#br0" timeOffset="8814.83">30414 8914 972 0,'0'0'151'16,"0"0"-11"-16,0 0-83 16,-106 151 40-16,68-40-13 15,8 22-20-15,14 4-14 16,14 1-24-16,2-14-20 16,22-18-4-16,10-17-2 15,3-20 1-15,0-17-1 0,-4-16 0 16,-4-17-5-16,-5-13-32 15,0-6-17-15,0-11-28 16,3-16-65-16,-4-9-170 16,-3-1-691-16</inkml:trace>
  <inkml:trace contextRef="#ctx0" brushRef="#br0" timeOffset="9150.98">30771 9145 1003 0,'0'0'100'16,"0"0"119"-16,0 0-115 16,0 0-83-16,-25 122 33 15,-8-29 6-15,-8 5-14 0,1 0-33 16,0-11-7 0,3-8-6-16,4-8-27 0,4-13-40 15,6-17-68-15,8-22-116 16,1-19-266-16</inkml:trace>
  <inkml:trace contextRef="#ctx0" brushRef="#br0" timeOffset="9325.49">30432 9320 1082 0,'0'0'174'0,"0"0"-80"15,60 88-43-15,-5-20 76 16,8 6-59-16,2 0-27 15,0-4-22-15,-9-8-17 16,-8-8-2-16,-15-13-20 16,-11-14-67-16,-5-15-69 15,-4-12-148-15,-1-12-487 0</inkml:trace>
  <inkml:trace contextRef="#ctx0" brushRef="#br0" timeOffset="9564.6">30972 8671 1176 0,'0'0'153'15,"0"0"-72"-15,3 143-25 16,15-21 69-16,5 21-48 0,-3 8-4 16,-1-3-17-1,-3-11-6-15,-4-12-32 0,-1-19-13 16,-3-16-2-16,-2-15-3 15,-1-21-40-15,-1-20-34 16,5-17-58 0,4-17-61-16,5-5-106 0,2-27-291 15</inkml:trace>
  <inkml:trace contextRef="#ctx0" brushRef="#br0" timeOffset="10031.11">31464 9162 491 0,'0'0'677'0,"0"0"-570"16,0 0-55-16,-23 101 41 0,10-28 24 15,5 4-50-15,3-1-28 16,5-8-19-16,0-14-14 16,18-9-5-16,10-15-2 15,7-13 0-15,4-17 1 16,1 0 7-16,-1-29-3 15,-5-10-4-15,-3-13 5 16,-6-3-1-16,-3 2-4 16,-8 11 1-16,-4 19 2 15,-9 13-1-15,-1 10 1 16,0 16-3-16,-8 18 6 16,-2 11-6-16,4 0 11 0,6-2-10 15,0-9 0-15,16-8-1 16,13-9 0-16,10-11 7 15,6-6-2-15,2-10 2 16,-3-17-2-16,-6-9 2 16,-5-14-3-16,-12-12 10 15,-3-11-4-15,-11 4-7 16,-7 11-2-16,-1 21-1 16,-20 18-5-16,-5 17-19 15,0 2-34-15,3 15-53 16,6 16-30-16,8 6-92 15,6 1-174-15,3-1-393 16</inkml:trace>
  <inkml:trace contextRef="#ctx0" brushRef="#br0" timeOffset="10284.69">32272 9293 1047 0,'0'0'172'15,"0"0"18"-15,0 0-70 16,0 0-22-16,0 0-39 16,0 0-44-16,13 40-13 15,-4 15 38-15,-1 6 3 16,-1-2-41-16,1-6 10 16,-1-6-7-16,0-8-5 15,1-9 0-15,-2-7-21 0,4-9-35 16,1-10-47-16,1-4-32 15,1-4-64-15,-1-23-238 16</inkml:trace>
  <inkml:trace contextRef="#ctx0" brushRef="#br0" timeOffset="10441.84">32378 9018 1086 0,'0'0'102'15,"0"0"-2"-15,0 0-90 16,0 0-10-16,0 0-5 16,0 0-28-16,8 25-170 0,0-25-217 15</inkml:trace>
  <inkml:trace contextRef="#ctx0" brushRef="#br0" timeOffset="10651">32480 8685 1010 0,'0'0'120'0,"107"127"54"16,-37-4-19-16,1 27 2 15,-8 22-44-15,-15 0-16 16,-18-8-36-16,-20-15-40 16,-10-26-12-16,-39-14-9 0,-16-18-9 15,-24-10-46-15,-20-12-28 16,-24-12-66-16,-30-11-118 15,-39-15-792-15</inkml:trace>
  <inkml:trace contextRef="#ctx0" brushRef="#br0" timeOffset="11046.42">26605 10846 1096 0,'0'0'35'15,"0"0"19"-15,0 0 61 16,191-81-95-16,39 60 38 15,72-3-5-15,76 0-27 16,61-4 1-16,56-8 14 16,53-7-13-16,27-7 0 15,15-2-17-15,-18 4-9 16,-40 12 6-16,-57 7 10 0,-76 5 38 16,-75 3-27-1,-73 0-11-15,-80 0 0 0,-78 2-18 16,-66 2-1-16,-45 6-21 15,-54 4-98-15,-26 7-64 16,-22 0-149-16</inkml:trace>
  <inkml:trace contextRef="#ctx0" brushRef="#br0" timeOffset="11998.79">29431 11090 1177 0,'0'0'93'16,"0"0"71"-16,0 0-67 15,0 0-21-15,0 0-59 16,0 0-12-16,37 115 52 16,-21-30 1-16,-5 5-11 15,-3 3-12-15,-2-1 4 16,-3-7-24-16,0-9-2 0,-3-15-8 16,0-16-1-1,0-14-1-15,0-13-3 0,0-10 1 16,0-7-2-16,0-1 1 15,0 0-2-15,0-16 1 16,-2-11-8-16,-5-12-15 16,-2-11 10-16,-3-13-11 15,1-10 1-15,1-9 5 16,-2-11 2-16,9-3 11 16,3-2 0-16,3 8 6 15,22 17-4-15,7 19 2 16,4 19-1-16,5 13 0 0,-2 12-1 15,-3 10 3 1,-6 2 2-16,-13 24 2 16,-12 12 5-16,-5 8-4 0,-27 8 6 15,-16 0-9-15,-6 0-2 16,-2-1-30-16,9-4-77 16,11-5-63-16,10-12-122 15,14-12-324-15</inkml:trace>
  <inkml:trace contextRef="#ctx0" brushRef="#br0" timeOffset="12246.93">30126 10893 1101 0,'0'0'89'15,"0"0"73"1,0 0-58-16,0 0-72 0,-101 86-3 15,70 2 4-15,10 18 8 16,13 7-6-16,8 2-2 16,6 1-9-16,21-11-13 15,6-16-11-15,7-18-2 16,9-23-31-16,3-19-54 16,5-21-69-16,-4-8-153 15,0-27-699-15</inkml:trace>
  <inkml:trace contextRef="#ctx0" brushRef="#br0" timeOffset="12464.27">31108 10860 1256 0,'0'0'180'0,"0"0"-40"15,-52 82-101-15,9 1 36 16,-9 18 4-16,-1 12-43 15,2 0-14-15,8-1-15 16,5-5-7-16,6-13-10 16,4-12-35-16,-3-17-49 15,-1-23-48-15,-1-19-82 16,7-23-199-16,7-10-473 16</inkml:trace>
  <inkml:trace contextRef="#ctx0" brushRef="#br0" timeOffset="12697.27">30486 10932 1188 0,'0'0'144'15,"0"0"6"-15,0 0-129 16,128 138 92-16,-44-35 16 16,1 4-37-16,-6-2-35 15,-6-5-36-15,-9-12-8 16,-13-13-9-16,-14-18-4 15,-10-20-27-15,-6-19-34 16,-2-17-29-16,8-1-41 16,9-29-15-16,3-22-162 15,0-21-581-15</inkml:trace>
  <inkml:trace contextRef="#ctx0" brushRef="#br0" timeOffset="12900.78">31339 10614 1365 0,'39'87'43'16,"18"44"138"-16,7 24 0 15,-6 14-29-15,-19-3-51 16,-35-3-77-16,-20-11-24 16,-62-8 0-16,-36 0 0 0,-27 4 0 15,-21 2-184 1,-26 0-162-16,-21-8-1170 0</inkml:trace>
  <inkml:trace contextRef="#ctx0" brushRef="#br0" timeOffset="15530.45">14667 17098 256 0,'0'0'119'16,"-96"-19"15"-16,59 10-42 15,6 3 36-15,8 4 22 16,10-1-56-16,7 1-2 16,2 2-34-16,4 0-15 15,0 0-19-15,0 0-24 16,10 0-1-16,18 0 1 15,13 0 39-15,15 0-11 0,19 0 9 16,16 0 17 0,16-4-4-16,15-12-2 0,11-5-21 15,13-4 2-15,16-3-9 16,11-4-5-16,8 0-1 16,8 1-14-16,-1 0 0 15,-2 2 2-15,5 0-1 16,2 4 2-16,5 1 4 15,4 1-7-15,-1 2-3 16,-6 0 2-16,-4 1 1 16,-2 2 0-16,-6-2 2 15,-3-1-2-15,-2-2 0 0,-11 0-1 16,-5-3-1 0,-13 2 4-16,-2 0-2 0,1-1 4 15,-2-1-3-15,3-2 3 16,-5-4-4-16,-9-3-6 15,-14 3 2-15,-17 0 4 16,-16 1 4-16,-11 1-4 16,-9 0 1-16,-7 2 12 15,-7 3 5-15,0 2 2 16,1 0-6-16,3 4-3 16,8-2 6-16,1 1-3 15,-3 0-12-15,-3 0 3 16,-4 4 2-16,-5-1-7 15,-7 4 1-15,-8 4-1 16,-4 4 1-16,-6 2-1 0,-2 3 1 16,1 0 7-16,-3 0 3 15,0 0-6-15,-1 0-1 16,-2-2-3-16,-2 0 1 16,-5-3-2-16,-4 2 0 15,-4-2-14-15,-4-1-28 16,-1 2-40-16,0 0-84 15,-17 1-241-15,-14 3-601 16</inkml:trace>
  <inkml:trace contextRef="#ctx0" brushRef="#br0" timeOffset="17597.98">6136 12244 644 0,'0'0'5'16,"88"-57"-1"-16,-66 42 15 0,-16 9 111 15,-6 5 41 1,-12 1-59-16,-29 4-65 0,-22 20-42 16,-22 10 6-16,-15 10-3 15,-12 1-8-15,-12 1 2 16,-2 0 0-16,2-4 4 15,7-7-4-15,19-6-1 16,22-11 0-16,24-9 1 16,20-4 6-16,20-5 4 15,9 0 7-15,3 0-3 16,0 10-16-16,0 11 0 16,5 20 1-16,11 20 14 15,5 19 2-15,10 18 8 16,4 13 2-16,3 10 3 0,3 8 1 15,2 7-10 1,6 7 0-16,6 8-19 0,1 11 8 16,-4 0-3-16,-8 2-6 15,-8-6 0-15,-12-4 7 16,-3-1 0-16,0 3 0 16,-3 8-5-16,0-6 12 15,-2 1-14-15,-4-10 1 16,0-14 3-16,3-4-2 15,3-8-3-15,3-10 4 16,3-7 1-16,4-6 1 16,3-10-5-16,4-6 0 15,2-10 4-15,2-8-7 0,7-2 2 16,-4-2-5-16,1 1 5 16,-6-3 7-16,-1-2-4 15,-3-9-2 1,1-5-1-16,1-6 0 0,2-4-2 15,2-7 2-15,6-6-5 16,14-13 3-16,20-8-5 16,27-11-27-16,31-27-25 15,29-12-42-15,30-12-18 16,17-8 4-16,18-9-97 16,15-4-129-16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8:50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15665 17323 757 0,'0'0'149'0,"0"0"-104"15,0 0 90-15,0 0-13 16,0 0-50-16,0 0 4 16,0 0 16-16,124 12-36 15,-66-9 1-15,10 1-3 16,12 2-22-16,8 0 6 15,6-1-11-15,1 1-13 16,-2-2 2-16,-2 1-2 16,-5-3 7-16,-7 1-12 15,-12-3-8-15,-13 0 0 16,-15 0 3-16,-11 0-1 16,-8 0-3-16,-4-6-23 15,2-1-24-15,3 0-54 0,9-4-64 16,11 0-176-16,10 2-504 15</inkml:trace>
  <inkml:trace contextRef="#ctx0" brushRef="#br0" timeOffset="433.66">18407 17232 205 0,'0'0'647'16,"0"0"-599"-16,0 0 89 15,0 0 17-15,84 0-24 16,-35 3-36-16,15 1-23 0,13 1-9 16,10 2-22-1,13 0-6-15,0-3-16 0,-4 1-7 16,-10-2 7-16,-16-1 3 15,-18-1-7-15,-20-1-1 16,-17 0-4-16,-8 0-7 16,-7-3-2-16,0-9-26 15,-12-12-104-15,-22-8-207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8:59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7135 14559 972 0,'0'0'10'0,"0"0"-2"16,0 0 33-16,0 0 58 0,0 0-59 16,0 0-6-16,0 0-10 15,11-8-9-15,-11 8-6 16,0 0-1-16,-27 7 17 15,-18 4 10-15,-26 5-26 16,-16 1 2-16,-20-3 3 16,-8-1-12-16,6-6 4 15,15-3-6-15,15-4 2 16,16 0 13-16,11 0-4 16,13 0-2-16,13 0 3 15,7 1 1-15,8 2-2 16,3 0 10-16,4 5-9 0,-1 9-3 15,-1 10-2-15,3 13-6 16,3 16 18-16,0 15 4 16,0 19-3-16,15 13 3 15,9 13-7-15,7 7 6 16,4-2-22-16,-7 0 3 16,-6-3-1-16,-10-6 4 15,-9-2-1-15,-3 3-2 16,0 6-3-16,0-4 4 15,-4 0 4-15,-2-6-2 16,-3-12 8-16,6-5 0 16,0-5-13-16,3-9 5 15,0-1-6-15,0 2 9 16,0-3-6-16,0 0-3 16,0-3 0-16,5-1 7 0,0-9-7 15,3-1 0 1,-2-3 2-16,0-11-1 0,0-4-1 15,4-4 0-15,-1-10 2 16,0-5-2-16,1-4 0 16,-2-4 0-16,1 0 0 15,-1 3 0-15,0-4 2 16,-2 3-1-16,-1-2-1 16,-1 7 0-16,-2 5 0 15,1 1 0-15,-3 10 3 16,0-10 2-16,0-3-5 15,0-5 0-15,0-13-1 0,7 0 0 16,2-1-5-16,0-4 2 16,4 2 3-1,4-2 1-15,5-2-3 0,10-2 6 16,11 0 0-16,18-6-3 16,24-18 0-16,17-1-1 15,11-5 0-15,6-2-17 16,-4 8-6-16,-9 1-30 15,-9 9 31-15,-15 4-23 16,-16 2 1-16,-17 3-24 16,-15-2-30-16,-14 1-4 15,-7-6-141-15,-7-2-343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9:07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11601 6958 1109 0,'0'0'0'15,"0"0"3"-15,0 0 0 16,0 0 10-16,89-48 6 15,-26 28-3-15,7 3-4 16,-4 3-7-16,-19 3-5 16,-17 6-2-16,-19 2 2 15,-11 2 2-15,-22 1-2 0,-32 0-20 16,-27 3-15-16,-16 13 21 16,-9-1-3-1,3 0 17-15,9-1 2 0,6-5-2 16,11 0 11-16,16-2 0 15,16-2 6-15,18 1 8 16,12 4 1-16,8 10-5 16,5 16-12-16,2 20 10 15,0 15 14-15,0 16 3 16,13 16 7-16,0 15 9 16,3 20-18-16,-1 13 3 15,3 9-26-15,-2 12 1 16,2 1 0-16,-1 1-3 0,-3-2-3 15,-2-9-6-15,-3-11 5 16,-6-8-4-16,-3-7 15 16,0-8-12-16,0-5 2 15,-7-14-3-15,-4-9-1 16,4-12 3-16,4-7-4 16,3-9 2-16,0-14-3 15,25-12-2-15,17-17-8 16,24-19-39-16,25-11-20 15,42-26 6-15,33-27-85 16,38-17-96-16,33-14-135 16,16-7-39-16</inkml:trace>
  <inkml:trace contextRef="#ctx0" brushRef="#br0" timeOffset="900.67">19959 6731 1061 0,'0'0'8'16,"0"0"58"-16,0 0 15 16,0 0-25-16,0 0-31 15,0 0-7-15,131-43 37 16,-27 35-19-16,2-1-13 0,-7 5-15 15,-14 1-4 1,-11 2-1-16,-20 1-3 0,-15 0 5 16,-18 0-5-16,-8 13-5 15,-2 9 5-15,2 14 27 16,5 13 1-16,0 14-14 16,2 20 7-16,0 23-4 15,-1 13 11-15,-2 11-14 16,-1 3 0-16,-4-4 0 15,-1 3 7-15,-1 0 0 16,2 1-3-16,4 5 10 16,4 3-1-16,5 0-2 15,2 0 4-15,2-3-5 16,-4-8 4-16,-5-1-9 0,-4-9-3 16,-7-7-4-16,-6-4 6 15,-3-8-12-15,-3-7 8 16,-21-11-1-16,-9-11-8 15,-15-8 6-15,-16-7-8 16,-29-5-3-16,-29-4-11 16,-25-7-51-16,-26-7-83 15,-14-8-70-15,-11-9-205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24T04:09:57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8754 15000 326 0,'0'0'154'16,"0"0"-61"-16,0 0 22 15,0 0-39-15,0 0-6 16,0 0 14-16,0 0-12 15,0 0-9-15,-7 2-10 0,7-2 1 16,0 0-12 0,0 0-6-16,4 0-16 0,19 0-3 15,11 0 1-15,21 0 8 16,12 0 11-16,10 0-7 16,6-5-2-16,5 2-7 15,0-1-4-15,-3 0-8 16,-9 1-9-16,-15 0 5 15,-13-1-5-15,-20 3-1 16,-13-2 1-16,-9 1 1 16,-6 2 3-16,0 0 6 15,0 0 26-15,0 0-2 0,-10 0-14 16,-11 0-9 0,-9 0-10-16,-9 0-1 0,-10 0 2 15,-12 0-1-15,-11 2-2 16,-8 5-2-16,2 1 0 15,-1 0 2-15,3 2 0 16,10 0 1-16,5 0 0 16,14 0 1-16,12-1-1 15,13-5 0-15,13 0 0 16,6-4 0-16,3 0 0 16,0 2-6-16,3 1-13 15,19 1 8-15,17-2 11 16,16 0 1-16,14-2-1 0,11-2 3 15,10-10 0 1,4-4-1-16,-3 0-1 0,-12 2 0 16,-19 3-1-16,-26 4 4 15,-19 3-3-15,-12 3 1 16,-3 1 27-16,0 0 16 16,0 0-2-16,0 0-22 15,0 0-7-15,-2 0-13 16,-9 0-1-16,-6 0-34 15,-1 2-66-15,0 8-27 16,-3 1-99-16,-1 2-303 16</inkml:trace>
  <inkml:trace contextRef="#ctx0" brushRef="#br0" timeOffset="3214.12">11428 15175 365 0,'0'0'24'0,"0"0"103"0,0 0 27 16,0 0-75-16,0 0 7 16,0 0-6-16,-5 0-18 15,5 0-18-15,0 0-9 16,0 0-16-16,0 0 0 16,0 0-4-16,0 0-4 15,0 0-1-15,11 0 8 16,8-6 26-16,5-1 11 15,4 3-16-15,-2 0 6 16,1 2-16-16,0 2 2 16,-5-1-13-16,3 1-4 15,3 0-1-15,4 0-9 0,7 0 3 16,3-3 3-16,5 0-5 16,1-1-4-16,3 0 1 15,-4 0-1-15,-2-2 2 16,-3 2-2-16,0 1-1 15,-5 0 4-15,3 0 1 16,0 0-2-16,-1-1-1 16,-1 3 2-16,-2-2-2 15,-2 1 0-15,2 1-2 16,1-1 7-16,-3 1-6 16,-1 0 1-16,3-2-2 15,-2 0 0-15,1 0 4 16,-1-2 3-16,3 0-5 15,-3 1 2-15,-1 0-3 16,-3 1 3-16,-3 2 0 0,-3 1-3 16,-2 0 0-16,2 0 4 15,3 0-2-15,3 0 0 16,2 0 5-16,6 0-4 16,2 0 1-16,5 0-2 15,-2 0 0-15,3 0 1 16,-4-2 1-16,-1 1-5 15,-4 1 0-15,-5 0-1 16,1-3 2-16,0 2 1 16,0-2-2-16,4 2 5 15,1-2-5-15,2 1 3 16,-1 0-2-16,1 0 1 0,-3 1 3 16,2-1 0-16,-5 2 1 15,-1 0-4-15,0 0 1 16,-5 0-1-16,-5 0-2 15,-2 0 3-15,-5 0 0 16,-5 0-3-16,-2 0 4 16,-2 0-3-16,-4 0 4 15,-3 0-5-15,0 0 0 16,0-1 0-16,0-6 0 16,0-8-22-16,0-7-70 15,0-6-216-15,0 0-895 16</inkml:trace>
  <inkml:trace contextRef="#ctx0" brushRef="#br0" timeOffset="4563.76">15902 14953 542 0,'0'0'45'0,"0"0"58"15,0 0 37-15,0 0-14 16,0 0-47-16,0 0-41 0,-4 44 19 16,14-40 12-16,1 0-15 15,2-1-19-15,5 0-4 16,3-3 7-16,4 0-1 15,7 0-10-15,2 0-17 16,3 0 7-16,2-4-5 16,-2 1 5-16,1-1-7 15,-1 2 1-15,-2 1-3 16,0-1 3-16,-1 1-5 16,1 1 0-16,-1 0-3 15,3 0-1-15,3 0 8 16,-1 0-9-16,0 0 5 15,4 0-3-15,-2 0-2 16,2 1 3-16,3 1 3 16,2-2-4-16,4 0 5 0,3 0-6 15,2 0 3-15,-2 0 3 16,-4 0-3-16,-2 0-4 16,-6 0 11-16,3 0-11 15,-2 0 4-15,0-3 2 16,0-1-3-16,1 1 2 15,1 0-3-15,-1 1 1 16,1 0 0-16,-1 1 4 16,1-1-8-16,-1 1 4 15,2 0 0-15,3-2 4 0,0 0-6 16,3 2-2-16,-2-2 4 16,-1 0 1-16,2 0-5 15,2 0 3-15,0-1-1 16,1 0 0-16,-6-1-1 15,-6 3-1-15,-5 0-1 16,-2-1 1-16,-5 2 2 16,1-1 1-16,0 1 0 15,4 1-2-15,3-1 2 16,4 1 2-16,5 0-5 16,-2 0 2-16,3 0-2 15,-3 0 3-15,-4 0-3 16,-3-2 4-16,-5 1-1 15,-1 1 0-15,-4 0-1 16,-6 0 1-16,-4 0-3 0,-5 0 2 16,-1 0 1-16,-4 0 9 15,2 0-10-15,-2 0 12 16,0 0-6-16,1 0 8 16,-2-2-9-16,-1 1 1 15,-4-1 2-15,0 1-9 16,-1 1 7-16,-2-1-6 15,0 1 0-15,0-2-2 16,0 2 1-16,0 0-1 16,0 0 0-16,0-3-2 0,0-1-21 15,0-3-28 1,-14-3-35-16,-5 4-31 0,-4 0-100 16,1 5-232-16,4 1-312 15</inkml:trace>
  <inkml:trace contextRef="#ctx0" brushRef="#br0" timeOffset="6350.96">5690 13346 475 0,'0'0'71'0,"95"-32"-15"16,-50 18 111-16,-9 4-53 16,-14 4-40-16,-14 3-18 15,-8 3-24-15,0 0 39 16,-8 0-57-16,-23 7 0 0,-12 9 24 15,-17 2-18 1,-6 2-16-16,-10-2-1 0,-3-1 3 16,0-3-12-1,1-4 12-15,9-2-6 0,6-3 2 16,16-3 8-16,6-2-8 16,15 0 3-16,7 0 2 15,11 0 2-15,5 0 1 16,3 0 12-16,0 0-8 15,0 0-1-15,0 0-7 16,0 0-6-16,-1 14 2 16,-5 12 1-16,-1 11 40 0,-2 9 5 15,-3 6-6 1,4 8-11-16,2 6 2 0,2 9 2 16,4 7-17-16,0 6-4 15,0 3 0-15,0-2-1 16,9 1-6-16,0-4 1 15,4-7-3-15,-1-7 1 16,-2-11-1-16,-2-6-5 16,4-6 3-16,0-2-2 15,0-5-1-15,0-4 1 16,1 1-1-16,-2-5 1 16,-1 5-1-16,-3 3 4 15,-2 5-4-15,-2-1 3 16,-3 0-3-16,0-4 1 15,0-5-1-15,3-5 0 0,-3-4 1 16,3-8-1-16,3-4-4 16,4-2 2-16,4-3-6 15,5-2-2-15,9 0 8 16,11-8 2-16,16-1 2 16,22 0-2-1,18-18-10-15,14-3-30 0,7-3-33 16,1 1-70-16,-4 2-109 15,-13 5-318-15</inkml:trace>
  <inkml:trace contextRef="#ctx0" brushRef="#br0" timeOffset="8730.1">2584 13197 896 0,'0'0'37'16,"0"0"-9"-16,0 0 114 15,0 0-49-15,0 0-93 16,0 0 13-16,1 70-5 16,5-9 45-16,-1 9-23 15,-1 7 13-15,0 6-27 16,-1 4 6-16,2 5-6 0,-2 0 3 16,0-3-3-16,3-5 10 15,0-10-19-15,3-4-4 16,-2-7-1-16,2-7 7 15,-1-4-5-15,5-12 0 16,1-7-4-16,2-7 4 16,2-6-4-16,6-5 0 15,12-2 1-15,19-5 5 16,30-3 6-16,28-5-7 16,39 0 9-16,17 0-11 15,10-13-3-15,-2-7 0 16,-20-1 3-16,-18 2-2 15,-30 5 4-15,-33 4-4 0,-27 6 2 16,-24 1-2 0,-17 2 0-16,-8 1-1 0,0-2 9 15,0 0 0-15,0-4-9 16,-11-2-2-16,-5-4 1 16,-8 0-3-16,-7-4 3 15,-3 0-3-15,-1 2-1 16,4 5 4-16,10 2-3 15,9 4 8-15,9 3-1 16,3 0-3-16,9 3 0 16,24 15-3-16,16 8 3 15,8 7 14-15,-6 2-1 0,-11 2-9 16,-21 1-4-16,-17 3-1 16,-10 4 1-16,-34 5 2 15,-14 0-2-15,-7 1-30 16,2-4-77-16,3-10-226 15,-2-12-603-15</inkml:trace>
  <inkml:trace contextRef="#ctx0" brushRef="#br0" timeOffset="9433.1">3054 12761 872 0,'0'0'40'16,"0"0"-37"-16,0 0 117 16,0 0-43-16,0 0-31 15,0 0-11-15,-90-23-11 16,72 48 2-16,3 6 10 15,2 3-13-15,4-5-5 0,8-6-4 16,1-7-1-16,0-9-10 16,1-7-1-16,11 0 11 15,0-24 1-15,4-18 23 16,-2-13-20-16,-10-11-8 16,-4 2 2-16,0-5-7 15,-10 4 5-15,-4 12-8 16,7 17 4-16,2 20 9 15,5 16 7-15,0 13-21 16,2 29-34-16,14 16 34 16,4 12 6-16,2 1-5 15,-3 3-2-15,-5-1-44 0,-8-5-84 16,-6-10-90-16,-8-18-311 16</inkml:trace>
  <inkml:trace contextRef="#ctx0" brushRef="#br0" timeOffset="9605.32">2381 12497 1084 0,'0'0'16'0,"0"0"-7"15,0 0-9-15,94 67 14 16,-42-50-6-16,8-7-8 15,-1-7-29-15,-4-3-288 16</inkml:trace>
  <inkml:trace contextRef="#ctx0" brushRef="#br0" timeOffset="9761.5">3024 12093 1094 0,'0'0'114'0,"0"0"-72"16,0 0-3-16,0 0-36 15,55 123 24-15,-18-53-26 16,2 9-1-16,4 4-23 16,-4 5-152-16,-3-1-222 15</inkml:trace>
  <inkml:trace contextRef="#ctx0" brushRef="#br0" timeOffset="10845.18">3850 12741 1064 0,'0'0'58'15,"0"0"1"-15,0 0 119 16,0 0-168-16,0 0-10 16,0 0 0-16,0 103 21 15,-9-54-12-15,-7-2-9 16,-5-4 6-16,-6-2-6 16,-1-4 6-16,-4-8-4 15,4-10-1-15,6-12-1 16,3-7 6-16,2-7 11 15,6-19-15-15,1-3 0 0,4-2 2 16,6 7-3-16,0 8 4 16,0 12-5-16,5 4-1 15,17 3-8-15,9 17 8 16,11 4-5-16,3 1 6 16,-5-1 0-16,-4 0-22 15,-8-1-115 1,-10-5-137-16,-15-7-282 0</inkml:trace>
  <inkml:trace contextRef="#ctx0" brushRef="#br0" timeOffset="11039.52">3404 12818 440 0,'0'0'527'0,"0"0"-525"16,0 0 63-16,73 85-12 16,-32-64-26-16,3-5-27 15,0-8-41-15,-7-8-176 16,-7 0-282-16</inkml:trace>
  <inkml:trace contextRef="#ctx0" brushRef="#br0" timeOffset="11201.25">3847 12280 1076 0,'0'0'113'0,"0"0"-1"15,0 0-56-15,39 96-54 16,-9-17 28-16,3 10-25 16,1 7-5-16,1 3-31 15,-4-4-179-15,-1-8-222 16</inkml:trace>
  <inkml:trace contextRef="#ctx0" brushRef="#br0" timeOffset="11765.14">5056 12533 763 0,'0'0'136'15,"0"0"-5"-15,0 0 91 0,0 0-144 16,0 0-76-16,0 0 34 16,-61 106-4-16,50-48 4 15,11-3-8-15,0-10-15 16,8-11-13-16,12-13 0 15,6-11-1-15,1-8 1 16,3-2-25-16,-2-10-57 16,-3-10-75-16,-10-3-169 15</inkml:trace>
  <inkml:trace contextRef="#ctx0" brushRef="#br0" timeOffset="11982.02">4562 12366 1181 0,'0'0'0'16,"0"0"1"-16,0 0 22 15,107 69-7-15,-50-60-16 16,0-6-1-16,-2-3-92 15,-9-6-198-15,-7-19-333 16</inkml:trace>
  <inkml:trace contextRef="#ctx0" brushRef="#br0" timeOffset="12123.65">5105 11975 1001 0,'0'0'205'0,"0"0"-86"15,0 0-108-15,40 89 26 16,-8-23 9-16,2 5-38 15,-1 4-8-15,3 2-29 16,-8-2-137-16,-7-1-235 16</inkml:trace>
  <inkml:trace contextRef="#ctx0" brushRef="#br0" timeOffset="17695.98">10625 13621 685 0,'0'0'45'16,"0"0"-22"-16,0 0 163 15,0 0-120-15,0 0-42 16,-4 88 27-16,4-9 58 16,0 12-43-16,9 8-16 0,7 4-1 15,4-1-17 1,5 2-6-16,3 0-12 15,4-6-4-15,0-4-1 0,0-9-6 16,-1-6-2-16,-3-4 3 16,-1-4-3-16,-2-3-1 15,-5-7 1-15,-1-7 2 16,-2-12-1-16,-7-5-1 16,1-6-2-16,-1-7 1 15,-4-4 0-15,0-6-1 16,2-6-1-16,-2-3-8 15,1-3-12-15,0-2 8 16,5 0-15-16,5 0 14 16,1 0-25-16,4-1-22 15,2-5-15-15,4 2-8 0,5-1 4 16,7 0-24-16,9 1-18 16,8 0 22-16,4-2-40 15,6-2-79-15</inkml:trace>
  <inkml:trace contextRef="#ctx0" brushRef="#br0" timeOffset="19878.5">10885 13621 590 0,'0'0'10'0,"97"-28"1"15,-29 18 72-15,17 2-16 16,18 1-10-16,20 1-10 16,17 0 4-16,25 1-8 15,19 0-9-15,16 1-14 0,16 1-16 16,5 0 5-16,6 3-5 16,3 0-2-16,2 0 1 15,0 0 0-15,2 0-3 16,-10 0 0-16,-2 0 3 15,-4 0-3-15,-11-2-1 16,-1-1 0-16,-12-2-1 16,-9 1-4-16,-10 0 3 15,-11-2-1-15,-3-1 1 16,-9-1 3-16,3-2-3 16,-2-1 3-16,-4-2-1 15,3 0-11-15,-5 3 2 0,-5 2 5 16,-5 2 5-16,-10 1-5 15,-6 0 5-15,-6 0 0 16,-11-2-1-16,-5 0 3 16,-1-3-4-16,-9 2 4 15,-3 1-5-15,-6 1 6 16,-2 3 0-16,-3-1 3 16,-4 2 7-16,1-2-6 15,1 0 6-15,0 1-9 16,1-1-3-16,-3 1 8 15,-6 0-5-15,-9 0 2 16,-13 0-2-16,-9 1 2 16,-13-1 3-16,-10 0 2 15,-4-1 7-15,-4 1 30 16,1-1-19-16,5 0-3 0,6 0 2 16,2-1-20-16,2 2-7 15,-2-1 2-15,0 1 1 16,-1 0 4-16,1 2 5 15,2-2-11-15,1 2 11 16,1-2-9-16,0 0 10 16,-3 0-14-16,1 0 2 15,-5 2 8-15,-1-2-8 16,-3 3-1-16,-2 0 8 16,1 0-9-16,-3 0 6 15,1 0-3-15,2 7-3 16,3 12 3-16,-1 12 2 0,-1 12 0 15,2 16 6-15,0 23 0 16,3 18 16-16,0 14-7 16,1 4-11-16,-4-2 10 15,-3-8-17-15,-4-6 4 16,-1-10-4-16,-3-15-1 16,-1-11 1-16,0-12-1 15,0-10 3-15,0-8-3 16,-1-11-2-16,-14-9-8 15,-7-1-40-15,-8-7-96 16,-7-5-167-16,-5-3-635 16</inkml:trace>
  <inkml:trace contextRef="#ctx0" brushRef="#br0" timeOffset="36177.71">21298 10202 266 0,'0'0'58'0,"0"0"54"16,0 0-20-16,0 0-17 15,0 0-5-15,0 0-10 16,0 0-5-16,0-3-21 15,0 7-6-15,0 14 30 16,0 8 16-16,0 8-26 16,5 9-4-16,2 6-9 0,6 8-15 15,3 10-2 1,-1 2 0-16,0 0 0 0,-3-5-6 16,-1-9 6-16,-3-6-10 15,-4-6-5-15,-1-8 4 16,1-7-5-16,-4-5 0 15,0-6-3-15,0-5 1 16,0-5-1-16,0-3-6 16,0-2-19-16,0-2-4 15,0 0-25-15,0-9-57 16,-8-9-130-16,-1-6-102 16</inkml:trace>
  <inkml:trace contextRef="#ctx0" brushRef="#br0" timeOffset="36498.08">21230 10437 460 0,'0'0'26'16,"-8"-83"33"-16,8 44 17 15,17 1-11-15,12 1-5 16,10 3 5-16,3 7 18 15,4 10-5-15,-5 12-23 16,-7 5-11-16,-4 11-21 16,-8 16-6-16,-7 9-10 15,-8 1 6-15,-5 3-1 0,-2-2 6 16,0-3-15 0,-15-2-2-16,0-4 0 0,-1-3-1 15,1-6-16-15,0-5-8 16,5-4-30-16,3-5-9 15,6-5-67-15,1-1-62 16,0 0-39-16,0 0-152 16</inkml:trace>
  <inkml:trace contextRef="#ctx0" brushRef="#br0" timeOffset="36934.44">21901 10146 195 0,'0'0'274'0,"0"0"-178"15,0 0 21-15,0 0-24 16,-92 45 3-16,70-5-20 16,3 6-9-16,5 9-19 15,8 6-10-15,6 6 1 16,0 1-11-16,6 0-11 15,16-9-7-15,6-10-8 16,2-9-2-16,3-9 0 16,0-7-3-16,3-9-7 15,0-5 9-15,2-7-11 16,-1-3-43-16,1 0-48 16,-2-14-106-16,-2-6-132 15</inkml:trace>
  <inkml:trace contextRef="#ctx0" brushRef="#br0" timeOffset="38081.24">22331 10250 485 0,'0'0'116'16,"0"0"29"-16,0 0-25 0,0 0-22 15,0 0-85 1,0 0 25-16,-28 68-1 0,20-20 6 15,4 5 2-15,2 2-24 16,2-1 1-16,0-9-8 16,3-10-12-16,11-8-2 15,0-10-4-15,3-8 1 16,2-9-5-16,2 0 8 16,-1-9 10-16,0-11-2 15,-4-2-2-15,-2-1 1 16,-5 1-1-16,-3 0 1 15,1 7-2-15,-3 4-3 16,-3 5 7-16,1 6-3 16,-1 0-6-16,1 0-4 15,4 15 0-15,4 7 4 0,5 2 12 16,4-2-11-16,4-1 4 16,2-7-3-16,5-6 2 15,3-7 3-15,3-1-5 16,2-17 12-16,0-12 4 15,-3-10-5-15,-2 1 6 16,-9 0-3-16,-12 3-11 16,-12 4 9-16,0 0 19 15,-22 7-3-15,-5 5-30 16,-2 10 0-16,3 5-3 16,3 4-2-16,6 0-70 15,6 1-52-15,5 7-63 0,6-1-194 16</inkml:trace>
  <inkml:trace contextRef="#ctx0" brushRef="#br0" timeOffset="38344.15">22846 9931 956 0,'0'0'26'0,"116"40"90"16,-40 10 18-16,-4 18-13 15,-14 8-63-15,-18 2-14 16,-13 4-23-16,-12-2-18 16,-12-2 2-16,-3-5-10 15,-5-11-27-15,-14-11-65 16,1-13-85-16,2-15-199 15</inkml:trace>
  <inkml:trace contextRef="#ctx0" brushRef="#br0" timeOffset="38762.78">23469 10357 1129 0,'0'0'54'16,"0"0"45"-16,0 0-84 15,0 0-9-15,0 0 23 16,151 0 30-16,-66-1-19 16,6-9-15-16,-2-3-3 0,-3 2-10 15,-9 1-5-15,-8 2-2 16,-13 1 2-16,-14 1-5 16,-10 0-4-16,-12 1-4 15,-9-1-23-15,-6-1-9 16,-3-2-22-16,-2 1-55 15,0-2-62-15,-8 1-68 16,-12-1-103-16,-4 0-134 16</inkml:trace>
  <inkml:trace contextRef="#ctx0" brushRef="#br0" timeOffset="38997.61">24076 10110 419 0,'0'0'125'0,"0"0"41"15,0 0-3-15,0 0-18 0,0 0-36 16,0 0-38-16,-59-36-9 15,59 36-32-15,0 0-14 16,1 0-11 0,17 11-1-16,15 7 62 0,9 6-18 15,8 6 4-15,1 4 1 16,-3 1-11-16,-12 0-13 16,-14-1-8-16,-16 0-9 15,-6 1 2-15,-16 5-7 16,-23 2-7-16,-4 1-1 15,-7 0-74-15,9-2-47 16,-2-6-126-16,2-5-443 16</inkml:trace>
  <inkml:trace contextRef="#ctx0" brushRef="#br0" timeOffset="40845.98">25006 10117 450 0,'0'0'57'15,"0"0"82"-15,0 0-64 0,0 0-4 16,0 0-35-16,0 0 1 16,-2-10 15-16,2 10-7 15,-1 0-13-15,1 0-4 16,0 0-7-16,0 0 7 15,0 0-15-15,0 0-2 16,0 0-6-16,0 0-1 16,0 0-2-16,0 0 5 15,0 0-6-15,0 0 3 16,0 0-2-16,0 0-2 16,0 8-8-16,0 16 8 15,0 11 17-15,9 13 4 16,0 5 0-16,3 5-6 0,-2 2 7 15,-1-1 3-15,0-4-3 16,-3-7-7-16,-1-6 2 16,1-11-3-16,-2-7-12 15,0-5 4-15,-2-8-4 16,-1-6-2-16,1-2 2 16,-2-3-1-16,0 0-2 15,0 0-7-15,0 0-37 16,0 0-33-16,0 0-91 15,0-1-189-15</inkml:trace>
  <inkml:trace contextRef="#ctx0" brushRef="#br0" timeOffset="41595.65">25021 10247 245 0,'0'0'67'0,"0"0"6"16,0 0-17 0,0 0-16-16,0 0-9 0,0 0-1 15,-3-7-7-15,2 6 8 16,-1 1 5-16,-1-2 5 16,2 1 10-16,-1 0-14 15,-1 1 13-15,1-2-24 16,1 1-7-16,1 1-6 15,0-1-4-15,0-2 5 16,0 0 2-16,0 1-15 0,-2 0 9 16,1 0 1-16,-1 1 8 15,2-1 1-15,0 1-7 16,-1 1 3-16,1 0 7 16,-2 0-3-16,2 0-14 15,0 0 14-15,0-2-12 16,0 1 3-16,0 0-6 15,0-4-3-15,0 2 1 16,0-2-1-16,0-2 0 16,0-2 0-16,0-1-2 15,0-4 0-15,5-1 2 16,9-2-1-16,6-2-1 16,6 1 4-16,5 0-2 15,5 4 4-15,4 4 11 0,-2 9 6 16,-1 1 7-16,-9 7-6 15,-8 15-21-15,-6 8 7 16,-6 2 5-16,-8 3-1 16,0-2-5-16,-8-2-5 15,-16-5 4-15,-7-3-5 16,-5-4-3-16,-2-4 0 16,5-4-20-16,7-5-22 15,7-6-45-15,8 0-68 16,4 0-47-16,6-8-209 15</inkml:trace>
  <inkml:trace contextRef="#ctx0" brushRef="#br0" timeOffset="42294.95">25478 10113 481 0,'0'0'167'0,"0"0"-37"16,0 0-35-16,0 0-44 15,0 0-13-15,0 0-5 16,6-38-13-16,10 30-8 16,5 1 7-16,5 1-4 15,7 2 11-15,5 4-6 16,1 0 1-16,-1 0 12 16,-5 14-17-16,-4 4 3 15,-6 5-7-15,-5 2 5 16,-6 1-10-16,-3 0 0 15,-3-2-2-15,-6-4-1 16,0-3-2-16,0-2 3 0,-13-3 1 16,-4-2 3-16,-4-6 6 15,4-1-9-15,3-3-2 16,3 0 3-16,1 0-4 16,6-15-3-16,1-3-9 15,3-4 1-15,0-5 8 16,1-2-1-16,13 3 0 15,4 1-8-15,2 0 7 16,3 4-2-16,7 2 2 16,4 2 2-16,-1 3 0 15,-1 5 1-15,-2 3 3 16,-6 6-4-16,-3 0 4 16,-3 3-3-16,-4 17 0 15,-1 4 9-15,-3 4 9 16,-2 2 10-16,-2-3-5 0,-1-2-8 15,-1-4-5-15,-3-2-11 16,-1-4 0-16,0-2-4 16,0-5 3-16,0-1-12 15,0-4-55-15,0-3-59 16,0 0-122-16,0-8-34 16</inkml:trace>
  <inkml:trace contextRef="#ctx0" brushRef="#br0" timeOffset="42514.25">25980 9889 714 0,'0'0'106'0,"0"0"89"15,0 0-114-15,0 0-37 16,0 0-15-16,0 0-28 15,-24-23-1-15,24 23-14 16,0 0-86-16,0 0-126 16,0 5 20-16,0-1-229 15</inkml:trace>
  <inkml:trace contextRef="#ctx0" brushRef="#br0" timeOffset="42941.73">26171 9861 241 0,'0'0'418'0,"0"0"-321"16,0 0 21-16,0 0-2 15,0 0-51-15,-1 87-15 16,-1-59 0-16,2 3-3 15,0 0-13-15,0-2-11 16,5-3-1-16,7-3-8 16,4-4-10-16,2-5 1 15,4-5-4-15,2-3-1 0,1-6 1 16,2 0 4-16,-4-3-1 16,-1-11 1-16,0-4-4 15,-5-1 8-15,-5-2-1 16,-6 0 0-16,-6-3 3 15,0 0 13-15,-3 3-8 16,-15 3-7-16,-3 5-9 16,0 3 0-16,-1 6 0 15,3 4 0-15,2 0-17 16,5 0-29-16,5 0-38 16,4 0-73-16,3 3-124 15,0-3-203-15</inkml:trace>
  <inkml:trace contextRef="#ctx0" brushRef="#br0" timeOffset="43412.49">26394 9875 563 0,'0'0'119'15,"0"0"20"-15,0 0-43 16,0 0 9-16,0 0-34 15,106-46-17-15,-78 46 8 16,0 0-13-16,-2 0 5 16,-4 12-23-16,-4 3-12 0,1 7-10 15,0 3 3-15,0 4-10 16,0 3 3-16,-2-2-3 16,-1 0 7-16,-6-3-9 15,-3-4-3-15,-5-4-1 16,-2-3 4-16,0-3-4 15,-9-2 4-15,-6-4 6 16,-3-1 0-16,2-5-5 16,-3-1 1-16,2 0 1 15,-2-7 1-15,2-11-2 16,5-8-2-16,3-8-1 16,9-8 1-16,0-10 1 15,8-10 4-15,17-3-5 16,8 1 0-16,6 9-2 0,1 12-1 15,5 10 6-15,-3 11-7 16,-11 8 4-16,-7 8-4 16,-8 6-37-16,-8 0-62 15,-4 10-64-15,-4 8-189 16,-4 4-263-16</inkml:trace>
  <inkml:trace contextRef="#ctx0" brushRef="#br0" timeOffset="44477.65">22106 11527 744 0,'0'0'16'15,"0"0"85"-15,0 0 23 0,0 0-25 16,0 0-76-16,0 0-8 15,-12 28-2-15,30 19 26 16,1 4-10-16,1 2-11 16,-1-2 11-16,-4-6-13 15,0-6-4-15,-3-6-6 16,-2-7-3-16,-3-7-2 16,-2-8 6-16,-4-4-7 15,1-5-3-15,-2-2 3 16,1 0 6-16,-1 0-2 15,0 0-1-15,0-4 1 16,0-10 3-16,-6-3-5 16,-4-4-2-16,-5-3-1 15,2-2 1-15,-1-3-3 0,4-4 3 16,1-5 4-16,2-6-4 16,2-8-1-16,5-5-1 15,0-2-1-15,0 2 3 16,18 7 0-16,5 12-3 15,6 13 3-15,1 16 0 16,-2 9-4-16,-5 13 3 16,-6 18 1-16,-6 7-2 15,-8 3 9-15,-3-2-7 16,0 3 0-16,-15-5-2 16,-10 2-1-16,-4-6-11 15,-1-7-46-15,2-6-71 16,4-10-107-16,2-10-44 0,7 0-199 15</inkml:trace>
  <inkml:trace contextRef="#ctx0" brushRef="#br0" timeOffset="44944.75">22698 11094 514 0,'0'0'49'15,"0"0"60"-15,0 0-35 16,0 0 23-16,-79 93-15 16,65-45-1-16,4 6-16 15,1 5-19-15,9 4-6 16,0 6-9-16,3 5-6 16,17 4-9-16,6-2-1 15,6-4-13-15,4-11 0 0,2-6-2 16,4-11-3-1,-2-7 3-15,1-7-6 0,-3-9 5 16,-5-7 1-16,-8-5 0 16,-6-4 2-16,-6-2-2 15,-6-3-5-15,-5 0 3 16,-1 0-9-16,1 0-53 16,1 0-25-16,1 0-141 15,-1-4-124-15</inkml:trace>
  <inkml:trace contextRef="#ctx0" brushRef="#br0" timeOffset="46911.5">23956 11130 381 0,'0'0'66'16,"0"0"36"-16,0 0 4 15,0 0-1-15,0 0-17 16,0 0-8-16,-10-72-27 16,10 72-1-16,0 0-28 0,0 0-12 15,5 16-2 1,9 13 50-16,5 10-6 0,2 9-27 15,1 10 14-15,2 4-5 16,0 3-14-16,-4 0 17 16,2-1-16-16,-1-1-1 15,-3-2-5-15,1-8-6 16,-4-6-6-16,1-10 12 16,-5-10-16-16,1-5 1 15,-6-10 6-15,-2-5-6 16,-1-4-4-16,-1-3 3 15,-1 0-2-15,-1 0 1 16,2 0-3-16,-1-1-6 16,5-11-46-16,-2-3-116 0,1-3-114 15,-2-1-348-15</inkml:trace>
  <inkml:trace contextRef="#ctx0" brushRef="#br0" timeOffset="47244.36">24590 11123 657 0,'0'0'92'0,"0"0"60"0,0 0-37 15,0 0-41-15,0 0-61 16,0 0 40-16,-15 78-6 16,7-33-3-16,-3 5-19 15,0 3 12-15,-1-1-4 16,0 0-11-16,2-8-14 16,1-4-8-16,1-5-1 15,4-2-5-15,-1-8-42 16,4-5-26-16,-1-8-48 15,2-7-66-15,-1-5-55 16,-1 0 13-16</inkml:trace>
  <inkml:trace contextRef="#ctx0" brushRef="#br0" timeOffset="47495.75">24326 11327 884 0,'0'0'76'16,"0"0"57"-16,0 0-96 16,0 0-18-16,0 0 18 15,104 53 35-15,-46-15-1 16,4 4-30-16,3 1 6 16,7 1-24-16,-8-1-8 0,-9-1-13 15,-12-9-2 1,-17-6 0-16,-10-4-23 0,-6-6-72 15,-7-5-70-15,-3-8-99 16,-3-4-367-16</inkml:trace>
  <inkml:trace contextRef="#ctx0" brushRef="#br0" timeOffset="48428.24">23272 11524 445 0,'0'0'257'0,"0"0"-153"16,0 0 38-16,0 0-37 15,0 0-31-15,0 0-43 16,-13-38-26-16,13 72 7 16,0 17 60-16,3 10-32 15,9 2-18-15,3 0-3 16,6-7-8-16,1-11-3 15,4-8-4-15,-1-14-4 16,2-9 0-16,-4-11-1 16,0-3 3-16,-4-10 3 15,4-15 4-15,-4-9-3 16,-4-4 4-16,-2-4-10 16,-5-1 3-16,-2 8 7 15,-3 8-8-15,-2 13 16 16,-1 10 20-16,0 4-8 0,0 18-30 15,3 12 0-15,5 6 0 16,4 0 4-16,0-3 1 16,5-7-5-16,2-6 0 15,0-7 0-15,2-9-1 16,-2-4 1-16,4-4 2 16,-1-19 6-16,-4-9-6 15,-2-8 2-15,-8-6 1 16,-8-8 1-16,0-1 0 15,-14 2-5-15,-10 13 2 0,1 11-3 16,-3 12-7 0,2 9-16-16,2 8-29 0,3 0-82 15,5 8-92-15,4 11-226 16,7-1-128-16</inkml:trace>
  <inkml:trace contextRef="#ctx0" brushRef="#br0" timeOffset="49077.89">24809 10846 582 0,'0'0'71'0,"0"0"94"16,0 0-62-16,0 0-49 16,0 0-44-16,0 0 14 15,79 29 33-15,-25 11 22 16,8 10 11-16,4 10-15 0,-2 6-19 15,-2 9-2-15,-12 4-3 16,-13 1-13-16,-13-2-27 16,-19-2 1-1,-5-1-3-15,-11-4-9 0,-17-4-1 16,-3-8-26-16,-1-6-49 16,4-10-119-16,1-7-203 15,2-8-432-15</inkml:trace>
  <inkml:trace contextRef="#ctx0" brushRef="#br0" timeOffset="50344.25">25683 11354 585 0,'0'0'88'16,"0"0"55"-16,0 0-28 15,0 0-36-15,0 0-44 16,0 0-25-16,2 1-1 16,20-1 1-16,11-1 58 15,6-8-29-15,8 1-15 16,3-2-3-16,5 0 7 15,2 1-18-15,-4 2-8 16,-6 2 5-16,-8 1-1 16,-11-1-4-16,-10 4 0 15,-9 0 4-15,-6-1-5 0,0 1-2 16,-2-1 1-16,1 1-14 16,-2 1-11-16,0-1-25 15,0-2-24-15,0 0-56 16,0-3-102-16,-5 2-82 15</inkml:trace>
  <inkml:trace contextRef="#ctx0" brushRef="#br0" timeOffset="50629.01">25959 11142 508 0,'0'0'113'0,"0"0"24"15,0 0 15-15,0 0-53 16,0 0-73-16,0 0-24 16,-4-12 1-16,23 12 14 15,10 13 30-15,5 8-2 16,5 8 1 0,-2 6 1-16,-4 5 20 0,-11 0-29 15,-8 1 4-15,-14-3-41 16,0-1 15-16,-24-1-14 15,-15 0-2-15,-9 2-89 0,-4-3-114 16,-6-2-386 0</inkml:trace>
  <inkml:trace contextRef="#ctx0" brushRef="#br0" timeOffset="53585.37">26999 11078 964 0,'0'0'21'0,"0"0"79"15,0 0-34 1,0 0-66-16,0 0 27 0,3 74-24 15,11-14 41-15,2 11-11 16,-2 0 10-16,-3-4-4 16,-2-3-8-16,-1-6-18 15,-4-8-3-15,-1-4-3 16,-3-11-7-16,2-11-1 16,2-10-9-16,-2-7-70 15,4-7-77-15,-2 0-114 16,-1-20-86-16</inkml:trace>
  <inkml:trace contextRef="#ctx0" brushRef="#br0" timeOffset="53803.84">27001 11156 482 0,'0'0'101'0,"-6"-107"35"16,12 65-8-16,23 10-49 15,12 15-45-15,6 14 10 16,-3 3 3-16,-5 29 5 15,-12 11-37-15,-13 6 16 16,-12 1-14-16,-2-4-10 16,-13-2-2-16,-11-3 6 15,1-5-11-15,5-8-34 16,8-7-119-16,5-11-107 16,5-7-99-16</inkml:trace>
  <inkml:trace contextRef="#ctx0" brushRef="#br0" timeOffset="54727.95">27516 10951 109 0,'0'0'343'0,"0"0"-181"0,0 0-22 16,0 0-54-16,0 0 0 15,0 0-42-15,-15 0-4 16,11 9-9-16,1 3-3 15,0 10 3-15,0 5 2 16,2 3-12-16,1 6 6 16,0-1-9-16,0-3 4 15,0-3-8-15,7-7-10 16,6-5-2-16,1-6-2 16,1-4-2-16,5-5 2 15,-2-2 4-15,3 0 4 0,1-14 3 16,-4-3-7-1,-2-1-1-15,-2-6 0 0,-6-1 3 16,-5-4-1-16,-3-2 3 16,0-3 5-16,-10 2-3 15,-8 5 3-15,-1 7-5 16,1 9 4-16,-3 5-7 16,0 5-2-16,2 1-3 15,-1 0-24-15,4 1-68 16,7 9-62-16,3 1-158 15,4-1-150-15</inkml:trace>
  <inkml:trace contextRef="#ctx0" brushRef="#br0" timeOffset="55577.83">27751 10928 339 0,'0'0'85'0,"0"0"15"16,0 0 1-16,0 0 8 15,0 0-4-15,0 0-6 16,0-9-25-16,0 2-38 16,6-3-3-16,4 0-9 15,3 0 9-15,-1-1 2 16,4 2 3-16,-1 1-11 16,0 4-3-16,0 3-7 15,-2 1-10-15,1 0-4 16,2 13 2-16,0 7-3 15,4 4 3-15,0 3 7 16,0-3-7-16,-1-3-5 16,-3-1 1-16,-3-6 5 0,-6-5-6 15,-4-4-3 1,0-2 3-16,-3-3 3 0,0 0-2 16,0 0 7-16,2 0-2 15,-2-1 6-15,0-9-4 16,0-1-7-16,0-1 0 15,0 1 2-15,-8 1-2 16,1 0-1-16,-2 1-1 16,0 1 1-16,1 0 0 15,-1-1 0-15,1 4 0 16,0-1 0-16,-3 3-8 16,-3 3-1-16,-4 0-8 15,-6 0 17-15,-1 13 3 0,-2 5 2 16,3 2-5-16,3 1 4 15,6-1-4-15,6-2 0 16,6-2 0-16,3-5 0 16,0 0-4-16,8-2-4 15,8-1 8-15,5-1 6 16,3 0-5-16,3 1 0 16,5 1 4-16,6 2-3 15,0 5 0-15,0 1-1 16,-7 1 0-16,-6-2 1 15,-11-3 1-15,-10-2-3 16,-4-2-1-16,-1 3 0 0,-19-1 1 16,-7-1 11-1,1-1-8-15,-1-4-3 0,6-5-24 16,6 0-19-16,3-1-41 16,9-16-61-16,3-6-154 15,0-3-147-15</inkml:trace>
  <inkml:trace contextRef="#ctx0" brushRef="#br0" timeOffset="55789.6">28121 10748 693 0,'0'0'200'16,"0"0"-39"-16,0 0-139 0,0 0 52 15,30 106 28 1,-18-50-35-16,0 1-30 0,0-3-3 15,0-7-30-15,-3-5 3 16,0-8-4-16,-3-5-3 16,-1-6-11-16,1-9-62 15,5-6-77-15,1-8-101 16,0-1-213-16</inkml:trace>
  <inkml:trace contextRef="#ctx0" brushRef="#br0" timeOffset="56445.99">28228 10984 542 0,'0'0'226'0,"0"0"-219"16,0 0 21-16,0 0 105 16,87 0-79-16,-54 0-2 15,0-7 0-15,-1-8-23 16,-2-1-21-16,-2-4-4 15,-3-3 6-15,-3-2-9 16,-4-2 2-16,-6 0 3 16,-5 5-5-16,-4 3 4 15,-3 11-2-15,0 5 13 16,0 3 23-16,-3 0-8 16,-12 17-8-16,-5 11 1 15,0 10 0-15,5 8-10 0,9-3 3 16,6 0-16-1,0-6-1-15,8-10 0 0,9-7-1 16,5-7-2-16,1-7-2 16,4-6 5-16,5-2 4 15,-1-16 2-15,0-8-6 16,1-1-8-16,-6-8 5 16,0 0 3-16,-2-2 0 15,-3 8 1-15,-4 8 2 16,-5 10-2-16,-6 11-2 15,3 0 1-15,-1 13-13 16,1 10 13-16,4 1 6 0,-2-1-5 16,2-5 6-16,0-6-4 15,-1-5 1-15,2-7-5 16,-2 0 2 0,3-8 6-16,3-11 0 0,-1-4-6 15,1-1 1-15,0 1-2 16,-4 6-2-16,-7 8 2 15,-4 6 4-15,-3 3-4 16,0 6-11-16,0 13-4 16,0 8 15-16,0-2 2 15,0-2-2-15,0-6-1 16,3-5-37-16,0-3-62 16,-2-8-32-16,3-1-119 15,-1-3-202-15</inkml:trace>
  <inkml:trace contextRef="#ctx0" brushRef="#br0" timeOffset="56598.3">29019 10634 896 0,'0'0'78'0,"0"0"52"16,0 0-80-16,0 0-37 15,0 0-13-15,0 0-39 16,-7 10-24-16,13 4-145 15,7 0-223-15</inkml:trace>
  <inkml:trace contextRef="#ctx0" brushRef="#br0" timeOffset="57094.21">29368 10589 693 0,'0'0'147'15,"0"0"-33"-15,0 0-27 16,-66 72 1-16,53-44-39 16,6-4-2-16,2-4-5 15,5-9-26-15,0-5-16 16,0-6 0-16,2 0-14 16,13-2 14-16,9-16 24 15,6-5 3-15,5-6-13 0,3-7-12 16,2 1 2-16,-1 4 10 15,-2 8-7-15,-1 15 12 16,1 8 10-16,3 17-3 16,4 20-3-16,2 9 8 15,-6 10 0-15,-8 3-7 16,-13 0-3-16,-13-4-11 16,-6-6-4-16,-8-11-4 15,-20-8 0-15,-6-13 0 16,-3-8 9-16,7-9-5 15,7-5 3-15,8-23-2 16,11-13-7-16,4-14-9 0,16-11 2 16,23-15 0-16,11-18-2 15,9-8-23-15,4 2-22 16,0 11-8-16,-2 29 17 16,0 22 12-16,-8 18-57 15,-14 21-48-15,-15 4-170 16,-21 13-242-16</inkml:trace>
  <inkml:trace contextRef="#ctx0" brushRef="#br0" timeOffset="58000.63">23353 12746 1062 0,'0'0'23'0,"0"0"28"15,0 0-23-15,0 0-26 16,-3 75 36-16,24-16-14 15,3 2-6-15,0-2-5 16,0-2-6-16,-4-6 8 0,-5-8-11 16,-1-7 0-16,-5-9-3 15,-5-12 0-15,-1-7 4 16,-1-5-5-16,-2-3 0 16,0-6 0-16,0-19-2 15,-2-12 1-15,-7-13-6 16,0-11 5-16,-3-13 1 15,3-15-2-15,3-2 1 16,6 5 2-16,0 14 0 16,23 24 4-16,8 18-7 15,2 17 6-15,-3 13-3 16,-9 2 3-16,-2 28-2 0,-8 12 8 16,-7 9 0-1,-4 9-2-15,0 1-5 16,-10-6-2-16,-13-3-3 0,1-10-2 15,-2-9-30-15,5-10-89 16,6-12-117-16,10-11-135 16</inkml:trace>
  <inkml:trace contextRef="#ctx0" brushRef="#br0" timeOffset="58262.75">23966 12440 688 0,'0'0'67'0,"0"0"-2"15,-20 78 22-15,9-13-7 16,5 14-8-16,6 8-20 16,0 2-9-16,9-3-7 15,19-11-19-15,7-12-17 16,8-12-2-16,6-13-1 15,8-10-7-15,7-12-14 16,7-12-84-16,-1-4-63 16,-8-12-135-16</inkml:trace>
  <inkml:trace contextRef="#ctx0" brushRef="#br0" timeOffset="59044.45">25095 12244 572 0,'0'0'112'16,"0"0"-42"-16,0 0 56 16,0 0-20-16,0 0-36 0,0 0-59 15,2 6-6-15,15 46 110 16,3 15-38-16,1 12-6 16,0 6-2-16,3 0-28 15,3-2-10-15,1-5-7 16,-1-9-11-16,-3-10-11 15,-5-13-2-15,1-12 0 16,-8-9 0-16,-4-8 0 16,0-6 0-16,-5-5-45 15,2-5-24-15,1-1-66 16,2 0-32-16,0-11-152 16</inkml:trace>
  <inkml:trace contextRef="#ctx0" brushRef="#br0" timeOffset="59577.41">25525 12423 709 0,'0'0'112'16,"0"0"-9"-16,0 0-67 0,0 0 64 16,-1 82-26-16,1-39-19 15,0-1-3-15,7-4-31 16,5-7-14-16,1-7-3 16,3-9-4-16,3-8-2 15,5-7 2-15,4-5 2 16,2-19 4-16,-2-7 2 15,-5-5-2-15,-4-3 1 16,-5-2-2-16,-4 3 0 16,-3 7-3-16,-2 11 6 15,-4 13 11-15,1 7 16 16,1 6-31-16,3 20 12 16,6 11-16-16,1 2 22 15,6-3-13-15,1-6 0 16,-2-11-5-16,1-5-3 0,-1-8 1 15,3-6 4-15,1-4-1 16,4-17 12-16,-2-7 1 16,-5-7-11-16,-7-1 3 15,-10-6-10-15,-2-1 1 16,-6 5-1-16,-20 10-38 16,-7 11-48-16,-7 14-88 15,-7 3-61-15,-8 14-236 16</inkml:trace>
  <inkml:trace contextRef="#ctx0" brushRef="#br0" timeOffset="59944.4">24744 12696 805 0,'0'0'170'0,"0"0"-56"16,0 0-51-16,0 0-22 16,-14 88 11-16,0-34-37 15,-2 1-6-15,-3-4-9 16,-1-3-12-16,1-7-56 16,1-8-78-16,-1-7-116 15,-1-15-61-15</inkml:trace>
  <inkml:trace contextRef="#ctx0" brushRef="#br0" timeOffset="60126.88">24433 12765 689 0,'0'0'104'0,"0"0"-9"16,0 0-25-16,126 60 13 16,-55-7-5-16,5 2 2 15,3-4-33-15,-3-3-21 16,-1-8-23-16,-3-4 3 15,-1-11-6-15,4-10-72 16,-5-15-78-16,2 0-155 16</inkml:trace>
  <inkml:trace contextRef="#ctx0" brushRef="#br0" timeOffset="60578.9">26252 11870 962 0,'0'0'30'15,"0"0"-29"-15,0 0 60 16,118 121 36-16,-59-53-26 15,3 8 17-15,-7-1-1 16,-13 2-28-16,-14-3-7 16,-16-2-12-16,-12-7-9 15,0-5-25-15,-20-4-4 16,1-8-2-16,2-5-29 16,6-6-88-16,5-10-121 15,1-14-233-15</inkml:trace>
  <inkml:trace contextRef="#ctx0" brushRef="#br0" timeOffset="60841.58">26799 12421 851 0,'0'0'139'15,"0"0"-102"-15,0 0 85 16,126 5 7-16,-70-5-53 0,1 0-33 16,0 0 0-1,-5-4-30-15,-1-2-4 0,-11-1 1 16,-8 0-10-16,-10-2 0 16,-8 1-1-16,-6-1-36 15,-3-1-70-15,-5 1-129 16,0-1-170-16</inkml:trace>
  <inkml:trace contextRef="#ctx0" brushRef="#br0" timeOffset="61044.48">27110 12199 744 0,'0'0'161'16,"0"0"-50"-16,0 0-83 15,0 0-3-15,0 0 123 16,97 90-39-16,-51-46-12 15,-4 2-7-15,-11 1-12 16,-16-2-29-16,-15-1-24 16,-6-2-20-16,-31 1-5 15,-10 0-3-15,-6 5-81 16,-4 2-98-16,-10 0-393 16</inkml:trace>
  <inkml:trace contextRef="#ctx0" brushRef="#br0" timeOffset="64144.68">28217 12567 296 0,'0'0'265'16,"0"0"-191"-16,0 0-19 15,0 0 2-15,0 0 12 16,0 0-33-16,47-32 5 0,-32 15-9 16,2-3-16-1,-4-4 13-15,-1-4-7 0,-6-5 0 16,-6-7 5-16,0-4-14 16,0-5-3-16,-13 3-4 15,-1 8 26-15,2 11 0 16,2 12 25-16,4 8 13 15,1 7-19-15,1 0-27 16,-2 19-22-16,-3 19 6 16,3 13 15-16,6 7-18 15,0-2 3-15,8-6-7 16,17-9-1-16,6-10 3 0,8-13 0 16,12-9 1-1,7-9-4-15,3-9 10 0,0-19-9 16,-10-7 6-16,-11-3-7 15,-13-2-3-15,-12 1 0 16,-9-1 3-16,-4 5 0 16,-2 8 3-16,0 10 0 15,0 11-1-15,0 6-2 16,0 7-9-16,4 18-5 16,2 7 14-16,3 6 0 15,6 0 5-15,3-4-2 16,1-4-1-16,-1-6-2 15,0-9-3-15,-3-7-2 16,0-8-49-16,0 0-80 16,-2-12-76-16,-1-15-308 0</inkml:trace>
  <inkml:trace contextRef="#ctx0" brushRef="#br0" timeOffset="64293.65">28778 11991 868 0,'0'0'38'0,"0"0"-6"16,0 0-28-16,0 0-4 15,0 0-3-15,0 0-43 0,43 82-123 16,-26-75-185 0</inkml:trace>
  <inkml:trace contextRef="#ctx0" brushRef="#br0" timeOffset="64510.62">29015 11881 871 0,'0'0'110'16,"0"0"-62"-16,13 99 84 16,-4-37-16-16,3 3-36 15,3-3-37-15,-1-5-19 16,0-7-17-16,-3-6-2 15,-2-6-5-15,1-10-7 16,-1-11-66-16,3-12-89 16,3-5-154-16,2-20-386 15</inkml:trace>
  <inkml:trace contextRef="#ctx0" brushRef="#br0" timeOffset="65245.09">29237 11982 703 0,'0'0'126'0,"0"0"12"16,-59 74-25-16,48-37-35 15,8 0-6-15,3-1-39 16,6-1-13-16,22-3-3 0,7-7-5 16,11-8-10-16,5-10-2 15,2-7-1-15,4-2 1 16,-6-18-1-16,-6-6-2 15,-10-2-67-15,-6-2-37 16,-10 1 20-16,-8-1 1 16,-7 2 35-16,-4 4 51 15,0 5 14-15,-3 8 20 16,-6 10 22-16,-6 1-1 16,0 5-27-16,-3 18-3 15,2 5 21-15,1 7 0 16,6 1-7-16,8-1-9 15,1-4-11-15,6-4-16 16,16-6-3-16,5-10-5 16,1-7 5-16,3-4 4 0,2-8-4 15,3-17-1-15,0-9-21 16,0-6-38-16,-6-8-21 16,-7-7-27-16,-9-6 17 15,-5-2 71-15,-9 3 20 16,0 13 17-16,0 16 34 15,-2 17 35-15,-6 14 14 16,-3 6-28-16,-4 24-54 16,-3 13 8-16,6 7 15 15,6 6-3-15,6-6-24 16,0-4 0-16,18-9-13 0,6-9-1 16,6-10 0-16,2-11-5 15,4-7 5-15,2-6 5 16,-4-18 3-16,-4-6-8 15,-6-3-19-15,-7-4 0 16,-6 4 9-16,-5 7 10 16,-3 9 2-16,-3 10 2 15,0 7 2-15,0 3-6 16,0 17-14-16,0 7 14 16,0 3 7-16,0-1-6 15,2-4 0-15,1-6-1 16,4-4-28-16,0-7-62 15,2-8-63-15,1 0-176 16,1-18-351-16</inkml:trace>
  <inkml:trace contextRef="#ctx0" brushRef="#br0" timeOffset="65400.85">30122 11722 819 0,'0'0'145'0,"0"0"-79"15,0 0 5-15,0 0-67 16,0 0-4-16,0 0-12 16,-39 42-69-16,39-31-185 15,6-2-398-15</inkml:trace>
  <inkml:trace contextRef="#ctx0" brushRef="#br0" timeOffset="65961.39">30299 11571 285 0,'0'0'754'0,"0"0"-710"16,0 0-13-16,0 94 72 15,3-36 9-15,5 1-68 16,5-5-11-16,2-4-21 16,4-10-9-16,1-9-2 15,2-9-1-15,2-15 0 16,4-7-8-16,5-11-3 15,0-17 10-15,2-7-21 16,-4-4 10-16,-4-1 8 16,-4 5 4-16,-7 12 2 0,-7 11-2 15,-1 10 5-15,0 2-5 16,4 6-1-16,6 11-4 16,4 4 6-16,2 0-1 15,6-3 1-15,-2-6-1 16,1-5-3-16,-7-6 0 15,-4-1-12-15,-5-4 6 16,-2-13 9-16,-1-3 4 16,-1 4 1-16,-3 4-4 15,-3 5 15-15,-3 7-8 16,3 0-8-16,3 3-2 16,1 11-6-16,7 4 8 0,2-2 3 15,2-6-3-15,5-5 3 16,-1-5-3-16,2 0 0 15,-3-7 4-15,1-11 2 16,-4-4 0-16,-6-4-5 16,-6-1 7-16,-6 2-2 15,0 5-5-15,0 7-1 16,0 6-13-16,0 6-12 16,0 1-61-16,1 0-115 15,20 0-196-15,9 0-101 16</inkml:trace>
  <inkml:trace contextRef="#ctx0" brushRef="#br0" timeOffset="66213.48">31392 11565 593 0,'0'0'165'0,"0"0"29"16,0 0-161-16,0 0 58 16,-23 88 1-16,20-50-29 15,3-6-27-15,12-9-30 16,21-12 1-16,9-11 0 15,8-10-7-15,5-31-2 16,-5-15-31-16,-7-12-8 16,-7-8 32-16,-9-5 7 15,-9 2-2-15,-5 18 4 16,-10 19 2-16,-3 32 44 0,-3 16-20 16,-21 38-19-1,-4 19-7-15,0 22-24 0,-2 17-128 16,-9 7-328-16</inkml:trace>
  <inkml:trace contextRef="#ctx0" brushRef="#br0" timeOffset="67444.27">18499 15863 506 0,'0'0'28'0,"0"0"68"16,0 0-32-16,0 0-5 15,0 0-17-15,0 0-10 16,2-5-9-16,0 5 0 15,-2-2 25-15,0 2-16 16,0 0 0-16,1 0 2 16,-1 0 12-16,0-1-5 15,2 1-11-15,-2 0-4 16,0 0-4-16,0 0-1 16,0 1-17-16,0 22 3 0,0 15 16 15,0 15 5-15,0 15-1 16,6 6 0-16,4 2 7 15,6-4-8-15,4-9-8 16,-2-9-17-16,-2-6 7 16,-2-11-1-16,-5-6-7 15,-4-9-4-15,-3-7-12 16,-1-7-73-16,-1-8-91 16,0 0-116-16,2-18-251 15</inkml:trace>
  <inkml:trace contextRef="#ctx0" brushRef="#br0" timeOffset="67729.89">18489 15831 800 0,'0'0'52'0,"0"0"71"15,108-72-33-15,-55 72-11 16,4 13 5-16,-3 22-13 16,-14 10-24-16,-14 2-1 15,-18-2-28-15,-8-6-1 16,-8-5-2-16,-19-6-7 16,-5-4-4-16,-2-5-4 0,3-8-5 15,4-5-46-15,6-6-65 16,4 0 0-16,7-7-117 15,5-7-184-15</inkml:trace>
  <inkml:trace contextRef="#ctx0" brushRef="#br0" timeOffset="68260.13">19319 15507 453 0,'0'0'232'16,"0"0"-131"-16,0 0 67 0,-90 60-49 15,59-11-18-15,1 18-24 16,4 15-14-16,7 8 17 15,12 7-36-15,7 6-13 16,0-1-6-16,19-6-8 16,10-10-10-16,8-16 10 15,9-11-15-15,9-17 0 16,6-11 4-16,2-11-3 16,-5-13 3-16,-8-5-7 15,-14-2 4-15,-14 0-4 16,-9 0 2-16,-10 0 1 15,-3 0-2-15,0 0-1 16,0 0-39-16,0-5-47 0,0 1-95 16,0-6-170-16</inkml:trace>
  <inkml:trace contextRef="#ctx0" brushRef="#br0" timeOffset="70360.1">20903 15422 731 0,'0'0'63'15,"0"0"48"-15,0 0 15 16,-36-81-51-16,35 73-14 16,1 4 7-16,0 2-13 15,0 2-10-15,0 0-20 16,0 9-16-16,0 22-8 15,4 15 46-15,8 16 8 16,3 6-20-16,3 5-18 16,4 2 5-16,4 0-3 15,0 0-1-15,3-5-6 16,1-1-3-16,0-2-1 16,0-2 10-16,-5-3-10 0,-4-5-3 15,-3-5 2-15,-5-9-7 16,-2-7 1-16,-1-7 0 15,-3-6 4-15,1-6-5 16,0-5-1-16,-4-3 0 16,0-5 1-16,-2-2-1 15,-1-2 1-15,-1 0-4 16,2 0 0-16,-1-10-2 16,2-13 3-16,0-9-7 15,-3-12-11-15,0-14-7 16,0-11-25-16,-17-9-6 15,-6-1 30-15,-7 0 5 16,-1 0 14-16,-4 3 9 0,0 3 0 16,-1 3 1-1,2 7 1-15,2 7 0 0,4 2 3 16,3 4-3-16,5 5 0 16,2 9 3-16,9 10 6 15,3 11-2-15,3 9 12 16,3 6-3-16,0 0-15 15,0 7-2-15,0 21-4 16,0 15 4-16,14 13 17 16,8 12-4-16,8 9 1 15,6 7 5-15,4 3-6 16,2 2 2-16,-2-3-3 0,-1 2-4 16,-3-7 0-1,0 0-7-15,-5-6 1 0,-1-9-1 16,-5-8 1-16,-4-10-2 15,-4-10-1-15,-4-13 1 16,-4-7 1-16,-5-11-1 16,-1-6-1-16,-1-1 1 15,-2 0 0-15,2-17 7 16,-2-12-2-16,0-8-1 16,0-10-4-16,0-6 0 15,-5-12-3-15,-12-13-8 16,-7-10-7-16,-5-3 10 15,-6-2-5-15,-2 6 12 16,1 11 2-16,6 11-1 16,5 11 1-16,4 6-1 0,3 7 1 15,0 1 2 1,-1 2-2-16,5 5-1 0,4 10 3 16,1 10-3-16,5 8 3 15,4 5-3-15,0 7-1 16,0 26-11-16,10 20 12 15,16 18 13-15,5 15-3 16,7 6-6-16,0 1 5 16,-2-4-6-16,-1-3 0 15,-6-8 2-15,-4-9-5 16,-7-9 0-16,-5-14 0 16,-3-14-3-16,-6-12 2 0,-2-10-4 15,-1-6-9-15,1-4-8 16,-2 0-7-16,0-20-45 15,0-14-112-15,0-11-407 16</inkml:trace>
  <inkml:trace contextRef="#ctx0" brushRef="#br0" timeOffset="71026.95">22007 15539 896 0,'0'0'81'0,"0"0"54"16,0 0-73-16,0 0-46 15,0 0 15-15,-54 72 16 16,29-23 1-16,-3 6-6 16,-2 5-14-16,0 0-3 15,3-2-19-15,8-6-2 16,4-8-2-16,7-8-2 0,5-11 0 16,0-11-16-1,3-10-27-15,0-4-31 0,0-4 6 16,0-19 59-16,3-8-21 15,3-6-37-15,1-3 8 16,0-6 3-16,0 0 8 16,-1-1 20-16,3 1 28 15,-1 0 3-15,4 2 4 16,-2-1 7-16,-1 8 17 16,4 3 5-16,1 8 18 15,-2 8-8-15,-5 5-6 16,-2 8 4-16,-4 3 15 15,-1 2-14-15,0 0-44 0,0 12 1 16,0 13-2 0,0 10 47-16,0 8-12 0,-7 3-9 15,-8 5 0-15,-2 0-3 16,0-1-5-16,0 2-11 16,-1-5-4-16,3-1-1 15,1-4-1-15,3-7-1 16,5-5-3-16,1-11 1 15,5-7-11-15,-2-7-16 16,2-5-26-16,0 0-34 16,0-5-1-16,0-13-115 15,0-4-345-15</inkml:trace>
  <inkml:trace contextRef="#ctx0" brushRef="#br0" timeOffset="71351.61">21934 15491 608 0,'0'0'117'0,"0"0"36"15,0 0 6-15,0 0-106 16,0 0 1-16,0 0 0 15,-49 90 11-15,32-43-5 16,2 4-2-16,1 2-17 0,2 2-11 16,-2-2-17-16,2-6-3 15,2-3-7-15,1-7-1 16,3-9-2-16,3-8 0 16,3-9-47-16,0-9-42 15,0-2-52-15,0-4-12 16,1-15-13-16,3-1-129 15,-3 0-294-15</inkml:trace>
  <inkml:trace contextRef="#ctx0" brushRef="#br0" timeOffset="72744.13">21706 15722 558 0,'0'0'119'16,"0"0"24"-16,0 0-1 15,0 0-31-15,0 0 0 16,0 0-26-16,-6-28-21 16,10 28-35-16,13 0-11 15,10 0-2-15,12 12 19 16,10 7 0-16,6 5-8 16,0 3 0-16,-3 1-3 15,-6 1-14-15,-5-1 2 16,-8-2-7-16,-7-2 0 15,-3-5-3-15,-7-6 0 16,-1-5-4-16,-6-3 4 16,-4-5-2-16,-2 0 1 0,-3 0 4 15,0 0-4-15,0 0 10 16,0-2-11-16,-2-7-2 16,-10 1-9-16,-6 0-8 15,-1-1-9-15,-4-1 15 16,-3 0 12-16,-3-3 0 15,0-1 2-15,-1-4 1 16,-3-2-1-16,-2 0 1 16,1-1 3-16,-5 2-5 15,-1 0 1-15,0 2-1 16,-1 3-1-16,1 3 1 16,3 1 5-16,1 3 1 0,8 3-2 15,3 1-4-15,8 1 12 16,5 1 6-16,5 0-18 15,4 1 15-15,1-2-4 16,2 2-4-16,0 0-3 16,0 0-4-16,0 0 3 15,0 0-3-15,0-1 0 16,0 1 5-16,0-2-5 16,0 2 1-16,0-1 2 15,0 1-2-15,0 0 3 16,0 0-4-16,0 0-3 15,6 0 1-15,9 0 2 16,6 4 0-16,9 10 3 0,7 4-3 16,6 4 2-1,11 2 1-15,5 1-2 0,6 1 0 16,-3-1-1-16,-5-1 2 16,-9-2-2-16,-8-2 0 15,-6-7-2-15,-9-3 1 16,-6-3 1-16,-7-4 0 15,-5-2 0-15,-4-1 0 16,-3 0 0-16,2 0 1 16,-2 0 3-16,0 0-6 15,1 0 5-15,-1 0-3 16,0 0 2-16,0 0 2 16,0 0-2-16,0 0-1 0,0 0-1 15,0 2 4-15,0-2-3 16,0 0 5-16,0 0-1 15,0 0 2-15,0 0 0 16,0 0 2-16,0 0-6 16,0 0-1-16,0 0 1 15,0 0 4-15,0 0 1 16,0 0 0-16,0 0-3 16,0 0 2-16,0 0-4 15,0 0 2-15,0 0-3 16,0 0 3-16,0 0-3 15,0 0 4-15,0 0 0 0,0 0 3 16,0 0 0 0,0 0-3-16,0 0-2 0,0 0 1 15,0 0-4-15,0 0 0 16,0 0 1-16,0 0-1 16,0 0-2-16,0 0 2 15,0 0-1-15,0 0 1 16,0 0-1-16,0 0 0 15,0 0-1-15,0 0 1 16,0 0-4-16,0 0-5 16,0 0-1-16,0 0 4 15,0 0-2-15,0 0 2 16,0 0 1-16,0 0 2 16,0 0 2-16,0 0 0 0,0 0 0 15,0 0 1-15,0 0 0 16,0 0 2-16,0 0-2 15,0 0 3-15,0 0-2 16,0 0 1-16,0 0-2 16,0 0 1-16,0 0-1 15,0 0 2-15,0 0-3 16,0 0 2-16,0 0 0 16,0 0-1-16,0 0 0 15,0 0-1-15,0 0 1 16,0 0-35-16,0 0-59 15,-8 0-82-15,-8-3-150 16,-3 2-302-16</inkml:trace>
  <inkml:trace contextRef="#ctx0" brushRef="#br0" timeOffset="74410.28">19874 16007 352 0,'0'0'308'0,"0"0"-276"0,0 0 74 15,-2-78-20-15,2 59-18 16,2 3-10-16,5 6-6 16,-3 3 1-16,0 5 2 15,-4 2 22-15,0 0-21 16,0 0-24-16,1 0-25 15,1 0 0-15,1 0-7 16,1 11 17-16,2 4-2 16,3 1 4-16,-2 5-2 15,4 2 0-15,-1 4-2 16,-1 1-3-16,2 4-3 0,-2 5 12 16,3 3-7-1,0 2 2-15,-1 0-3 0,1-4-6 16,2-4 0-16,-1-6-3 15,-1-8-3-15,0-6 1 16,-6-7-2-16,-1-5-1 16,-4-2 1-16,-1 0 2 15,2 0 5-15,1 0-5 16,1-9-1-16,5-4 3 16,0-1-3-16,2-2 1 15,0-5 1-15,0-2-3 16,-1-2 0-16,0 0 1 15,-2-3-1-15,-2-2 1 0,-3 1 0 16,0-1 3 0,0 3-4-16,-3 3-1 15,2 6 1-15,0 3 5 0,0 3-5 16,-1 5 1-16,-1 3-5 16,2 2 4-16,-2 2-1 15,1 0 1-15,1 0-6 16,1 0 1-16,3 5-1 15,2 10 6-15,2 4 1 16,2 2 0-16,0 4 0 16,1-2 0-16,-1 1 0 15,0-2 2-15,0-2-3 16,-1 0 0-16,2-4 1 16,-1-4 0-16,1-2 1 0,-2-4-2 15,-2-4 0-15,1 1 0 16,-3-3 0-16,1 0 3 15,0 0-1-15,2 0-1 16,-1 0 3-16,3-5 2 16,1-7 2-16,-2-4-3 15,2-2 3-15,-4 1-7 16,-2-1 3-16,0 0 3 16,-4 0 10-16,-2-2-2 15,-1-2-1-15,0 1-6 16,0-4-1-16,-1 1-1 15,-9-2 0-15,1 1-3 16,-1 3-1-16,1 0 4 16,2 4-5-16,-1 1 11 15,-1 1 4-15,2 0-7 0,-2 0-1 16,3 2-3-16,-1 1 3 16,1 2-2-16,2 3-4 15,1 1 0-15,2 4-1 16,-1 2-1-16,2-1 0 15,0 2-4-15,0 0-8 16,0 0-32-16,0 0-41 16,0 0-13-16,0 6-50 15,8 4-49-15,4-2-144 16,-2-1-497-16</inkml:trace>
  <inkml:trace contextRef="#ctx0" brushRef="#br0" timeOffset="75343.48">21983 14962 1031 0,'0'0'13'0,"0"0"5"16,120 3 37-1,-37 34 49-15,14 16 2 0,0 15-37 16,-12 8-5-16,-10 11 3 15,-17 9-23-15,-16 2-19 16,-12 1-5-16,-11-3-5 16,-9-5-15-16,-6-2 8 15,-4-1-8-15,-4-6 0 16,-16-1-3-16,-6-6-48 16,-1-6-39-16,2-7-88 15,3-14-51-15,7-14-109 16,1-14-251-16</inkml:trace>
  <inkml:trace contextRef="#ctx0" brushRef="#br0" timeOffset="75739.39">22993 15571 862 0,'0'0'158'16,"0"0"-153"-16,0 0 1 16,0 0 4-16,114 29 11 15,-64-29-9-15,1 0-6 16,-4-2 0-16,-7-9-6 15,-5 0-67-15,-10-1-185 16,-9 1-166-16</inkml:trace>
  <inkml:trace contextRef="#ctx0" brushRef="#br0" timeOffset="75934.16">23060 15736 786 0,'0'0'161'15,"0"0"-5"-15,0 0-86 16,0 0-47-16,0 0-13 16,0 0 13-16,127 36-11 15,-67-60-9-15,-7 0-3 16,-6 4-5-16,-3 3-63 0,-6 3-79 16,-7 1-284-1</inkml:trace>
  <inkml:trace contextRef="#ctx0" brushRef="#br0" timeOffset="77123.17">25345 15279 492 0,'0'0'306'0,"0"0"-173"16,0 0 9-16,0 0-35 15,0 0-16-15,0 0-31 16,-27-11-19-16,25 11-2 16,2 0-23-16,0 0 3 15,-3 15-9-15,-1 8 8 16,-1 9 9-16,0 7 1 15,5 3-12-15,0 4 4 16,0 0-6-16,2-4-4 16,9-1 6-16,-2-3 0 15,0-2-8-15,0-6 1 16,-3-3-2-16,-2-3-4 0,-1-3 5 16,-1-4-5-16,-1-4 0 15,1-5 1-15,-2-2-1 16,1-5-3-16,-1 1 2 15,0-2 0-15,0 0 4 16,0 0-1-16,0 0 2 16,2 0-3-16,-2 0 1 15,0 0-3-15,0-6-1 16,0-2 1-16,0-4-2 16,-2-2-3-16,-4-4-6 15,-1-3-5-15,1-3-13 16,0-2-2-16,-2 1 16 15,2-3 9-15,-1-2-1 16,-1-2 2-16,-2-7 3 16,1-1 1-16,1-7-1 0,4-3 0 15,1-6-2-15,3 1 2 16,0 7 0-16,10 12 0 16,9 10 0-16,1 12 0 15,4 9 3-15,0 5 7 16,-1 0-3-16,0 12-6 15,1 8 7-15,-2 1-7 16,-5 2 5-16,-5-1-6 16,-9-1 0-16,-3 1-4 15,-7-1 8-15,-16 0-4 16,-7 0 11-16,-1-4-11 16,4-1 0-16,3-5 0 0,8-4-17 15,5-3-13-15,7-2-10 16,4-2-10-16,0 0-17 15,0 0-48-15,0 1-56 16,0 2-161-16,1-2-219 16</inkml:trace>
  <inkml:trace contextRef="#ctx0" brushRef="#br0" timeOffset="77609.95">25807 15063 667 0,'0'0'72'0,"0"0"105"15,0 0-107-15,0 0-3 16,0 0-16-16,0 0 32 16,-19 60-14-16,8-32-25 15,2 3 26-15,1 3-36 16,5 0-9-16,3-1-3 0,0 3-10 16,0-1 5-1,0 0-9-15,1 1 0 0,9-3-8 16,-2-1 8-16,2-4 6 15,1-2-13-15,1 0 4 16,0-2-5-16,1-2 6 16,1 1-4-16,0 0 3 15,0-2-3-15,2-3-1 16,-2-1-1-16,0-4-1 16,3-5-6-16,1-2 5 15,0-5-12-15,3-1-39 16,1 0-28-16,2-14-65 15,-5-4-77-15,1-5-276 16</inkml:trace>
  <inkml:trace contextRef="#ctx0" brushRef="#br0" timeOffset="78130.17">26118 15288 665 0,'0'0'186'16,"0"0"44"-16,0 0-124 16,0 0-35-16,0 0-7 15,-59 89 5-15,50-51-33 0,6 0-21 16,3-3-5 0,0-4-5-16,3-7-5 0,11-6-5 15,2-6 1 1,1-8-4-16,2-4 5 0,2 0 3 15,1-13 5-15,-1-5 6 16,-5-1-11-16,-3 3 3 16,-4 0-2-16,-5 6 7 15,2 3-1-15,-5 3-4 16,-1 4 10-16,0 0-2 16,2 6-11-16,2 14-3 15,4 3 3-15,1 3 16 16,3-4-13-16,1-2-3 15,0-7 0-15,1-6 0 16,1-7 0-16,3 0 1 0,4-10 0 16,3-11 8-1,1-6-4-15,-8-3-1 0,-3-3-3 16,-9-4 10-16,-6-3-10 16,0 2 11-16,-18 8-7 15,-2 8-3-15,-1 9-2 16,1 8 0-16,0 5-4 15,-1 0-16-15,4 1-49 16,3 11-56-16,5-3-95 16,3 0-305-16</inkml:trace>
  <inkml:trace contextRef="#ctx0" brushRef="#br0" timeOffset="78392.88">26407 15034 526 0,'0'0'498'0,"0"0"-451"16,87 28 109-16,-40 8-53 16,-2 13-6-16,0 6-19 15,-8 5-17-15,-9 3-22 16,-5-3-12-16,-13-1 3 15,-7-5-22-15,-3-6-2 0,-10-4-6 16,-14-5 0 0,-4-3-78-16,-5-7-72 0,-6-7-236 15</inkml:trace>
  <inkml:trace contextRef="#ctx0" brushRef="#br0" timeOffset="79627.62">27459 14951 761 0,'0'0'72'0,"0"0"37"0,0 0 23 15,0 0-57 1,0 0-37-16,0 0-34 0,-15 37 26 16,15 9 23-16,0 10 8 15,0 9-3-15,0-3-17 16,1 1-16-16,7-2 3 15,1-5-1-15,0-8-7 16,1-6-18-16,0-9 3 16,-2-7-4-16,-2-9-1 15,-4-6 0-15,-1-5 3 16,1-5-2-16,-2-1-1 16,1 0 0-16,1 0-22 0,-1-4-10 15,3-10-9 1,-2-5-17-16,1 0 32 0,-3-2-9 15,0-2-1 1,0-1 23-16,0-1 8 0,0-3 5 16,-9-4 2-16,2-2-2 15,-1-1 1-15,-1-5 0 16,0-1-1-16,0-5 1 16,2-5 1-16,2 1 5 15,5 0 6-15,0 7-5 16,3 9 8-16,14 8 6 15,7 9-11-15,1 6 1 0,3 7 0 16,2 4 4-16,-5 0-4 16,-4 12 12-1,-4 5-12-15,-8 5-7 0,-6 0 5 16,-3 3-4-16,0-2-6 16,0 1-1-16,-12-4 1 15,-3-3-3-15,-2-3 3 16,1-6-30-16,2-2-30 15,4 0-38-15,6-4-28 16,2 0-135-16,2-2-84 16</inkml:trace>
  <inkml:trace contextRef="#ctx0" brushRef="#br0" timeOffset="79994.2">27985 14657 450 0,'0'0'354'16,"0"0"-344"-16,-52 100 133 15,42-39-59-15,3 12-12 16,3 13-12-16,4 7 13 0,0-1-3 16,15-3-19-1,10-11-19-15,4-10-11 16,7-14-18-16,1-11 7 0,2-15-7 16,0-10-4-16,-1-9 1 15,-3-9-1-15,-1 0-22 16,-3-15-56-16,-4-4-49 15,-3-1-75-15,-6-2-154 16,-3-1-287-16</inkml:trace>
  <inkml:trace contextRef="#ctx0" brushRef="#br0" timeOffset="80351.19">28639 14770 686 0,'0'0'128'0,"0"0"-9"16,0 0-63-16,0 0 31 15,-36 84 11-15,11-36-43 0,-2 11 3 16,0 1-6-16,2-1-23 16,7-5-26-16,1-11-3 15,5-6-23-15,3-8-55 16,1-9-78-16,0-8-68 15,2-9-218-15</inkml:trace>
  <inkml:trace contextRef="#ctx0" brushRef="#br0" timeOffset="80592.31">28315 14827 854 0,'0'0'67'0,"0"0"19"16,0 0-79-16,0 0 52 16,88 85 13-16,-43-35-1 15,-5 2-2-15,-2-3-25 16,-4-2-23-16,-6-6-8 16,1-9-6-16,-3-5-7 15,0-7-2-15,0-7-84 16,-2-6-90-16,-1-7-208 0</inkml:trace>
  <inkml:trace contextRef="#ctx0" brushRef="#br0" timeOffset="80893.39">28885 14585 935 0,'0'0'54'0,"5"79"64"16,5-18-39-16,3 8 5 15,2 7-11-15,2 5-18 16,-5-1-15-16,2-4 2 16,0-6-30-16,1-10-1 0,-2-7-10 31,1-9 0-31,-2-9 2 0,-2-7-3 0,0-12-5 15,-2-7-46-15,0-9-37 16,1 0-59-16,4-13-43 16,0-11-143-16</inkml:trace>
  <inkml:trace contextRef="#ctx0" brushRef="#br0" timeOffset="81410.64">29239 14680 695 0,'0'0'333'16,"0"0"-291"-16,-39 83 77 15,31-35-53-15,7 5-16 16,1-1-24-16,0-2-7 15,6-7-4-15,9-8-15 16,-2-14-7-16,5-10 1 16,-1-10 3-16,3-1 6 15,6-14 3-15,-2-12 3 16,3-7-2-16,-4 2 2 0,-5 6-8 16,-7 8 4-16,-7 8 9 15,-2 8 17-15,-2 1-13 16,0 5-18-16,4 18-5 15,5 4 5-15,2 4 2 16,2-3 2-16,3-4-4 16,3-4 0-16,1-6 2 15,3-10-2-15,0-4-4 16,3 0 3-16,1-15 2 16,-2-10 6-16,-4-7-4 15,-6-3 10-15,-5-6 23 16,-10-1-11-16,0 2-15 15,-1 6-9-15,-16 8 2 16,2 7-3-16,-5 7-22 16,-1 6-29-16,0 4-62 0,0 2-73 15,3 0-395-15</inkml:trace>
  <inkml:trace contextRef="#ctx0" brushRef="#br0" timeOffset="81643.28">29780 14433 977 0,'0'0'102'0,"105"103"106"16,-53-33-82-16,-10 8-27 0,-8 4-26 15,-13 1-42-15,-13 3-18 16,-8-3-5-16,0-4-2 15,-16-8-6-15,-6-13-2 16,-3-9-55-16,-2-9-57 16,-12-11-115-16,-6-9-322 15</inkml:trace>
  <inkml:trace contextRef="#ctx0" brushRef="#br0" timeOffset="82592.95">24966 16293 672 0,'0'0'46'15,"0"0"53"-15,0 0 0 16,0 0-7-16,0 0-25 15,0 0-29-15,-32 0-38 16,52 0-15-16,16 0 15 16,20-6 60-16,23-7-6 15,17-4-10-15,23-7-3 16,23-5 3-16,20-7-3 16,23-5-17-16,16 0-8 0,9 0-4 15,6 3 3-15,5 1-2 16,2 1-5-16,1-2-8 15,6 0 0-15,0 0 0 16,6-1 3-16,1 3-3 16,2-1 9-16,-8 1-9 15,-15 0-5-15,-14 2 5 16,-19 3 10-16,-7 3 22 16,-15 1 18-16,-7 4-11 15,-12 0-27-15,-10 1 13 16,-6 4 16-16,-4 1-7 15,-8 3-8-15,-8 0-1 16,-14 3-9-16,-17 2 0 16,-23 1-9-16,-22 3-1 0,-20 3-1 15,-8 0 7-15,-2 2 16 16,0-3-19-16,-5-2-9 16,-20-3-8-16,-11-4-72 15,-17 4-70-15,-13 5-56 16,-14 3-264-16</inkml:trace>
  <inkml:trace contextRef="#ctx0" brushRef="#br0" timeOffset="83394.69">27474 16345 1005 0,'0'0'109'0,"0"0"-91"16,0 0 42-16,0 0 1 15,-3 98 3-15,9-54 11 16,7 3-6-16,1 3-22 16,-2 3-1-16,1-5-17 0,-3-6-11 15,1-8-10-15,-2-9 0 16,-2-6-6-16,-1-8 3 15,-3-5-5-15,-1-6-1 16,-2 0 1-16,0 0 3 16,0 0 7-16,0 0-2 15,0-7-5-15,0-3-3 16,0-3-9-16,-3-3-6 16,-3-2 11-16,0-6-6 15,0-7 5-15,1-6-1 16,-2-9 6-16,1-6-1 15,4-4 1-15,2 6-1 0,0 7-20 16,5 11 18-16,16 10 0 16,9 4 3-16,4 7 0 15,2 8 8-15,-5 3-2 16,-6 0 3-16,-11 20-6 16,-8 2-3-16,-6 5 8 15,0 2-5-15,-7 2-3 16,-13-2-2-16,-5 0-5 15,-2-5-24-15,1-6-36 16,5-7-51-16,4-5-63 16,3-6-198-16</inkml:trace>
  <inkml:trace contextRef="#ctx0" brushRef="#br0" timeOffset="83677.73">28063 16147 834 0,'0'0'38'0,"0"0"161"16,0 0-119-16,0 0-18 16,-61 100-13-16,55-43 7 15,6 2 2-15,0 3-7 16,21-6-13-16,7-2-1 0,6-8-13 15,5-10-23-15,0-9-1 16,0-12 7-16,-4-8-14 16,3-7-21-16,-1 0-44 15,5-5-82 1,6-12-46-16,1-4-126 0,-4-4-308 16</inkml:trace>
  <inkml:trace contextRef="#ctx0" brushRef="#br0" timeOffset="83870.06">28766 16243 942 0,'0'0'159'0,"0"0"-16"0,0 0-67 16,0 0-34 0,-26 84 12-16,13-39-21 0,-3-1-30 15,0-2 16-15,2-2-19 16,-3-4-23-16,4-8-79 15,1-9-67-15,0-9-140 16,-3-10-330-16</inkml:trace>
  <inkml:trace contextRef="#ctx0" brushRef="#br0" timeOffset="84055.2">28491 16313 613 0,'0'0'492'15,"0"0"-439"-15,0 0 0 16,0 0-12-16,121 49 79 0,-72-23-68 16,-5 1-38-16,-10-3-7 15,-4-4-7-15,-5-5-44 16,-3-9-94-16,-5-6-142 16,-1-7-635-16</inkml:trace>
  <inkml:trace contextRef="#ctx0" brushRef="#br0" timeOffset="84249.84">29104 15997 1026 0,'0'0'90'16,"99"74"104"-16,-48-15-21 0,-14 12-97 15,-15 2-31-15,-16 0-37 16,-6-4-1-16,-9-8-14 15,-18-6 0-15,-6-8-84 16,-9-10-122-16,-5-10-317 16</inkml:trace>
  <inkml:trace contextRef="#ctx0" brushRef="#br0" timeOffset="86782.22">8089 16445 224 0,'0'0'466'0,"0"0"-447"16,0 0 166-16,0 0-85 15,1-72 2-15,1 68-25 16,-2 4 13-16,0 0-25 16,4 19-54-16,7 21 0 0,2 18 25 15,2 10-1-15,3 6-18 16,-4-2-2-16,0-7-8 15,0-7 0-15,-1-12 2 16,-4-9-8-16,-3-9-1 16,-1-11 0-16,-4-7 0 15,-1-7 0-15,0-3-11 16,0 0 1-16,0-8 4 16,-1-12-40-16,-11-5-19 15,-3-5 26-15,1-6 22 16,-5-4 7-16,-6-6 10 0,-1-6 0 15,-5-4 1 1,2-9 3-16,6-3-4 0,8-4-1 16,15 2-1-1,7 6 2-15,24 12 0 0,11 17 3 16,2 18 3-16,-1 17 5 16,-7 8 9-16,-11 23-4 15,-10 8-4-15,-10 2-7 16,-5 2 3-16,-11-4-4 15,-11-2-3-15,-8-4 2 16,0-5-3-16,0-7-53 16,6-8-54-16,3-9-180 15,5-4-234-15</inkml:trace>
  <inkml:trace contextRef="#ctx0" brushRef="#br0" timeOffset="87343.13">8735 16066 651 0,'0'0'39'0,"0"0"96"16,0 0-58-16,0 0-16 15,-78 74 3-15,62-12 3 16,-2 9-16-16,10 5-5 16,8 3-16-16,0 0-15 15,11-2-8-15,17 0-7 16,7-8 0-16,8-7-3 16,2-10-3-16,4-9-65 15,-3-11-42-15,0-7-18 16,-5-8-104-16,-10-11-265 0</inkml:trace>
  <inkml:trace contextRef="#ctx0" brushRef="#br0" timeOffset="89193.55">9305 16237 769 0,'0'0'14'16,"0"0"182"-16,0 0-73 16,0 0-19-16,0 0-19 15,0 0-47-15,-54 12-19 16,54 36 5-16,0 8-1 15,0 2 0-15,15-3-11 0,9-3 3 16,4-8-6-16,3-8-7 16,4-10 1-16,-2-12-6 15,-2-11-1-15,0-3 4 16,-2-14 2-16,-4-15 10 16,-4-7-9-16,-5-4 4 15,-5 2-4-15,-7 3 3 16,-4 7-5-16,0 9 6 15,0 8 0-15,0 7-7 16,0 4 10-16,0 4-10 16,0 20-17-16,0 10 17 15,9 7 18-15,6 0-15 16,6-4-2-16,9-8-1 16,4-10-2-16,2-11 1 0,3-8 1 15,-2-1 0-15,-1-22 4 16,-5-7 0-16,-4-9-3 15,-3-4 3-15,-5-2-3 16,-7-1 4-16,-10 2-5 16,-2 2 5-1,-8 7-5-15,-12 9-6 0,-5 13-6 16,3 13-14-16,1 2-68 16,6 20-51-16,7 8-78 15,6-2-135-15</inkml:trace>
  <inkml:trace contextRef="#ctx0" brushRef="#br0" timeOffset="89425.59">10142 16287 368 0,'0'0'484'16,"0"0"-465"-16,0 0 156 15,34 76-67-15,-22-38-15 16,-1 3-40-16,2-3-12 16,-3-4-20-16,1-4-20 15,-5-8 0-15,3-4-1 16,-5-6-75-16,1-10-84 16,-1-2-224-16</inkml:trace>
  <inkml:trace contextRef="#ctx0" brushRef="#br0" timeOffset="89704.19">10128 16115 622 0,'0'0'64'0,"0"0"26"16,0 0-6-16,0 0-32 0,0 0-46 15,0 0 4 1,9 63-10-16,3-80 43 0,-1-4-4 16,-5 0-6-16,-3-2-3 15,-3 3 8-15,0 5-16 16,-8 4-22-16,-8 5-1 16,-1 6-14-16,-3 0-85 15,0 7-91-15,-1 8-269 16</inkml:trace>
  <inkml:trace contextRef="#ctx0" brushRef="#br0" timeOffset="90327.06">10433 15775 875 0,'0'0'52'15,"0"0"128"-15,0 0-99 16,0 0-76-16,32 109 65 0,3-25-1 16,8 19 3-16,9 3-23 15,0 0-8-15,1-3-27 16,-7-15 18-16,-4-4-17 15,-4-9-10-15,-6-12 3 16,-8-11-5-16,1-11-2 16,-6-14 0-16,-8-10 0 15,-3-12-1-15,-7-2-3 16,2-3-2-16,-2 0-20 16,2 0-43-16,5-14-27 15,-1-7-116-15,5-4-206 16</inkml:trace>
  <inkml:trace contextRef="#ctx0" brushRef="#br0" timeOffset="90558.53">11158 15973 890 0,'0'0'99'0,"0"0"-28"15,-23 74 25-15,13-6-18 16,4 11-27-16,6 3-11 16,0-5-23-16,0-9-17 15,0-8 0-15,5-10-1 0,-2-8-52 16,-3-14-62 0,0-12-95-16,0-16-266 0</inkml:trace>
  <inkml:trace contextRef="#ctx0" brushRef="#br0" timeOffset="90753.02">10955 16190 345 0,'0'0'509'0,"0"0"-401"16,0 0-10-16,0 0-75 16,70 103 89-16,-21-54-51 15,4-4-18-15,-1-7-3 16,-3-5-29-16,-6-8-9 15,-5-8-2-15,-9-9-17 0,0-8-78 16,-7-1-57-16,-4-20-182 16</inkml:trace>
  <inkml:trace contextRef="#ctx0" brushRef="#br0" timeOffset="90976.73">11259 15797 1017 0,'0'0'23'16,"93"64"39"-16,-19-8 63 15,7 17-23-15,-8 13-14 16,-7 10-33-16,-16 6 4 0,-15 0-26 16,-15-5-25-16,-17-8-8 15,-3-10-3-15,0-13-67 16,0-14-116-16,5-15-279 15</inkml:trace>
  <inkml:trace contextRef="#ctx0" brushRef="#br0" timeOffset="91509.17">12177 16002 883 0,'0'0'29'16,"0"0"5"-16,0 0 12 0,0 0 6 15,145 15 10-15,-62-15 1 16,3 0-23-16,-2 0-13 16,-9 0 3-16,-20 0-2 15,-16 5-6-15,-14 9 8 16,-13 12-12-16,-12 17 10 16,0 14 9-16,-14 11-6 15,-14 6-4-15,0-2-14 16,1-2-9-16,9-4-2 15,5-5-2-15,5-4-16 16,1-7-62-16,5-7-138 0,1-15-180 16</inkml:trace>
  <inkml:trace contextRef="#ctx0" brushRef="#br0" timeOffset="92046.67">13438 15933 942 0,'0'0'92'0,"0"0"23"16,0 0-14-16,0 0-84 16,0 0 12-16,0 87 1 15,3-26 10-15,11 6-7 16,3 5-3-16,1-6-7 16,-5-10-9-16,2-11-4 15,-4-13-7-15,-3-8 1 16,-3-11-4-16,-4-8 1 0,-1-5 0 15,0 0 9 1,0-10 8-16,-3-13-15 0,-13-11-3 16,-2-8 0-1,-3-12 4-15,0-13-4 0,-1-7-1 16,4-8-1-16,9-1 2 16,7 10 2-16,2 15-2 15,19 17-2-15,13 21-4 16,7 17 6-16,6 3 1 15,-5 27 0-15,-5 10 14 16,-15 6-13-16,-15 4 3 16,-5-2-3-16,-15-1-1 15,-12-3-1-15,0-3-33 16,3-9-99-16,5-6-290 16</inkml:trace>
  <inkml:trace contextRef="#ctx0" brushRef="#br0" timeOffset="92360.01">13879 15683 874 0,'0'0'34'0,"0"0"25"16,17 78 101-16,-13-16-43 16,2 12-11-16,1 7-22 15,4 3-15-15,11-1-30 16,8-3-20-16,10-10-19 16,11-13 0-16,6-16-2 15,7-15-29-15,15-14-88 16,11-12-51-16,2-9 3 15,-1-22-387-15</inkml:trace>
  <inkml:trace contextRef="#ctx0" brushRef="#br0" timeOffset="92878.18">14583 15875 1050 0,'0'0'69'0,"0"0"14"15,0 0-4-15,-10 79 11 16,10-38-43-16,0 7-21 16,4 3-8-16,14-4-15 15,4-4 0-15,3-12-3 16,-2-12-3-16,1-10 0 15,-2-9-4-15,1-6 7 16,-1-23 4-16,1-8 9 0,-5-5-10 16,-2 1-3-1,-5 4 1-15,-7 9 1 0,0 11 0 16,-4 11 7-16,0 6-3 16,0 0-6-16,3 12-11 15,3 9 9-15,3 7 2 16,8 0 2-16,1-2-2 15,4-7 0-15,3-8-2 16,5-11 1-16,3 0 1 16,1-22 0-16,1-9 3 15,-2-6-2-15,-7-1 0 16,-3-1-1-16,-13-1 6 16,-8 1 3-16,-2 1 6 15,-11 7-13-15,-11 8-2 16,-2 13-4-16,1 10-7 0,0 8-29 15,3 17-33-15,10 4-53 16,7-4-198-16,3 0-559 16</inkml:trace>
  <inkml:trace contextRef="#ctx0" brushRef="#br0" timeOffset="93132.05">15425 15883 911 0,'0'0'109'0,"40"72"112"0,-18-15-83 15,1 13-47-15,-5 8-15 16,-4-1-38-16,-3-5-24 16,-9-11-2-16,-2-9-6 15,-3-9-6-15,-21-13 0 16,-5-7-1-16,-3-13-14 15,-1-10-41-15,3-1-21 16,5-25-67-16,6-9-142 16,3-12-366-16</inkml:trace>
  <inkml:trace contextRef="#ctx0" brushRef="#br0" timeOffset="93393.19">15283 15708 446 0,'0'0'233'16,"0"0"-176"-16,0 0 42 15,0 0-45-15,0 0-49 16,0 0 2-16,36 24 44 16,-20-50-28-16,-5-3-14 15,-8 0 10-15,-3 1 18 16,-5 5 17-16,-13 6-44 15,-4 7-9-15,-3 10-2 16,-1 0-17-16,7 13-62 0,4 5-53 16,7 0-136-1</inkml:trace>
  <inkml:trace contextRef="#ctx0" brushRef="#br0" timeOffset="93660.93">15559 15491 1045 0,'0'0'60'0,"0"0"99"16,69 106-32-16,-39-35-23 16,5 7-32-16,-1 6-26 0,-1-3-9 15,-1-2-22-15,-4-5-11 16,-4-11-3-16,-5-9-1 15,-4-15 0-15,-4-15-23 16,-2-11-44-16,5-13-67 16,5-4-79-16,6-26-85 15,2-12-613-15</inkml:trace>
  <inkml:trace contextRef="#ctx0" brushRef="#br0" timeOffset="93851.51">16220 15623 1083 0,'0'0'72'16,"0"0"43"-16,-3 128-23 15,-7-62-13-15,-1 1-41 16,-2 1-20-16,-1-3-13 16,2-7-5-16,-3-8-16 15,2-10-36-15,-2-13-85 16,3-15-59-16,0-12-261 15</inkml:trace>
  <inkml:trace contextRef="#ctx0" brushRef="#br0" timeOffset="94026.26">16006 15795 160 0,'0'0'748'0,"0"0"-641"15,0 0-78-15,0 0 76 0,98 119 6 16,-60-71-56-16,1-1-13 15,-2-6-23-15,-7-7-14 16,-4-12-5-16,-7-10-59 16,-4-12-102-16,-6-2-176 15</inkml:trace>
  <inkml:trace contextRef="#ctx0" brushRef="#br0" timeOffset="94259.27">16320 15454 1138 0,'0'0'126'15,"119"134"45"-15,-56-50-74 16,-8 5-17-16,-12 0 0 16,-10-5-44-16,-11-1-16 15,-9-4-12-15,-12-5-7 16,-1-10-1-16,0-10-21 15,-10-13-58-15,-20-11-61 16,-24-10-127-16,-18-6-633 16</inkml:trace>
  <inkml:trace contextRef="#ctx0" brushRef="#br0" timeOffset="94993.2">9551 17465 315 0,'0'0'119'15,"0"0"-33"-15,0 0 69 16,0 0-49-16,0 0-103 16,0 0 6-16,88-2 42 15,43-27 51-15,41-12-16 16,40-11-29-16,43-8 10 15,43 0-34-15,34-3-6 0,32 2-22 16,14-4-2-16,1 0-1 16,-10 0-2-16,-24 4 0 15,-32 2 11-15,-42 4-8 16,-48 7 37-16,-55 3 6 16,-56 8-13-16,-49 8-12 15,-35 5-6-15,-28 7 1 16,-4 4-16-16,-31 7-3 15,-12 6-53-15,-12 2-138 16,-12 19-138-16</inkml:trace>
  <inkml:trace contextRef="#ctx0" brushRef="#br0" timeOffset="95462.21">12083 17166 768 0,'0'0'79'0,"0"0"30"0,0 0 56 16,0-75-56-16,0 72-13 16,0 3-22-16,0 0-48 15,0 17-18-15,9 17-6 16,4 18 25-16,8 12 5 16,3 8-8-16,0 4 4 15,7-10-10-15,1-1-10 16,-1-5 1-16,-1-4-9 15,1-5 1-15,-3-11 0 16,-1-8-1-16,-3-11 0 16,-3-11-3-16,0-9-5 15,1-1 8-15,5 0 0 16,4-8 0-16,4-8-12 0,2-2-25 16,-1-1-34-1,4 1-63-15,-6 0-157 0,-5 0-468 16</inkml:trace>
  <inkml:trace contextRef="#ctx0" brushRef="#br0" timeOffset="95701.71">12638 17455 945 0,'0'0'115'15,"0"0"-97"-15,0 0 40 16,121 61 38-16,-63-33-6 16,-8 6-16-1,-11 0-30-15,-15 2 4 0,-15 3-28 16,-9 0-17-16,-10 5 1 16,-22 1-8-16,-2 2-47 15,3-7-182-15,5-4-173 16</inkml:trace>
  <inkml:trace contextRef="#ctx0" brushRef="#br0" timeOffset="97525.71">13620 17509 106 0,'0'0'503'0,"0"0"-484"15,0 0 142-15,0 0 2 16,0 0-39-16,0 0-44 16,3-46-10-1,-3 46-35-15,0 20-33 0,0 10 31 16,0 6-8-16,0 6 6 16,0-4-5-16,7-3-12 15,6-9-5-15,5-10-9 16,2-7-1-16,2-9 1 15,2-2 0-15,-1-20 8 16,-1-5-3-16,-5-3 3 16,-6 1-6-16,-3 5 9 15,-5 2-9-15,1 11 1 16,-4 4-2-16,0 6 4 16,0 1-5-16,0 4-9 0,3 16 5 15,1 10 4-15,4 0 16 16,-1 0-10-16,8-3-2 15,2-9-3-15,2-4-1 16,5-10 0-16,1-4 1 16,1 0-1-16,2-13 6 15,2-16-3-15,-2-1 1 16,-4-3-4-16,-9 0 7 16,-6 2-5-16,-9 3 34 15,0 4-6-15,-5 6-16 16,-11 6-6-16,-2 9-8 15,0 3-10-15,-1 5 2 0,2 13-47 16,3 5-46-16,3 1-69 16,6-5-195-16,5-3-402 15</inkml:trace>
  <inkml:trace contextRef="#ctx0" brushRef="#br0" timeOffset="97729.45">14237 17478 730 0,'0'0'110'15,"0"0"42"-15,0 0-25 16,60 84-44-16,-44-58-31 16,1-8-32-16,-3-1-11 0,0-6-9 15,-2-4 0-15,-2-7-47 16,-1 0-82-16,-1-3-109 15,1-13-153-15</inkml:trace>
  <inkml:trace contextRef="#ctx0" brushRef="#br0" timeOffset="97905.55">14197 17194 1239 0,'0'0'48'16,"0"0"84"-16,0 0-98 0,0 0-32 16,0 0 0-16,0 0-4 15,-2 27-82-15,4-23-356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2:56:41.78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9073 6402 289 0,'0'0'90'0,"0"0"-45"16,0 0 31-16,0 0 4 16,0 0 18-16,0 0-43 0,-86-27 24 15,80 26-32-15,-1 1 44 16,4-2-25-16,1 2-30 15,2-1 18-15,0 1-23 16,0 0-5-16,0-1 6 16,0-1-22-16,5 0 18 15,11-4 18-15,5-1-7 16,3 0 18-16,4-3-31 16,-1 2 6-16,4 0-1 15,2-2-29-15,5 2 19 16,5-2-12-16,2 2-6 15,2-1 14-15,-3 1-9 16,0 0-7-16,-2 1 4 0,0 2 3 16,4-4 6-1,3 2-11-15,1-2-1 0,-1 3 11 16,-1 0-7-16,-2 0-4 16,-3 2-2-16,2 0 13 15,-2-1-8-15,3 0-5 16,2 1 0-16,0 0 3 15,-2 1 4-15,2-1-7 16,-3 1 1-16,-1 0 10 16,-2 0-3-16,0 0-8 15,2 0 1-15,0 0 3 16,6 1 1-16,0 2-5 16,4-2 0-16,1 2 9 15,-2 0-7-15,-3 0-2 0,0 0 0 16,-1 0-7-1,1 0 13-15,2 0-6 0,2 0 0 16,0 3 7-16,5 3-12 16,2-2 8-16,1 0-3 15,-3 1 14-15,-1-3-8 16,-4 0-5-16,-6 1-1 16,1 0 6-16,-7-2 0 15,1 2-6-15,-1-2 0 16,1 2 12-16,8 1-6 15,1-1 1-15,12 3-2 16,2-4-2-16,4 3 6 16,4-1-9-16,1-3 0 0,3 1-2 15,-4-2 10-15,2 0-7 16,-6 0-1-16,-2 0 9 16,-4 0-7-16,-3 0 0 15,-4-2-1-15,-4-1 12 16,-3 2-8-16,-3-2 7 15,-3 2 1-15,-3-1-11 16,0 1 19-16,-4 0-15 16,-1 1 5-16,-3-2 8 15,-5 1-16-15,-4-1 7 16,-3 0-10-16,-5-1 6 16,-1 0-8-16,-6 0 2 0,-6 0-5 15,-3 1-7-15,0-3-85 16,-14-2-81-16,-21-4-505 15</inkml:trace>
  <inkml:trace contextRef="#ctx0" brushRef="#br0" timeOffset="23370.39">17256 6259 809 0,'0'0'77'16,"0"0"83"-16,0 0-109 15,0 0-21-15,0 0-21 16,0 0 15-16,0 0 12 16,75 2 14-16,-43-2 9 15,2 0-41-15,3 0 27 16,9 0 6-16,4 0-31 15,7-2 7-15,5-2-12 16,4 1-5-16,0 2 12 16,-4 0-4-16,-2 1-12 15,-2 0 2-15,5 0-1 0,3 0-7 16,0 0 0-16,-2 0 8 16,-4 0-11-16,-6 0 3 15,3 0 0-15,2 0-3 16,3-3 10-16,0-3-7 15,1 0 0-15,0-2 3 16,-2 1-3-16,0 1 0 16,0 1 0-16,0-1 1 15,-3 0 7-15,-2 1 2 16,-5-2-4-16,-1 0-1 16,-1 1 6-16,2 0-10 15,3 2-1-15,-1 0 7 0,1-1 2 16,-5 1-7-16,2-2 0 15,-1 1 3-15,2-1-5 16,0-1 0-16,1 2 0 16,1-1 0-16,3 2 8 15,0 0-8-15,-1 0 0 16,1 1 6-16,-2 0-7 16,1-1 1-16,-1 1 0 15,-2-1 1-15,-2-2 12 16,1 0-13-16,-1-1 7 15,-3 0-4-15,1 0 23 16,-3-2-25-16,5 2 4 16,4-1 10-16,0 0-12 0,5-2 6 15,-3 1-8 1,0 1 1-16,-1 1 0 0,2-1 2 16,3 1-4-16,2 0 0 15,1 0 10-15,1 0-4 16,-1 2-3-16,-2-1-2 15,4 2 11-15,2 0-10 16,3 0 10-16,0 1-3 16,4 1 0-16,1 2 2 15,6 0-2-15,3 0-8 16,-4 0 5-16,-5 0-4 16,-9 0-2-16,-6 0 0 0,-4 0 8 15,-5-1-5 1,-4-5-3-16,-5 1 0 0,-1-3 13 15,-5 3-11-15,-4 0 6 16,-2 0 1-16,-6 2-4 16,-5-1 9-16,-2 1-2 15,-8 1-9-15,-1 1 14 16,-4-1-14-16,-4 2 2 16,-1-1-5-16,0 0 10 15,0-1-22-15,-9-5-7 16,-25-5-91-16,-14-5-54 15,-12-9-253-15</inkml:trace>
  <inkml:trace contextRef="#ctx0" brushRef="#br0" timeOffset="25329.46">24957 6162 800 0,'0'0'217'15,"0"0"-139"-15,0 0 91 16,0 0-40-16,0 0-80 15,0 0 18-15,73 3-25 16,-34 5-7-16,10 4 20 16,12-2-37-16,14-1 21 15,11-2-10-15,14-1-19 16,13-2 13-16,10-1-6 0,4-2-4 16,3-1 10-1,-7 0-15-15,-2-4 5 0,-6-8-3 16,-7-1-2-1,-4-1 6-15,-4 0-2 0,-3 1-8 16,1 0 18-16,-2 0-19 16,-1 1 20-16,-4-1-7 15,-9 1-11-15,-10 0 12 16,-8 2-11-16,-6 2 5 16,-5-1 15-16,-12 3-25 15,-5 2 16-15,-12 2 1 16,-3-1-18-16,-9 1 0 15,-2 1 0-15,-5 1 0 16,-4-3 0-16,-1 2 0 16,0 1 0-16,0-3 0 0,0 3 0 15,-10-3 0 1,-19-4-46-16,-17-5-63 0,-19-7-43 16,-14-7-155-16,-1-3-651 15</inkml:trace>
  <inkml:trace contextRef="#ctx0" brushRef="#br0" timeOffset="27181.77">4264 7370 324 0,'0'0'400'16,"0"0"-394"-16,0 0 13 0,0 0 82 16,92 0-22-1,-56-2 19-15,3-1-16 0,1 2-45 16,6 0 9-16,-1 1-18 16,9 0 21-16,4 0 7 15,3 0-16-15,0 0 11 16,-1 0-28-16,1 1-18 15,0 2 29 1,6 1-29-16,2 0 19 0,0-1 1 16,2 0-21-16,-2 0 18 15,4 0-13-15,4 1-3 16,4 0 9-16,1 4-11 16,-3-3 1-16,-1 1-1 15,1 0 6-15,0-4-1 0,3 1-9 16,-3 0 3-16,2-2 7 15,-1 1-3-15,-1-1-5 16,2-1 3-16,-3 0 2 16,2 0-3-16,3 0-3 15,0 3-1-15,3 1 7 16,-1 0 2-16,-6 0-9 16,-3 1 0-16,-1 0 5 15,1-1-9-15,2 2 4 16,2 1 0-16,-1-1-3 15,3 1 12-15,-1 0-9 16,-6-2 0-16,-4-1 3 16,-2-1-7-16,-2-1 4 0,5 0 0 15,2-1-1-15,2 1 15 16,-3-2-14-16,-1 1 0 16,-5-1 0-16,2 0-10 15,-1 0 10-15,1 0 0 16,-2 0-1-16,-1 0 12 15,-1 0-11-15,3 0 0 16,0 0 0-16,-1 0-4 16,0-3 5-16,-7 0-1 15,0 2 0-15,-4-3 13 16,-3 1-13-16,5-1 0 16,0 1 1-16,2 0-5 0,1 0 4 15,0 2 0-15,0-2-1 16,6 0 8-16,5 2-7 15,1-2 0-15,3 1 4 16,2 2 1-16,-2 0 2 16,4 0-7-16,1 0 0 15,-8 0 10-15,-3 0-3 16,-4-3-7-16,-6-1 0 16,-5 1 7-16,-6-1 0 15,-9 0-6-15,-7 2 0 16,-8 0 11-16,-7-1-4 15,-7 1-7-15,-5 1 1 16,-3 0 18-16,-3-1-15 16,1 1-2-16,-1-1-3 15,0 0-8-15,0-7-18 0,-6-7-107 16,-27-17-599-16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2:58:53.11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4647 7082 562 0,'0'0'127'0,"0"0"-40"15,0 0 11-15,0 0-16 16,0 0-35-16,0 0-26 16,0 0 13-16,0-5 9 15,0 2-4-15,3 1-2 16,0 1-4-16,5-2-8 15,2 2 1-15,0-1-19 16,4 1 13-16,5 0-11 16,2-1-2-16,-1 2 14 15,2-1-13-15,0-1 5 0,2 2 3 16,-3 0-13-16,3 0 10 16,-2 0 1-16,2 0-11 15,2 0 11-15,0 0-6 16,3 0-4-16,-1 0 12 15,-1 0-14-15,-5 0 10 16,2 0-7-16,0 0-3 16,0 0 12-16,0 0-14 15,-1 0 7-15,3 0-2 16,-1-1-2-16,2-1 2 16,0 0-3-16,-2 0-2 15,-1 1 5-15,2 1-2 0,-1 0-3 16,5 0 4-1,0 0 1-15,1 0-6 0,2 1 1 16,-3 2 0-16,1-2-2 16,-1 1 2-16,-2-2 0 15,-1 1 0-15,-2 1 4 16,-1-2-5-16,3 1 1 16,0 1 0-16,1 0-1 15,2 1 1-15,0-1 0 16,6-1-3-16,2 2 8 15,1-2-7-15,0 2 2 16,2-2 0-16,0 1 0 16,-2-1 6-16,3 2-5 0,-2-2-1 15,-1 1 3-15,0-2 0 16,1 0-3-16,-1 0 0 16,-2 0 3-16,2 0-2 15,-2 0 0-15,2 0 0 16,0 0 2-16,0 0-1 15,-2 0-2-15,6 0 3 16,-3 0-6-16,5 0 6 16,-2 0-3-16,-1 0 0 15,1 0 2-15,-5 0-9 16,-4 0 7-16,-1 2 0 16,-5 0-1-16,-1-1 7 15,1-1-6-15,-1 0 0 16,-2 0-5-16,0 0 3 0,-3 2 2 15,-3-1 0-15,-1-1-1 16,0 1 4-16,-1-1-3 16,2 0 0-16,0 0 2 15,-2 2-4-15,0-1 2 16,0-1 0-16,-1 2 2 16,1-2 2-16,2 0-4 15,0 0 3-15,1 0 3 16,1 0 6-16,-2 0-6 15,2 0-2-15,0 0 1 16,3 0-4-16,1 0 5 16,-1 0-3-16,5 0-2 15,2 0 1-15,2 0-2 0,1 0 2 16,0 0-2-16,0 2 2 16,-2 1 1-16,-4-1-2 15,-1 1 0-15,-4-3 5 16,-4 1-3-16,-7-1-3 15,-2 0 3-15,-5 0-2 16,-5 0 7-16,0 0 0 16,0 0 3-16,0 0 7 15,0 0-12-15,0 0-4 16,0 0-2-16,0 1-15 16,-9 2 9-16,-5 3-54 15,-8 0-99-15,1-4-249 0</inkml:trace>
  <inkml:trace contextRef="#ctx0" brushRef="#br0" timeOffset="2429.89">8250 6089 356 0,'0'0'117'0,"0"0"-31"16,0 0-17-16,0 0-32 15,0 0-1-15,0 0-7 16,-36-10 4-16,26 10 1 16,2 0 26-16,-2 0-15 15,0 0-7-15,-1 0 15 16,-1 0-13-16,0 0 5 0,0-2-21 16,-4 0 1-1,2 0 3-15,1 1-14 0,-2 1 12 16,1-2-9-16,0 2-4 15,0-1 5-15,-1 1-11 16,2 0 11-16,-2 0 3 16,0 0-17-16,2 0 14 15,1 0-12-15,-2 0-1 16,4 0 11-16,-1 0-15 16,2 1 11-16,-1 4-8 15,-2-1-2-15,4 2 6 16,-3 1-8-16,2 0 0 15,-2 1 7-15,-2 2-1 16,1 0-3-16,-3 1 6 16,3-1-8-16,0 0 9 15,2 0-8-15,1 0 0 16,-2 1-2-16,2 2 3 0,0 1-3 16,2 0 1-16,-2 1 2 15,0 1 0-15,0 2-2 16,-3-1 0-16,3 1-1 15,0 2 4-15,0 0-4 16,-1 0 0-16,2-1 6 16,2 1-8-16,0-1 2 15,-1-1 0-15,4 0 1 16,-3 0 3-16,3-1-4 16,0 1 0-16,0-3 1 0,0-1 2 15,0 1-3 1,1-1 1-16,-2 1-1 0,4-2 0 15,-1 1 0-15,1-3-2 16,0 2 4-16,0 1-2 16,0-2 3-16,0 3-3 15,0-1-1-15,0 1 1 16,0 2 9-16,0 0-9 16,0 0 2-16,0 1-6 15,1 0 2-15,6-2 2 16,-2 2 2-16,-2 1 2 15,3-2 1-15,-1 0-4 16,-1 1 0-16,0-1-1 16,1 0 0-16,-2-1 4 15,1-1-3-15,1 2 2 0,-1-2-3 16,4 1 0-16,-1 1 2 16,1 0-1-16,-1 1-1 15,2-1 4-15,3 0-8 16,0-1 7-16,0-1-3 15,-2 1 0-15,1-2 1 16,4-2 0-16,-3 1-1 16,1 0 0-16,-1-2 0 15,-1-1 0-15,2 0-1 16,-3-3 1-16,1-1 0 16,1 1-2-16,-2-2 0 15,3 1 2-15,-2-1 3 0,4 0-1 16,-2-3-3-16,1 0 5 15,4-2-4-15,-2 1 5 16,2-1-4-16,1 0 2 16,-2 0 11-16,-1 0-12 15,1 0 4-15,-1 0-4 16,2 0-1-16,0 0 0 16,-3 0 3-16,0 0-8 15,1-4 4-15,-1 0 0 16,4-3 5-16,-1 1-2 15,0-1-1-15,-1 2 7 16,-1-2-3-16,-1 0-5 16,0 0-1-16,-3-2 1 0,-3 0 0 15,6 2-1 1,-5-1 0-16,3-1 2 0,-5 1 4 16,3-2-6-16,-1 1 1 15,-1-1 0-15,1 0 1 16,-1-3-2-16,2-3 5 15,-2 3-5-15,-2-2 6 16,3 1-4-16,-2 1-2 16,0-1 3-16,-1 1-2 15,2-2 1-15,-5 2-2 16,2 1 8-16,-3-1-5 16,2 0 9-16,-5-1-11 0,3 0 3 15,1 0-3-15,-1-2-1 16,0 1 0-16,-3-1 2 15,0 1 1-15,2-1-2 16,-2 1-1-16,0-1 4 16,0 2-9-16,0 0 6 15,0 0-1-15,0 1 5 16,-2 0 0-16,-4 1-2 16,2-2-3-16,-2 0 1 15,0-1 0-15,1 3 0 16,1-1-1-16,-2 2 0 15,0-2 0-15,2 2 3 16,-4 0-3-16,5-1 1 16,-3-1 3-16,-1 0-4 15,2 1 0-15,-2 2 2 0,1-1 1 16,1 0-2-16,-1-1-1 16,-1 0-1-16,1-1 0 15,0 0 1-15,0 2 1 16,0 1 1-16,-1 0-2 15,-1 2 10-15,2-2-3 16,-2 0-7-16,-2 0 7 16,1-3-5-16,0 2-2 15,-3-3 7-15,3 3-6 16,0-2 5-16,-1 2-3 16,1 1-1-16,0 1 10 15,1 1-11-15,0-2 2 0,-1 1 4 16,1 0-6-16,-2 0 5 15,2 2-2-15,-1-1-2 16,0 2 3-16,-1-1-5 16,1-2 1-16,0 2 1 15,-3-1-1-15,0-1-1 16,-1 1 0-16,2 0 5 16,2 1-9-16,2 0 5 15,0 1-1-15,4 2 0 16,1-2-3-16,2 0-3 15,0 1-26-15,0 0-31 16,2 1-47-16,11 1-173 16,-4 3-130-16,-2 0-299 0</inkml:trace>
  <inkml:trace contextRef="#ctx0" brushRef="#br0" timeOffset="4447.22">19043 3084 783 0,'0'0'153'0,"0"0"20"16,0 0-52-16,0 0-29 15,0 0 1-15,0 0-9 16,0 0-42-16,-5-17 9 16,-7 10-29-16,-6 2-10 15,-1 2 6-15,-6 3-13 16,-5 0 3-16,-5 3-4 16,1 15 1-16,-3 5 1 0,6 6-6 15,4 4 6-15,6 1 3 16,6 1-7-16,10-1 4 15,5-1-3-15,2-6 1 16,22-3-3-16,10-4 0 16,11-8 4-16,6-8 1 15,5-4-5-15,2-6 3 16,-4-15-4-16,-3-9-18 16,-3-6-5-16,-5-11-6 15,-3-8-17-15,-9-12 13 16,-5-6-9-16,-7 2 16 15,-8 8 20-15,-4 13 6 16,-7 11 12-16,0 11 23 16,0 8-8-16,0 9 16 15,-3 7-12-15,-3 4 2 0,-1 0-19 16,-4 20-14-16,-3 15-6 16,-2 14 6-16,3 8 19 15,6-1 3-15,7-2-20 16,0-6 10-16,1-8-11 15,14-9-1-15,1-3-1 16,7-8-64-16,5-5-47 16,8-7-116-16,3-6-219 15</inkml:trace>
  <inkml:trace contextRef="#ctx0" brushRef="#br0" timeOffset="4863.07">19727 2882 722 0,'0'0'193'16,"0"0"68"-16,0 0-130 16,0 0-11-16,-92-22-40 15,63 36-21-15,-3 16-21 16,-2 12 0-16,2 7-15 15,7 4 13-15,7-2-24 16,9-6-8-16,9-6-3 16,0-8-1-16,3-11-6 0,11-8 6 15,3-9-9 1,7-3-3-16,7-10 9 0,2-15 3 16,0-10 0-1,-3-6 3-15,-9 2-3 0,-5 4 4 16,-5 13-2-16,-7 11 5 15,-1 8 3-15,-3 3 13 16,0 0-23-16,0 4-4 16,0 12-15-16,0 5 18 15,1 3-4-15,9-1-17 16,3-2-65-16,6-5-110 16,2-4-76-16,-1-8-215 0</inkml:trace>
  <inkml:trace contextRef="#ctx0" brushRef="#br0" timeOffset="5579.58">20072 2931 618 0,'0'0'174'0,"0"0"28"15,0 0-30-15,0 0-53 16,0 0-5-16,0 0-35 15,5-40-7-15,-5 36-15 16,0 1-20-16,-2 1 5 16,-7 1-33-16,-7 1-4 15,-8 0-5-15,-4 0 3 0,-2 6 5 16,7 8-8-16,4 3-3 16,8 3 1-16,8 1 0 15,3 0-3-15,5 0 1 16,16 1-14-16,6-3 13 15,3 2 3-15,-2-3 2 16,-4 2 2-16,-9-2-2 16,-5-5-1-16,-7-1 1 15,-3-4-13-15,0-1 12 16,0-4-3-16,-15 0 4 16,2-2 4-16,-2-1 1 15,4 0-2-15,4 0 4 0,4 0-5 16,1-4 0-1,2-5-2-15,0-3-8 0,9-2-3 16,14-3-4-16,6-3-12 16,4-1 8-16,3-2-6 15,0 0 21-15,0-6-4 16,1-1 8-16,0-2 2 16,1-2-2-16,-4 0 0 15,-4 5 7-15,-9 4-7 16,-9 9 10-16,-8 4 29 15,-4 7-3-15,0 2-7 16,-7 3-20-16,-11 0-9 16,0 0 0-16,2 11-6 0,4 12-4 15,7 9 8-15,5 8-18 16,0 5 13-16,0 1 5 16,3 1 2-16,0-6 3 15,-3-6-3-15,0-6 1 16,0-6 2-16,-4-4-2 15,-7-6 5-15,5-5-3 16,2-5-3-16,4-3 0 16,0 0-25-16,0-4-62 15,10-19-156-15,13-8-590 16</inkml:trace>
  <inkml:trace contextRef="#ctx0" brushRef="#br0" timeOffset="5752.21">20867 3032 1325 0,'0'0'183'0,"0"0"-60"15,0 0-28-15,108-2-34 16,-72-4-36-16,-3 0-16 16,-1 2-9-16,-2 0-17 15,0-1-87-15,-6-2-158 16,-2-3-638-16</inkml:trace>
  <inkml:trace contextRef="#ctx0" brushRef="#br0" timeOffset="6100.41">21075 2891 1222 0,'0'0'141'0,"0"0"-6"16,0 0-91-16,0 0-14 0,0 0-29 16,0 0 2-1,60 21 20-15,-14-1 11 0,-3 4 1 16,-3 4 3-16,-7-1 2 15,-10 1-7-15,-10-1-15 16,-9-2-8-16,-4-2-6 16,0-2-2-16,-16 0-2 15,-2-1-1-15,-1 0-56 16,7-3-68-16,10-7-171 16,2-10-513-16</inkml:trace>
  <inkml:trace contextRef="#ctx0" brushRef="#br0" timeOffset="6613.6">21657 2800 1153 0,'0'0'257'16,"0"0"-153"-16,0 0-34 15,0 0 14-15,-85 105-25 16,74-61-33-16,8-2-16 16,3-6-3-16,0-7-7 15,18-9 1-15,3-7-3 16,9-9 3-16,4-4-1 16,5 0 4-16,0-14 5 15,-4-8-8-15,0-1-1 16,-8-1-2-16,-11 5 2 0,-9 8 0 15,-7 6 10-15,0 5 0 16,0 0-9-16,0 3-1 16,-6 14-9-16,-2 5 7 15,5 0 2-15,3-1-2 16,0-4 0-16,6-4-1 16,14-6 2-16,9-5 1 15,8-2 4-15,5-2-2 16,0-15 2-16,-7-6-3 15,-6-3 3-15,-5-7-3 16,-11-6 4-16,-5 1 8 16,-8 4 0-16,0 7 4 15,-3 12-7-15,-14 6-7 0,-7 5-6 16,-2 4-29-16,-1 3-61 16,7 15-52-16,10 2-245 15,10-6-696-15</inkml:trace>
  <inkml:trace contextRef="#ctx0" brushRef="#br0" timeOffset="6786.01">22388 2845 1294 0,'0'0'185'0,"0"0"-20"0,37 84-25 16,-22-44-58-16,-5 1-36 15,-2-2-37-15,-4 2-9 16,-4 1-7-16,0 6-100 15,-25-1-82-15,-15-8-323 16</inkml:trace>
  <inkml:trace contextRef="#ctx0" brushRef="#br0" timeOffset="8913.51">10920 7020 638 0,'0'0'17'16,"0"0"47"-16,0 0 9 15,0 0-2-15,0 0-17 16,0 0-24-16,0 0 4 15,-16 0-10-15,15 0 9 16,1 0 8-16,-2 0-20 16,2 0 26-16,0 0-21 15,0 0-2-15,0 0 5 16,0 0-22-16,0 0-2 0,0 0 12 16,0 0-16-1,0 0 13-15,8 0-3 0,2 0-1 16,2 0 18-1,2 0-14-15,2 0-4 0,-1 0 5 16,0 0-14-16,0 0 6 16,-2 0-7-16,1 1 0 15,2 1 5-15,-3-1-3 16,5 2-1-16,-1-2-1 16,2 1 4-16,3-1 2 15,1-1-6-15,1 0 1 16,-2 0 6-16,0 0-7 0,-4 0 6 15,0 0-6 1,-1 0 2-16,-1 3-6 0,-1 0 8 16,1 0-6-16,1 0 4 15,5-1-2-15,2 0 1 16,3-1-1-16,0 1 0 16,-3-2 5-16,0 1-5 15,-1-1 0-15,0 2 0 16,-4-2-1-16,-1 1 1 15,-1-1 1-15,0 0 3 16,3 0-6-16,-1 0 2 16,5 0 0-16,1 0-1 15,2 0 2-15,1 0-2 16,1 0 1-16,-5 0 0 16,6 0 1-16,-3 0-1 15,-1 0 0-15,0-1 0 16,-3 1 2-16,2 0-3 0,0-2 1 15,3 1 0-15,1-1-2 16,-1 1 5-16,3 1-5 16,-1 0 2-16,1 0-1 15,1 0-1-15,-1 0 4 16,-1 0-1-16,-3 0 0 16,-5 0-1-16,-1 0-1 15,-2 1-3-15,-1 1 8 16,-1-1 0-16,-1 1-4 15,-1-1-2-15,1-1 2 16,-1 0 3-16,2 0-2 0,-2 0-1 16,-1 0 0-16,-1 0-3 15,-3 0 6 1,-1 0-5-16,-5 0 4 0,-1 0-4 16,2 0 4-16,-2 0-3 15,1 0 3-15,5 0-4 16,-1 0-16-16,2 0-98 15,1 0-165-15,-1 0-212 16</inkml:trace>
  <inkml:trace contextRef="#ctx0" brushRef="#br0" timeOffset="10662.49">13460 6288 300 0,'0'0'123'15,"0"0"-24"-15,0 0 8 16,0 0-41-16,0 0 6 16,0 0-36-16,-31-36 12 0,23 31 17 15,0 2-21-15,-3-1-3 16,-1-1-1-16,-3 4-16 15,1-3 5-15,0 2-7 16,0-1 8-16,-4 3-13 16,2 0-2-16,-4 0 5 15,4 0-14-15,0 0 6 16,-1 0-1-16,-1 0-10 16,-1 5 2-16,4-1 0 15,-3 0-2-15,6 0 3 16,-3 1 1-16,3-1 2 15,3 2-1-15,-1-1-4 0,2 1 0 16,2 3-2 0,0-1 3-16,0 3-6 0,-2 2 6 15,2-1-1-15,-2 3-2 16,2-3 0-16,-3 4 4 16,3-1-4-16,0 1 5 15,0-1-5-15,3 1 4 16,-1-2-1-16,-2 0 4 15,1 2-7-15,1-2 10 16,1 0-7-16,0-1 1 16,1 2 2-16,1-1-2 15,-2 2-4-15,0 0 2 16,-1 1-2-16,1 2 8 0,0 0-6 16,1-1 3-1,-1-2 3-15,3 3-8 0,-1-2 5 16,1-1-4-16,0-1-1 15,0 0 7-15,0-1-7 16,0 3-1-16,0 1 1 16,0-1 0-16,0 1 2 15,3 0-2-15,0-1 3 16,-2 0-6-16,1 0 6 16,-1 0-3-16,3-1 0 15,-1 2 0-15,2-1 0 16,-1-2 0-16,2 1 2 15,0-2-8-15,3-2 6 16,-1 4 0-16,-1-2 0 0,4 3 1 16,-1 0-6-16,2 0 5 15,3 1 0-15,-2-1 2 16,7 0-2-16,-5-1 0 16,2-4 2-16,-1-2-2 15,0 1-3-15,-1-4 1 16,1 1 2-16,1-4-2 15,2 0 5-15,2-1-3 16,-3 0 0-16,4-2 3 16,0-1-1-16,3 0-2 15,3 0-3-15,3 0 1 16,2 0 2-16,3-3 0 16,-5-4 0-16,-1-1 2 0,-2 2-2 15,-1-3 0 1,-3 4 0-16,0-4 4 0,-2 2-4 15,-4-1 3-15,0 0-6 16,3-1 6-16,-5-2-1 16,2 1-1-16,-3-1-1 15,0-2 8-15,-1-1-7 16,-4 0 3-16,2 0-3 16,-3 1 0-16,0-1 15 15,1-1-9-15,-2 3-3 16,-1-4 11-16,2 1-9 15,0-2 0-15,-1-1 7 16,-1 0-11-16,-2 2 6 16,0-1-4-16,-2 0 18 0,-3 0-1 15,0-2-11 1,0 1 7-16,0 0-8 0,0 0 4 16,0-1-3-16,0 2-9 15,0 0 10-15,0 2-6 16,-1-1-4-16,-5 4 10 15,2 0-7-15,-1 1 5 16,1 0 7-16,-3 1-8 16,3-1 3-16,-3 0-4 15,-1-2-3-15,2 0 3 16,-1 1-4-16,-2 1-2 0,1 1 3 16,-1 1-4-1,0-1 12-15,-2 0-1 16,0-3-5-16,-2 2 4 0,1-5-2 15,0 1-2-15,-5-3 2 16,4-1-7-16,-3 2 6 16,-1-1 8-16,-1 2-13 15,2 2 9-15,-2 2-11 16,0 2 2-16,0 1-4 16,-1 2 1-16,-1 1 1 15,-4 1-1-15,-4 0-7 16,-6 4-30-16,-8 1-60 15,-6 0-147-15,-5 0-405 16</inkml:trace>
  <inkml:trace contextRef="#ctx0" brushRef="#br0" timeOffset="18574.99">4808 9113 762 0,'0'0'86'0,"0"0"-35"15,0 0 68-15,0 0-57 16,0 0-23-16,0 0-29 16,0 0 12-16,30-21 12 15,-18 19-17-15,4 0 12 0,5 0-1 16,0 1 0-16,3-1-1 15,4 2-12-15,5-1-5 16,0 1 6-16,6-2-9 16,1 2 1-1,-3-1 1-15,1 0-9 0,-2-2 8 16,-2 0-4-16,3-1-4 16,0-2 7-16,1 0-6 15,6 2 6-15,3-2-5 16,3 3 3-16,4-1-3 0,0 0 4 15,-5 1-6 1,-1 2 6-16,1-1-6 0,0 2 3 16,-1-1-3-16,6-1 0 15,-2 1 1-15,-1 0-1 16,-2 1 2-16,-3 0-2 16,0 0 2-16,-2 0-2 15,-3 0 0-15,3 0 0 16,-2 0 2-16,2 0-2 15,1 0 0-15,1 1 3 16,-4-1-1-16,-3 0-2 16,2 0 3-16,-3 0-3 15,1 0 0-15,-2 0-3 16,6 0 3-16,-4 0 2 16,3 0-1-16,4-1 0 15,-9-1-1-15,2-2 0 16,1 1-1-16,-2 1 0 0,-1-1 1 15,2-1 0-15,-2 1-2 16,-1 0 2-16,0 2-2 16,-2 1 2-16,2-2 0 15,-2-1 0-15,5 1 0 16,-2 0-1-16,-1 1 4 16,1-1-3-16,-1 2 0 15,0 0 2-15,-2 0-1 16,3 0-1-16,-2 0 0 15,-1 0-1-15,-1 0 1 16,0 0 0-16,0 0 0 16,-2 0 1-16,0 0 0 0,1 0-1 15,1 0 2-15,-2 0-2 16,6 0-1-16,-1 2 1 16,3-2 0-16,0 1-2 15,-2-1 1-15,1 2-8 16,-3-1 5-16,-2-1 2 15,-2 1-5-15,0 2 5 16,1-1 2-16,-1-1-2 16,2-1 0-16,3 0-3 15,1 1 5-15,3-1-2 16,-4 2 1-16,3 1-2 16,-3-2-2-16,0 0 0 15,-1-1 4-15,2 0 2 0,-1 0-1 16,-1 0 0-1,-1 0 0-15,-1 0-1 0,-2 0 4 16,1 0-4 0,-1 0 1-16,3 0 0 0,0 0 2 15,-1 0-2-15,1 0-2 16,1 0 2-16,-1 0 0 16,2 0 2-16,0 0-1 15,5-1-1-15,0 1 0 16,-1-1-2-16,2-1 4 15,-5 2-4-15,-1-1 2 16,-2 1 0-16,1 0 0 0,-1-2 0 16,3 1 0-16,-1-2-3 15,1-1 6-15,-1 0-3 16,3 1 0-16,-2 0-4 16,-1 0 1-16,0 0 2 15,-3 2 1-15,-2-1 0 16,0 1-6-16,1 1 4 15,-4 0 3-15,3 0-1 16,-4-1 0-16,0 1-1 16,-3 0-1-16,3 0-1 15,-2 0 4-15,2-2-1 16,0 2 0-16,1 0 0 16,2-1-4-16,0 1 6 0,0-2-2 15,-1 1 0-15,1-1 1 16,-4 2-3-16,4-1 1 15,-3 0 1-15,-2-1-2 16,2 1 5-16,-2-1-3 16,3 2 0-16,2-1 0 15,-3-1-1-15,0 1 1 16,0 0 0-16,3-1-3 16,-2 1 5-16,-1-1-2 15,0 1 0-15,-4-1-1 16,0 1-1-16,-1 0 2 15,-1-1 0-15,0 1-7 0,0-2 10 16,0 2-3-16,0-2 1 16,-2-1-1-16,2 1 0 15,1-1-1-15,1 1 2 16,2 0-4-16,-1 1 5 16,4-1-2-16,-2 1 0 15,2 1 1-15,-2 1-2 16,0-2 1-16,1 2 0 15,2-1-1-15,0 1 5 16,4-1-1-16,3 1-3 16,4 0 1-16,-1 0-2 15,1 0 1-15,2 0 0 16,-3 0 7-16,0 0-4 16,-3 0 1-16,1 1 3 0,-2 0-4 15,-3 1 1-15,-8-1-1 16,-2-1 0-16,-6 0 2 15,-8 2-3-15,0-2-1 16,-5 0-1-16,-3 0 2 16,0 0-4-16,0 0-63 15,-14 0-128-15,-10 0-367 16</inkml:trace>
  <inkml:trace contextRef="#ctx0" brushRef="#br0" timeOffset="19792.25">13828 9096 277 0,'0'0'521'0,"0"0"-500"16,0 0 121-16,0 0-87 15,0 0-41-15,0 0-2 16,0 0-11-16,11 0 10 16,8 0 21-16,0 0-7 15,3 0-5-15,3 0-3 16,5 0-8-16,3 0 14 15,4 0-8-15,9 0-3 16,6 0 8-16,5 0-5 16,3 0 4-16,8-4-15 15,-1-2-2-15,4 0 5 16,2 1-2-16,1-2 6 16,2-1 9-16,3 3-20 0,-1 0 6 15,1 1-4-15,-6 1 1 16,-1 0 3-16,-10 3-5 15,-4-1 3-15,-7 1-1 16,-5 0-1-16,-7 0-1 16,-7 0 1-16,-9 0-1 15,-6 0 8-15,-5 0 9 16,-8 0 3-16,-2 0-9 16,-1 0-10-16,-1 0 7 15,0 0-3-15,0 0-1 16,0 0-4-16,0 0-1 15,0 0-5-15,6 0-79 16,8 0-55-16,1 0-150 16,8 0-469-16</inkml:trace>
  <inkml:trace contextRef="#ctx0" brushRef="#br0" timeOffset="28373.79">3201 10436 594 0,'0'0'121'16,"0"0"-20"-16,0 0 60 15,0 0-58-15,0 0-33 16,0 0-7-16,0 0 9 15,0 1-11-15,0-1-20 16,0 0-12-16,11 0 2 16,5 0-1-16,2 0-1 15,6 0-5-15,1 0-3 16,8 0-5-16,3-4 4 16,7-1-7-16,2-1-5 15,7-1-1-15,8-1-3 0,4-1-2 16,14-1 0-16,8-1 5 15,7 1-6-15,4 0 1 16,-2 2-2-16,2 2 5 16,-3 2-2-16,-6 1-1 15,-3-1 0-15,-9 0-2 16,-6 2-1-16,-4 1-1 16,-2-2 2-16,-3 0-3 15,-7 1 3-15,-9-4 1 16,-7 3 0-16,-12 0 2 15,-10 0-1-15,-8 3 14 16,-7-1 17-16,-1 1 0 0,0-1-4 16,0 1-5-1,0-2-11-15,0 1-4 16,0 1-6-16,0 0-3 16,0 0 0-16,0 0-33 0,0 0-47 15,0-2-69-15,-10-3-311 16</inkml:trace>
  <inkml:trace contextRef="#ctx0" brushRef="#br0" timeOffset="30105.93">6882 10529 544 0,'0'0'83'15,"0"0"-8"-15,0 0 44 16,0 0-23-16,0 0-3 16,0 0-9-16,0 0-32 15,-9 0 4-15,9 0-13 16,0 0-3-16,0 0 4 15,0-1-14-15,0-1 4 0,0 2-6 16,0-2-9-16,12-1 8 16,1 0-9-16,5 0-7 15,-1 0-5-15,2 3-2 16,1-1-4-16,6 0 7 16,7 1-5-16,6-2 12 15,6 1-9-15,2-2 11 16,3-1-1-16,0 0-3 15,-2 0 3-15,0-2-4 16,-3 2 0-16,-2-2 6 16,-4 2-14-16,-2-2 4 15,-4 3 2-15,0 0-8 16,-3 2 7-16,-2-1-6 0,-1 1 0 16,1 1 6-1,6 0-5-15,-2 0 1 0,2 0 1 16,2 0-3-1,4 0 5-15,2 0-3 0,2 0-4 16,1 1 6-16,4 1-5 16,-4-1 6-16,4 1-7 15,-4-2 0-15,1 1 0 16,-1-1 0-16,1 0 1 16,2 0-2-16,0 0 2 15,0 2-1-15,1-2 0 16,-1 0 2-16,1 1-2 0,0 2 0 15,4 0 0 1,-1-1 0-16,0 3 4 0,0-2-4 16,-1 2 0-16,-1 0 0 15,-3-4 0-15,-3 0 0 16,-6-1 0-16,-5 0 1 16,-7 0 2-16,-6 0-2 15,-5 0-1-15,-6 0 3 16,-3-1 3-16,-6 1 7 15,0 0 5-15,0 0-1 16,0 0-14-16,0 0 0 16,0 0-3-16,0 0-3 15,0 0 3-15,0 0-37 16,0 0-23-16,0 0-25 16,0 0-90-16,0 0-119 15,-5 0-283-15</inkml:trace>
  <inkml:trace contextRef="#ctx0" brushRef="#br0" timeOffset="31506.27">11726 10262 455 0,'0'0'103'0,"0"0"-22"15,0 0 77-15,0 0 5 0,0 0-38 16,-52 75-22-16,46-61-22 15,6-1-1-15,0 0-6 16,0 1-33-16,37-1 8 16,31-2 19-16,34-4-18 15,24-5-24-15,11-2-26 16,-1 0 8-16,-11-3-8 16,-8-4 0-16,-13 1 4 15,-13 3-6-15,-13 1 6 16,-10 0-2-16,-8 1 4 15,-6 1 3-15,-8 0 9 16,-9 0-1-16,-6 0-6 0,-10 0 13 16,-9 0-17-16,-7 0 0 15,-4 0-6-15,-1 0 3 16,0 0-4-16,0 0 0 16,0 0-6-16,-1 0-38 15,-20 5-61-15,-16-2-116 16,-17-3-458-16</inkml:trace>
  <inkml:trace contextRef="#ctx0" brushRef="#br0" timeOffset="33475.19">3943 12305 368 0,'0'0'206'16,"0"0"-110"-16,0 0 5 0,0 0-36 16,0 0-22-16,0 0 8 15,-6-6 5-15,6 6 1 16,0 0 5-16,0 0-12 16,0 0-9-16,0 0 4 15,0-2-13-15,0 2 7 16,0 0 4-16,-2 0-14 15,2 0 14-15,-1-1-16 16,1 0 3-16,-2-1-7 16,1-1-14-16,-1-1-2 15,-2 0-7-15,1-2 6 16,0-1-6-16,3 0 0 16,-3 0 0-16,0 2-8 15,3 1 16-15,-3 1-8 16,3 1 0-16,-3-1 0 0,3 1 2 15,0 0-2-15,-3-1 0 16,3 2-2-16,0-1 7 16,0 2-5-16,0-1 0 15,-2 1 2-15,2 0 4 16,0 0-4-16,0 0 3 16,0 0-5-16,0 0-1 15,0 0-2-15,5 0-2 16,29 0-5-16,20-4 10 15,22-3 5-15,21 1-2 16,12 0 5-16,7 5-3 0,1-1 2 16,-1 1-4-16,-4 1-2 15,-15 0-1 1,-12 0-2-16,-18-1 2 0,-23-1 4 16,-19 1 0-16,-16 1 13 15,-2-2 4-15,-7 2 11 16,0-1 1-16,0 1-5 15,0-2-15-15,0 2 2 16,0 0-15-16,0 0 6 16,0 0-6-16,0 0-10 15,0 0-18-15,0 0-53 16,3 0-57-16,-3 6-100 16,0 8-116-16,0 2-218 15</inkml:trace>
  <inkml:trace contextRef="#ctx0" brushRef="#br0" timeOffset="36254.54">7276 11890 450 0,'0'0'180'16,"0"0"-165"-16,0 0 87 15,0 0-9-15,0 0-21 16,0 0-9-16,-11 0-23 15,11 0-2-15,0 0-11 16,0 0-17-16,0 0 3 16,0 1-11-16,11 5 11 15,7 0 36-15,1-2-6 16,7-1-10-16,2-2-6 0,3-1-7 16,2 0 9-1,0 0-15-15,1 0 14 0,-1 0-11 16,-6 0-14-16,8 1 9 15,0 3-8-15,4-1-2 16,4 1 4-16,3 1-2 16,6-4-1-16,1 2 4 15,3-3-7-15,1 0 0 16,4 0 4-16,0 0-2 16,-1-2 3-16,-5-3-4 15,-1-1 2-15,-3 1-1 16,-5-1-2-16,-1 1 0 15,-2-1 3-15,2 0-2 16,0 1 0-16,1 0-1 0,0 1 3 16,3 0-1-16,3 0 5 15,-1-1 0-15,3 2-5 16,-1 1 4-16,0 0 4 16,1 1-9-16,-4-2 8 15,-3 1-6-15,0 1-2 16,0-2 8-16,0 0-9 15,1 2 0-15,3-1 0 16,-2 2 3-16,-1 0-2 16,-2 0-1-16,-3-1 1 15,2 0-4-15,0-2 1 16,-2 0 2-16,5 2-1 16,-2-2 1-16,-3 2 0 15,1-1 1-15,-1 2-1 16,-1 0 0-16,-2 0-3 0,3 0 3 15,-4 0 0-15,-2 0 2 16,3 0 0-16,-1 0-2 16,2 3 0-16,-1-2 0 15,0 2 1-15,-3-1 1 16,-2-1 0-16,-2 0-2 16,-1 1 0-16,1-1 1 15,2 2-1-15,0 0 0 16,2-2-2-16,2 2 2 15,2 0 0-15,0 0-5 0,0-2 4 16,-2 1 1-16,2-2 0 16,-2 0-2-16,1 1-5 15,2-1 7-15,1 0 0 16,-1 0-7-16,3 0 3 16,-3 0 2-16,-2 0 2 15,2 0 0-15,-2 0 3 16,-1 0-3-16,4 0 0 15,-3 0-1-15,2 0-1 16,0 0 2-16,-3 0-2 16,-2 0-3-16,-1 0 3 15,1 1 2-15,-1 1-1 16,1-1 1-16,-1-1-1 16,0 2 1-16,5-2 0 0,-3 0 0 15,1 0 1-15,-2 0-1 16,2 0 0-16,-4 0 1 15,0 0-4-15,-4 0 4 16,-1 0-2-16,1 0 1 16,1 0 0-16,-1 0 3 15,2 0-3-15,1-3-5 16,4 0 5-16,0-1 0 16,1 1 1-16,-2-1-6 15,-1-1 7-15,-1 2-2 16,-4 1 0-16,6-1 4 15,-3-1-7-15,2 0 3 16,0-1 0-16,-2 3 1 0,4-1 1 16,0 0-2-1,0 2 0-15,1-2 1 0,-1 0-4 16,1 0 7-16,-2-1-4 16,1 1 0-16,-1-1 0 15,5 0 0-15,-2 1 0 16,0-3 1-16,3 0-3 15,-2 4 2-15,-1-4 0 16,2 2-6-16,-5-2 12 16,-4-1-6-16,1 1 0 15,-2-1 1-15,-1 2-4 16,-1-2 3-16,0 0 0 16,-2-2 0-16,0 1 0 0,-4-2 3 15,-4 1 11 1,-1 1-2-16,-4-1 13 0,-2 2-13 15,-2 0 8-15,-4 0-4 16,1 0-10-16,-4 2 12 16,-1 1-11-16,2-4 16 15,-2 3-8-15,0-2-15 16,-2-1 0-16,1 0 0 16,-2-1 0-16,0-2-28 15,0-3-36-15,-6-3-104 16,-20-5-101-16,-8-7-518 15</inkml:trace>
  <inkml:trace contextRef="#ctx0" brushRef="#br0" timeOffset="59252.7">14562 14259 555 0,'0'0'59'15,"0"0"-35"-15,0 0 134 16,0 0-51-16,0 0-17 16,0 0-5-16,0 0-61 15,-36 0 18-15,36 0 7 16,0 0-36-16,10 0 22 15,12 0-2-15,8 0 7 16,9 0 5-16,4 0-39 16,8 0 11-16,2 0-1 15,4 0-14-15,0 0 14 16,4 0-14-16,0 0 0 16,3 0 20-16,2 0-19 15,-2 0 1-15,3 0 6 16,0 0 3-16,0 0-7 0,2 0 9 15,-2-3-10-15,0-1 14 16,-1-2-11-16,-2 2-8 16,-4-2 0-16,-4 2 15 15,-1 0-14-15,-1 0-1 16,2 1 1-16,2-2 0 16,-3 3 3-16,0-1-4 15,-4 1 0-15,-2 1 9 16,-2 1-11-16,-5 0 2 15,0 0 0-15,0 0-4 16,3 0 7-16,0 0-3 16,1 0 0-16,-1-1 10 0,-1-2-11 15,-2 0 1-15,-1-1 0 16,0 2-5-16,-2 0 9 16,2-1-4-16,-2-1 0 15,0 0 11-15,-1-1-16 16,-2 3 5-16,1-3 0 15,-2 2-13-15,-2 1 18 16,0-1-5-16,-1 1 0 16,-1 1 8-16,0-1-12 15,2 1 4-15,0-2 0 16,0 2-9-16,-2-2 16 16,3 0-7-16,-2-1 0 15,2-1 8-15,-1 0-10 0,2 0 2 16,-2 1 0-16,2 0-3 15,1 1 9-15,1-1-6 16,-1 1 0-16,2-1 8 16,1 1-5-16,-1 2-2 15,-1 0-1-15,-1-2 15 16,-1 3-9-16,-2-1 3 16,3 1-3-16,1 0 1 15,2 0 5-15,3 0-10 16,-2 0-2-16,1 0 7 15,0 0 0-15,0 0-7 16,-1 0 0-16,1 0 5 0,0 0-11 16,-1 0 7-16,3 0-1 15,-2 0 0-15,-1 0 10 16,3 0-10-16,-2 0 0 16,2 1 4-16,3 2-5 15,2-1 1-15,4 1 0 16,0 0-1-16,-1 1 8 15,4 2-7-15,-1-1 0 16,-1 1 1-16,-3 0 0 16,-1-1-1-16,2 0 0 15,-2 0-6-15,2 0 18 16,0 0-12-16,-4-2 0 16,-2 1 3-16,-5-2-9 0,-4 1 15 15,-6-2-9 1,-5 2 11-16,-5-2-2 0,-2 1 9 15,-5-1-12-15,-3 1-4 16,-2-2 30-16,-5 0-31 16,-3 1 9-16,0-1-4 15,0 0 6-15,0 1-13 16,0-1 1-16,0 0-4 16,-9 2-8-16,-15-2-31 15,-15 0-60-15,-11-2-106 16,-13-20-299-16</inkml:trace>
  <inkml:trace contextRef="#ctx0" brushRef="#br0" timeOffset="71265.53">3623 15507 461 0,'0'0'21'16,"0"0"-17"-16,0 0 23 15,0 0 16-15,0 0-22 16,0 0 24-16,-83-22-11 16,80 21 18-16,0 1 18 0,3 0-27 15,0 0 14 1,0-1-14-16,0 1-33 0,0-2 18 15,9 2 0-15,10-1 22 16,8 1 11-16,9-2-29 16,10-1 13-1,8-1-4-15,16-2-17 0,11-2 25 16,8-4-18-16,14 0-3 16,12-1 5-16,4 1-30 15,2 1 26-15,-6 2-25 16,-11 0-2-16,-13 2 9 15,-16 0-9-15,-15 0-2 16,-18 1 17-16,-15 1-14 16,-14 2 24-16,-9 2 0 0,-2-1-7 15,-2 2 32 1,0 0-34-16,0 0-2 0,0 0-15 16,0 0 12-16,0 0-19 15,0 0 6-15,0 0-68 16,7 0-79-16,14 11-76 15,9-1-156-15,12-3-313 16</inkml:trace>
  <inkml:trace contextRef="#ctx0" brushRef="#br0" timeOffset="72603.52">6017 15343 377 0,'0'0'122'0,"0"0"-113"16,0 0 97-16,0 0-12 16,0 0-56-16,0 0 11 15,-36 7-39-15,36-7 6 16,0 1 1-16,3 0 2 15,13 1 83-15,2 1-21 16,6-2-35-16,6-1 5 16,4 0-30-16,5 0 5 15,6 0 5-15,4 0-18 16,3 0 16-16,8 0-14 0,3-6-5 16,1 1 13-16,0-1-19 15,3 3 15-15,-3 1-19 16,-3 2 4-16,2 0 11 15,-4 0-15-15,-3 0 0 16,-4 0 6-16,-6 0 4 16,4 0-8-16,-1-3-2 15,4-1 5-15,3-2 3 16,0 1-8-16,1-1 0 16,0 2 2-16,-5 1 10 15,-3 0-6-15,0 1-6 16,-5 2 4-16,0-1 1 0,0 0-3 15,2-1-2 1,0 1 0-16,3 1 11 0,2-2-11 16,1-1 0-16,3 2 4 15,5-2 7-15,1 0-11 16,0 0 0-16,-1 1-1 16,-4-1 11-16,-3 0-10 15,-1 0 0-15,2 0 2 16,0 2-4-16,3-1 6 15,-1 2-4-15,2 0 0 16,2 0 11-16,4 0-11 0,0 0 0 16,-4 0 5-1,3 0 1-15,-5 0-4 0,-2 0-2 16,1 0 0 0,-3-1 12-16,4-2-10 0,5 1-2 15,3-1 0-15,3-1-1 16,3 1 8-16,0-3-7 15,4 1 0-15,3-1 8 16,3-1-8-16,3 1 2 16,-1 2 0-16,-2 0 24 15,-3 2-20-15,-3-1-2 16,-3 1-4-16,-6-1 13 16,-3 0-5-16,-6 0-7 15,-1 0-1-15,-6 0 25 16,-4 2-22-16,-8-2 7 0,-7 3 1 15,-7-1-1-15,-3-1 10 16,-5 1-20-16,-4-1 4 16,-5 1-2-16,-5 0 1 15,-2-1-3-15,-1 2 0 16,0-1 4-16,0-2-13 16,0-3-17-16,0-2-137 15,-9-6-259-15</inkml:trace>
  <inkml:trace contextRef="#ctx0" brushRef="#br0" timeOffset="74998.89">13124 15133 150 0,'0'0'83'15,"0"0"1"-15,0 0 8 16,0 0-23-16,0 0-13 16,0 0 17-16,-85 50-16 15,76-46 0-15,0-1 14 16,3 0-44-16,2 0-8 15,1-2 9-15,3-1-24 0,0 0 10 16,0 0-7-16,0 2-7 16,0 2 24-16,7 0-7 15,4 1 17-15,1 2 15 16,4-3-35-16,6 0 21 16,4 1 7-16,9-4-11 15,3 0 8-15,-1-1-24 16,5 0 5-16,0 0 8 15,1 0-25-15,6 0 19 16,1 0-19-16,2 0-3 16,0 0 20-16,-1 0-20 15,-2 0 0-15,-4 0 5 0,2 0 6 16,-3 0-4 0,0 0 5-16,-2 0-7 0,1 0 17 15,1 0-19-15,1 0 7 16,1 0 5-16,-3 0-11 15,-1 2 2-15,-2-2-6 16,2 0 10-16,2 0-12 16,3 0 8-16,4 0-6 15,-1 0 2-15,0-2 12 16,-3-2-12-16,-2 0 4 16,1 0-4-16,-2-2 21 15,0 0-21-15,1 0 2 16,1 1 17-16,-1-1-20 0,0 0 22 15,3 2-15 1,-3 0-5-16,2 0 12 0,2-1-10 16,2 0 1-16,4-1 13 15,2 1-17-15,-1-2 25 16,-1 1-17-16,-3 0-6 16,-3 1 19-16,-6 2-23 15,2 1 21-15,-3 2-21 16,-1 0 16-16,2 0-16 15,-2 0 0-15,-7 0 0 16,-2 2 3-16,-7 1 5 16,-4-2-8-16,-6 1 0 0,-6-1 6 15,-4-1-10-15,-2 0 4 16,-3 0 0-16,0 0-1 16,0 0 1-16,0 0-3 15,0 0-85-15,-11-4-225 16,-6-16-917-16</inkml:trace>
  <inkml:trace contextRef="#ctx0" brushRef="#br0" timeOffset="76153.14">20751 15290 675 0,'0'0'61'0,"0"0"-32"16,0 0 138-16,100 8-72 16,-37-8-18-16,19 0 1 15,15 0-36-15,10 0 8 16,8 0-17-16,-2 1 7 16,-8-1-20-16,-10 0-4 15,-11 0 40-15,-12 0-38 16,-8 0 22-16,-5-4 4 15,-5-2-38-15,-8 0 33 0,-9 2-28 16,-8 0-1-16,-10 1 28 16,-4 0-33-16,-9 2 10 15,-1 1 0-15,-4 0-1 16,-1-2-9-16,0 2-5 16,0 0 9-16,0 0-15 15,0 0 11-15,0 0-5 16,0 0 0-16,0 0-29 15,0 0-33-15,0 0-99 16,0 0-165-16,-6-3-360 16</inkml:trace>
  <inkml:trace contextRef="#ctx0" brushRef="#br0" timeOffset="84350.94">6810 16365 899 0,'0'0'6'16,"0"0"-4"-16,0 0 0 16,87 83 51-16,-53-66 4 15,5-6-6-15,6-7-14 16,6-4-13-16,8-8 20 16,4-21-31-16,13-8-3 15,0-6 9-15,3 2-4 16,4 6 12-16,-5 14 28 0,1 14-37 15,-4 7 3-15,-5 5-19 16,0 18 2-16,-6 2 9 16,0 2-13-16,2-1 2 15,0-5-2-15,1-5 9 16,6-6-9-16,3-8 0 16,9-2 4-16,6-3-4 15,6-15 4-15,0-9-4 16,-3-6 1-16,-6-3 10 15,-5-4-9-15,-14 2 33 16,-11 1-9-16,-16 5 16 16,-12 5-39-16,-12 9 5 0,-11 8-8 15,-7 9 10-15,0 1-25 16,-7 11-31-16,-23 18-201 16,-13 11-165-16</inkml:trace>
  <inkml:trace contextRef="#ctx0" brushRef="#br0" timeOffset="84834.32">8211 16737 261 0,'0'0'756'0,"0"0"-719"0,0 0 39 16,0 0 49-16,-19 90-66 15,19-55 9-15,0 1-16 16,16-5-31-16,7-4 0 16,2-5-10-16,3-6-2 15,1-6-7-15,-3-10-2 16,-2 0 0-16,-1-7 27 16,1-13-18-16,-4-1 22 15,-4 1-14-15,-5 4-14 16,-8 8 35-16,-1 5-23 15,-2 3-3-15,0 0-12 16,3 3-2-16,3 12 2 0,6 4-1 16,9-2 8-1,4-2-7-15,9-5 0 16,7-5 2-16,6-5-3 0,0-5 7 16,-6-13-6-16,-8-5 0 15,-11-4 9-15,-14 2-8 16,-8-1 1-16,0 4 4 15,-10 6-4-15,-13 4 0 16,-2 6-4-16,-2 4-2 16,6 2-17-16,11 0-30 15,10 0-78-15,3 0-112 16,28 0-117-16,17 0-202 16</inkml:trace>
  <inkml:trace contextRef="#ctx0" brushRef="#br0" timeOffset="84951">9148 16808 872 0,'0'0'201'0,"0"0"66"16,24 77-101-16,-21-44-98 16,0 0 0-16,6 4-64 15,3 4-3-15,3 7-2 16,7-2-84-16,-1 3-269 16</inkml:trace>
  <inkml:trace contextRef="#ctx0" brushRef="#br0" timeOffset="86019.49">11191 16120 580 0,'0'0'100'16,"0"0"51"-16,0 0 31 15,0 0-77-15,-75-76-38 16,72 66 17-16,1 7-25 16,1 3 11-16,1 16-31 15,0 18-26-15,0 12-13 16,6 11 16-16,12 0-6 15,4 0 7-15,11-3-14 0,10-6 1 16,10-9-4 0,8-12 5-16,16-16-5 0,4-11 0 15,1-15 6-15,6-22-2 16,3-13 5-16,0-7-7 16,-6 0 4-16,-12 7 3 15,-12 7 26-15,-10 15-17 16,-5 13 0-16,2 10 0 15,3 5-14-15,9 0-4 16,6 13 0-16,5 1 12 16,-1 0-13-16,-4-1 1 15,-7-5 0-15,-8-3-8 16,-12-4 16-16,-11-1-8 16,-9 0 0-16,-7-6 11 15,-6-6-10-15,-3-3-1 0,-3 3-4 16,0 2-3-16,-13 6-85 15,-22 4-152-15,-12 0-236 16</inkml:trace>
  <inkml:trace contextRef="#ctx0" brushRef="#br0" timeOffset="86548.17">11747 16703 1188 0,'0'0'11'0,"0"0"83"16,0 0 6-16,0 0-99 16,0 0 28-16,7 73-2 15,12-44-16-15,6-5 12 16,5-2-22-16,4-8 3 15,0-4-1-15,1-7 10 16,0-3-12-16,-3-7 1 16,-3-16-2-16,-1-5 20 15,-5-3-20-15,-2 3 33 16,-10 4 1-16,-5 7-25 16,-5 10 42-16,-1 4-25 15,0 3-17-15,0 2-9 16,0 15-2-16,0 5 2 0,9 3 0 15,5 0 7-15,8-4-15 16,5-5 9-16,4-6-1 16,5-10 0-16,0 0 8 15,0-12-8-15,-5-12 0 16,-4-6 8-16,-10-3 3 16,-9 0-9-16,-6 0 16 15,-2 5 7-15,0 6-22 16,-13 6 9-16,0 7-12 15,3 5 4-15,1 4-13 16,3 0-15-16,6 0-69 0,0 9-93 16,10 4-185-16,7-1-295 15</inkml:trace>
  <inkml:trace contextRef="#ctx0" brushRef="#br0" timeOffset="86837.15">12715 16613 1081 0,'0'0'131'0,"0"0"-46"16,0 0 60-16,0 0-57 15,96 15-13-15,-72 6-34 16,-8 6 3-16,-10 4-25 0,-6 3 13 16,0 1 2-16,-1-2-24 15,-7-4 17 1,7-6-23-16,1-5 2 0,7-5-5 15,23-7 2-15,12-5-3 16,6-1 0-16,4 0-2 16,0-5-10-16,0-5-52 15,5-3-63-15,-5-3-139 16,0-3-504-16</inkml:trace>
  <inkml:trace contextRef="#ctx0" brushRef="#br0" timeOffset="117220.9">12708 8167 1245 0,'0'0'94'0,"0"0"17"16,0 0-7-16,0 0-83 15,0 0-19-15,0 0 4 16,16 120 18-16,1-62-2 16,-5-3-18-16,-2-6-4 15,0-6 0-15,0-11-56 16,-3-9-61-16,3-16-58 16,4-7-70-16,2-27-70 15,4-22-33-15</inkml:trace>
  <inkml:trace contextRef="#ctx0" brushRef="#br0" timeOffset="117347.58">12912 8176 553 0,'0'0'266'0,"8"-89"5"16,-8 76-80-16,1 13-32 16,4 0-115-16,5 27-44 15,9 15 0-15,6 12 2 16,6 8 16-16,3 3-18 16,3 0-63-16,4-5-135 15,1-5-224-15</inkml:trace>
  <inkml:trace contextRef="#ctx0" brushRef="#br0" timeOffset="118164.29">19096 7600 1399 0,'0'0'100'0,"0"0"55"16,0 0-101-16,0 0-46 15,0 0 8-15,-37 110 8 16,21-62-3-16,2 3-20 15,1 1-1-15,2-1-19 16,4-2-61-16,4-5-60 16,3-16-142-16,1-18-369 0</inkml:trace>
  <inkml:trace contextRef="#ctx0" brushRef="#br0" timeOffset="118322.93">19280 7678 979 0,'0'0'250'0,"0"0"-10"15,0 0-123-15,0 0-102 16,-5 94 66-16,1-35-39 16,-1 5-32-16,-2 1-10 15,0 1-14-15,-10 2-92 16,-10-4-156-16,-11-8-360 16</inkml:trace>
  <inkml:trace contextRef="#ctx0" brushRef="#br0" timeOffset="120574.07">13805 9365 1007 0,'0'0'64'16,"0"0"104"-16,0 0-6 15,0 0-81-15,0 0-29 16,0 0-52-16,-36-11 3 16,36 52-3-16,0 10 7 15,6 2 9-15,13-2-7 16,5-8-8-16,4-12 0 16,6-11 5-16,7-11-6 0,6-9 7 15,7-7-4 1,6-22 6-16,-2-13-3 0,0-7-4 15,-4-6 4-15,-8 0-4 16,-7 6-1-16,-10 11 12 16,-12 15-11-16,-8 13 9 15,2 10-11-15,-2 6 0 16,8 21-9-16,5 9 9 16,3 5-2-16,3-1 4 15,2-5-2-15,-2-10 0 16,2-7 0-16,-2-11-17 15,2-7 16-15,2-5-10 16,-1-22 10-16,3-8 0 16,-1-10 1-16,2-2 6 15,-1 1-6-15,-3 9 0 0,-5 12 8 16,-9 14-4-16,-6 11 4 16,-2 0-8-16,4 16-6 15,4 11 0-15,8 6 10 16,6 2-4-16,7-3 2 15,5-3 1-15,0-10-2 16,-1-9-1-16,3-8 0 16,-6-2-2-16,-2-17 0 15,0-13 0-15,-3-5 4 16,4-3-2-16,-1 2 1 0,-4 8-1 16,-5 11 1-1,-9 10 0-15,-5 7-1 0,-3 0-4 16,-1 9-1-16,2 10-2 15,4 4 7-15,4 2 0 16,8-2 2-16,5-3-2 16,5-6 2-16,1-10 1 15,3-4-3-15,3-10-12 16,-2-14 4-16,3-8-3 16,-2-1 5-16,-5 1 5 15,-3 3 1-15,-5 10 0 16,-9 6 7-16,-6 9-2 15,-7 4-5-15,-1 0 0 16,4 17-1-16,1 5-1 16,6 1 4-16,1 0-2 0,2-5 2 15,2-6 0-15,0-5-1 16,2-7-1-16,2 0 0 16,3-17 0-16,1-6 0 15,1-4 1-15,-2 1 0 16,-1 2 2-16,-5 8-1 15,-7 6 5-15,-8 7-4 16,-2 3 0-16,-3 0-3 16,1 6-7-16,1 11 2 15,0 2 5-15,5 1 1 16,1-3-1-16,4-3 0 16,2-7 2-16,5-5-1 15,1-2-2-15,7-6 1 16,1-14-3-16,-1-1 3 0,3-2 0 15,-5 5 1-15,-5 4 3 16,-8 7-3-16,-6 7 4 16,-3 0-5-16,-2 0-8 15,7 13 3-15,-4 2 5 16,5 2 0-16,3-2-1 16,3-2 1-16,2-4-1 15,4-5-5-15,2-4-6 16,0 0 11-16,4-11-10 15,-1-9 10-15,3-4-1 16,1 0 2-16,-6 4-1 0,-3 6-2 16,-10 8 6-1,-2 6-3-15,-2 0 0 0,1 9 0 16,-1 8-4-16,4 1 0 16,1 2 4-16,4-2 1 15,2-4 1-15,4-5-2 16,0-8 0-16,3-1-3 15,0-3-4-15,1-15-7 16,-2-2 0-16,-4 2 12 16,-1 3 3-16,-5 3-1 15,-7 8 0-15,-1 4-1 16,-3 0 0-16,1 3-6 16,3 10 6-16,3 2 1 15,0-1-1-15,8 0 1 0,2-4 0 16,3-3 1-16,5-6-5 15,-2-1 0-15,2 0-11 16,-3-8-2-16,0-5 8 16,-2-1 9-16,-4 2 0 15,-1 5 2-15,-6 2-5 16,-1 5 3-16,-3 0 0 16,0 3-2-16,3 11 0 15,1 2 2-15,2-2 0 16,7 0 2-16,3-3-5 15,3-7 3-15,1-4-1 16,3 0 0-16,-1-12-24 16,0-10-22-16,1-3 22 15,-2-2 15-15,0 2 7 16,-3 4 4-16,-5 4-1 0,-7 9 37 16,-7 5-6-16,2 3-14 15,-1 0-10-15,3 11-6 16,3 0 6-16,3-2-3 15,3-2-4-15,3-6 4 16,1-1 4-16,-3 0-8 16,-4-1 10-16,-5-8-9 15,-1-2 1-15,-5 1-2 16,-5-3-54-16,-3-4-122 16,-3-3-700-16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04T03:01:09.70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9866 6529 637 0,'0'0'63'0,"0"0"-32"15,0 0 11-15,0 0 6 16,0 0-25-16,0 0 16 16,0 0-20-16,7 16-3 15,5-12 51-15,2-1-32 16,2-2 1-16,6 3 19 15,1-2-40-15,7-1 20 0,7-1-12 16,5 0-11 0,10 0 24-16,3-1-31 0,5-8 27 15,0 1-2-15,-5-1-29 16,-5 2 17-16,-6 2-15 16,0 0-2-16,-2 1 0 15,3-2 5-15,3 1-6 16,-2-1 0-16,2 0 4 15,-1 1-4-15,0-1 0 16,6-1 2-16,4 0-11 16,1 2 10-16,-1-2-1 15,-2 2 0-15,-4 1 8 16,-3-2-11-16,-2 3 3 16,-4 1 0-16,-2-1-5 15,-1 1 8-15,0-1-3 0,-2 2 0 16,3 0 7-16,2-1-10 15,1-1 3-15,2 2 0 16,1-1-1-16,2 1 7 16,-2 0-6-16,2 1 0 15,-2 0 2-15,-1 0-3 16,-3 0 1-16,-3 0 0 16,2 0-7-16,0 0 10 15,-1-2-3-15,6 1 0 16,3-2 6-16,-1 1-13 15,0 0 7-15,-2-1 0 16,-1 0-5-16,-2 2 12 0,-3 1-7 16,0 0 0-16,-2 0 3 15,-2 0-6-15,-2 0 3 16,2 0 0-16,-2 0-4 16,2 0 8-16,-3 0-4 15,-1 0 0-15,-2-2 7 16,-1 1-10-16,-4 0 3 15,2-1 0-15,-3 1-3 16,-2-1 12-16,-1 0-9 16,-1 0 0-16,-1-1 1 15,-1 2-3-15,3 0 2 16,1 1-10-16,5-2-17 16,4-2-110-16,8-4-221 15,16-4-456-15</inkml:trace>
  <inkml:trace contextRef="#ctx0" brushRef="#br0" timeOffset="1614.97">19347 6069 819 0,'0'0'58'0,"0"0"32"16,0 0-14-16,0 0 15 15,0 0-42-15,0 0-33 16,16 3-3-16,10 0-10 16,8 1-3-16,3 0 39 15,5 0-28-15,4-2 21 0,5-1-19 16,11 1-7-1,9-2 26-15,5 0-20 0,1 0 10 16,-5 0-7-16,-3 0-10 16,-5-5 10-16,-3 0-7 15,-2-1-7-15,-1 0 39 16,-3-1-38-16,-2 1 9 16,0-1-3-16,0-1 5 15,7 1-8-15,3-1-2 16,4-1-1-16,0-1 7 15,0 2-4-15,-4-2-5 16,-1 0 0-16,3 0 1 0,0-1-1 16,1 2 0-16,1 0 0 15,2 2-2-15,2 1 6 16,2 0-4-16,3 4 7 16,2-4 2-16,1 2 1 15,-1-4-4-15,2-2-5 16,4 2 13-16,-2-5-8 15,-2 1 3-15,-2 0 3 16,-2 1-3-16,-6 0 4 16,-1 1-13-16,-6 1 7 15,-7 2 5-15,-7 3-6 16,-7-2 3-16,-7 3 4 16,-8-1-5-16,-5 0 10 0,-6 1-13 15,-2 0-4-15,-7 1 23 16,-1 0-21-16,-3 1 11 15,-1 0-5-15,-1-1 1 16,-1 1-3-16,0-2-7 16,0-3 2-16,0-2-13 15,-13-9-15-15,-26-7-60 16,-18-11-149-16,-12-9-372 16</inkml:trace>
  <inkml:trace contextRef="#ctx0" brushRef="#br0" timeOffset="17761.2">4869 9436 1269 0,'0'0'29'0,"0"0"-26"0,0 0 11 15,99-6 78-15,5-11 4 16,35-4-34-16,37 1-6 16,20 1-32-16,9-3 13 15,1 4-25-15,-13-2-3 16,-23 2 3-16,-30 4-4 15,-37 1-3-15,-36 3 8 16,-30 5-1-16,-23 0-9 16,-11 4 22-16,-3 1 12 15,0 0-5-15,0 0-28 16,0 0-3-16,0-2-2 16,0-5-31-16,0-1-53 0,0-6-164 15,0-7-717 1</inkml:trace>
  <inkml:trace contextRef="#ctx0" brushRef="#br0" timeOffset="18499.45">10251 9420 1157 0,'0'0'16'0,"0"0"27"0,0 0-22 15,100 0 55-15,25-8 51 16,46-4-40-16,31 1-32 16,10-2-27-1,-12 0-22-15,-24-1 19 0,-25-2 0 16,-32 0-16-16,-34 3 19 15,-35 3-11-15,-25 5 6 16,-17 2 23-16,-8 3-9 16,0 0-6-16,0 0-5 15,0-1-26-15,0-3 15 16,0-6-15-16,0-3-13 16,0-7-46-16,-13-5-72 0,-12-7-168 15</inkml:trace>
  <inkml:trace contextRef="#ctx0" brushRef="#br0" timeOffset="65753.32">4723 10885 172 0,'0'0'1097'0,"0"0"-1066"15,-16-79 127-15,16 73-30 16,0 6-81-16,0 26-4 15,4 29-38-15,10 25 53 16,2 16 12-16,-1 9-48 16,3-4 11-16,-2-3-17 15,-1-5-8-15,-1-7 1 16,-4-7-4-16,-4-9-3 16,0-16-2-16,0-19 4 15,-4-15-6-15,-2-14 2 16,0-6 0-16,0-2 19 15,-11-29-13-15,-16-26 10 16,-15-28-16-16,-10-24 0 16,-3-17-6-16,9-5 4 0,10 0 2 15,18 7 0-15,18 15-2 16,24 19 2-16,26 22 0 16,13 24-7-16,7 22 2 15,-4 21 0-15,-5 7 5 16,-19 32-1-16,-20 19-1 15,-22 17 2-15,-10 12 0 16,-36 7 4-16,-17-2-6 0,-1-7 2 16,0-15-52-1,12-14 2-15,13-17-19 0,15-16-27 16,16-11-44-16,8-11-111 16,15-2-164-16,14-30-256 15</inkml:trace>
  <inkml:trace contextRef="#ctx0" brushRef="#br0" timeOffset="65969.2">5257 10622 906 0,'0'0'170'16,"0"0"34"-16,0 0-9 16,0 0-82-16,0 0-87 0,0 0-10 15,-97 156 50 1,85-63-40-16,11 1-11 0,1-2-4 15,4-10-11 1,20-11 8-16,3-11-8 0,9-11-6 16,0-10-22-16,8-12-79 15,9-15-71-15,8-12-188 16,3-7-404-16</inkml:trace>
  <inkml:trace contextRef="#ctx0" brushRef="#br0" timeOffset="66405.66">5757 10775 1130 0,'0'0'82'15,"0"0"67"-15,-52 93-50 0,43-31-28 16,7 3-14-16,2-2-33 16,3-4-13-16,21-14-7 15,6-11-4-15,7-18-7 16,7-14 0-16,0-4 5 15,-2-27 0-15,-6-15-7 16,-11-5 9-16,-5-4 16 16,-10 7-13-16,-7 12 10 15,-1 12-13-15,-2 13 6 16,0 9 9-16,0 3-15 16,0 23 4-16,0 11 4 15,0 4-7-15,6-3 8 16,10-5-9-16,8-11 2 15,4-9-5-15,5-10 7 16,4-3-4-16,1-19 2 0,-2-14-1 16,-8-10 5-16,-9-6 2 15,-14-6 3-15,-5 1-1 16,-6 9-8-16,-15 10-2 16,-1 16 0-16,2 12-13 15,5 7-50-15,6 3-61 16,9 15-204-16,0 2-209 15</inkml:trace>
  <inkml:trace contextRef="#ctx0" brushRef="#br0" timeOffset="66579.34">6485 10817 587 0,'0'0'589'0,"0"0"-426"0,0 0-39 15,0 0-29-15,15 109-22 16,-7-60-22-16,0 2-32 15,-2 0-18-15,0-3 5 16,8-4-6-16,7-5-26 16,4-9-47-16,6-12-87 15,-2-12-134-15,-3-6-485 16</inkml:trace>
  <inkml:trace contextRef="#ctx0" brushRef="#br0" timeOffset="66973.05">6621 10522 1068 0,'0'0'141'16,"0"0"-17"-16,85-25-33 15,-15 46 5-15,15 27-21 16,3 14 8-16,-9 13-14 15,-13 9-18-15,-14 5-19 16,-15 2-16-16,-16-3-3 16,-16-4-13-16,-5-5 0 15,-17-5-11-15,-8-5-90 16,-2-10-102-16,2-15-388 16</inkml:trace>
  <inkml:trace contextRef="#ctx0" brushRef="#br0" timeOffset="67621.58">7726 10384 1153 0,'0'0'63'0,"0"0"134"15,-101-8-41-15,83 3-56 16,12 2-32-16,6 2-7 0,0 0-21 15,0-1-15-15,0 2-2 16,0 0-19-16,6 0-3 16,24 0 0-16,20 0-1 15,18 0 15-15,18 3-7 16,13 1 0-16,1-1 4 16,0 0-11-16,-12 4-1 15,-18 6 0-15,-13 11 0 16,-11 10 0-16,-12 12 3 15,-9 12 0-15,-13 10 6 16,-12 8 16-16,0 6 1 16,-28 5-16-16,-11 5-1 15,-4-2-4-15,-2 2-2 16,3 1-6-16,4-1-4 0,2 0-86 16,11-5-40-16,5-15-80 15,4-21-320-15</inkml:trace>
  <inkml:trace contextRef="#ctx0" brushRef="#br0" timeOffset="68283.63">9933 9965 1210 0,'0'0'91'16,"0"0"76"-16,0 0-73 16,0 0-83-16,-21 100 52 0,21-33-11 15,15 6-28 1,4 0 3-16,-5 0-20 0,2-3 1 15,-5-7 2-15,-7-6-9 16,-2-13 2-16,-2-12-1 16,0-15 0-16,0-10 9 15,0-7-7-15,-9-3 5 16,-8-28 13-16,-4-24-21 16,-1-24-1-16,8-20 0 15,11-8 1-15,3-2-3 16,20 11 2-16,17 20-2 15,11 23 0-15,6 25-4 0,-1 23 6 16,-6 7 5 0,-16 30 1-16,-15 18 7 0,-16 11 4 15,-13 9 5-15,-27 4-1 16,-14-2-20-16,-6-2 4 16,1-3-5-16,8-9-9 15,15-9-46-15,18-15-44 16,18-18-23-16,2-14-169 15,24-12-211-15</inkml:trace>
  <inkml:trace contextRef="#ctx0" brushRef="#br0" timeOffset="68502">10525 9679 1362 0,'0'0'111'0,"0"0"22"15,-44 74-77-15,18-5 40 16,7 12-28-16,7 1-15 16,12-2-29-16,0-2-13 15,25-6-1-15,10-6-6 16,8-7-8-16,0-6 1 16,0-9-71-16,-4-5-63 15,-3-19-84-15,-2-20-335 16</inkml:trace>
  <inkml:trace contextRef="#ctx0" brushRef="#br0" timeOffset="68973.47">10931 9865 1001 0,'0'0'195'0,"0"0"-40"16,0 0-52-16,-69 104 9 15,55-40-17-15,6 3-36 16,8-3-46-16,0-6 0 15,19-10-12-15,4-11-1 16,5-12 0-16,4-15-10 16,6-10 9-16,4-6-1 15,3-28 4-15,1-14 8 16,-4-8-8-16,-9 1-1 16,-11 7 6-16,-10 15-3 0,-5 17 2 15,-5 10 0-15,-2 6-6 16,0 11-3-16,0 21 3 15,-2 11 0-15,-2 3 9 16,4 0-7-16,0-11-1 16,15-6-2-16,7-11 1 15,8-11-1-15,4-7 0 16,8-7 1-16,4-22 7 16,-4-9 0-16,-6-6 0 15,-11-5 3-15,-11-4 20 0,-14 3 1 16,0 6-4-1,-14 11-15-15,-6 7 13 0,0 10-6 16,2 8-14 0,5 4-5-16,-2 4-5 0,4 0-13 15,-2 9-72-15,7 16-53 16,6 2-85-16,0-2-324 16</inkml:trace>
  <inkml:trace contextRef="#ctx0" brushRef="#br0" timeOffset="69284.72">11762 9938 1005 0,'0'0'247'16,"0"0"-123"-16,0 0 37 0,91-13-81 16,-61 28 1-1,-2 9-34-15,-7 4 4 0,-6 3-13 16,-9 2-4-16,-6-2-9 15,0-1-10-15,0-4 8 16,-3-7-5-16,3-6-10 16,0-5-6-16,8-3-2 15,18-5 1-15,12 0 1 16,6-6-2-16,0-11-8 16,-1-1-30-16,-4-4-28 15,-5-4-9-15,-3-2-31 16,-7-6-84-16,-12-7-122 15,-12-8-285-15</inkml:trace>
  <inkml:trace contextRef="#ctx0" brushRef="#br0" timeOffset="69452.46">12117 9650 258 0,'0'0'954'16,"0"0"-895"-16,0 0 96 16,111 33-21-16,-50 12-7 15,1 12-27-15,-5 9-22 16,-5 8-26-16,-13 7-17 15,-8 3-13-15,-17 0-16 16,-14-2-6-16,0-2-9 16,-28-2-72-16,-14 0-60 15,-18-5-80-15,-18-11-450 16</inkml:trace>
  <inkml:trace contextRef="#ctx0" brushRef="#br0" timeOffset="71837.1">6800 11955 1069 0,'0'0'54'0,"0"0"21"16,0 0 98-16,0 0-72 16,0 0-48-16,0 0-10 15,0 0-1-15,-32-66-25 16,32 66 0-16,0 7-16 16,0 13 5-16,0 11 1 15,8 13 8-15,6 6-2 16,0 3 0-16,0 5-6 15,-2-1 10-15,-2-2-8 16,-2-6 2-16,-1-5 1 16,-1-8-10-16,0-6 7 15,2-7-4-15,-4-8-2 16,-1-4-1-16,1-3-2 0,-2-4 1 16,1-3 6-16,-3-1-3 15,1 0-4-15,1 0 4 16,-2 0-3-16,0 0 4 15,1 0-1-15,2 0-2 16,3 0-2-16,6 0 2 16,6 0 5-16,6 0-6 15,13 0 1-15,11 0 0 16,13-1 0-16,15-6-2 16,12-3 0-16,14-3 0 15,19-1 0-15,9-1 0 16,17-2 4-16,10-2-7 0,0-1 3 15,-7-1-2-15,-20 3-4 16,-27 1-11-16,-28 3 5 16,-23 2 6-16,-24 5 6 15,-11 3-2-15,-6 1 5 16,-2-1-2-16,-1 0-1 16,7-1 3-16,-5-1-2 15,5 2-1-15,-6 1 0 16,2 0 0-16,-3 2 0 15,-3-1 0-15,-2 2-1 16,-2 0 3-16,-1 0 0 16,0 0-2-16,2 0 0 0,-2 0-2 15,0 0 7-15,0 0-5 16,0 0 0-16,0 0 0 16,0 0 10-16,0 0-6 15,0 0-3-15,0 0 16 16,0 0-6-16,-6 0-4 15,-7-3 0-15,-6 1-3 16,-6-1-5-16,-3 0 2 16,-8-1 2-16,0-1 3 15,-4 2-6-15,1-1 0 16,0-1 7-16,5-3 2 16,1 0 2-16,9 1-4 0,4 0 2 15,7 3 5-15,6 1-4 16,3 2 2-16,2 1 2 15,2 0-14-15,0 0 0 16,0 0-5-16,3 0-4 16,23 0 2-16,15 0 7 15,15 0-2-15,9 2 2 16,2 11 0-16,-3 7 2 16,-9 2-2-16,-13 5 2 15,-12 0-3-15,-16 3 2 16,-13 2 6-16,-1 6 6 15,-27 5-9-15,-19 4 1 16,-9 4-5-16,2-1-47 16,-3 2-48-16,-2 2-39 15,-5-1-187-15,-3-2-356 16</inkml:trace>
  <inkml:trace contextRef="#ctx0" brushRef="#br0" timeOffset="76185.34">9852 11950 845 0,'0'0'84'0,"0"0"83"15,0 0-50 1,0 0-62-16,0 0 7 0,0 0-27 16,0 0-16-16,0 2 3 15,0-2-7-15,0 0 10 16,2-2 3-16,5-8 6 15,1-5 11-15,2-2-25 16,-5-1-4-16,-5 1 1 16,0 0-1-16,-5 2 9 15,-19 4-6-15,-7 6-4 16,-9 5 0-16,-8 0-13 16,-4 19 5-16,4 10-7 15,6 9 0-15,8 4 0 16,16 5 0-16,16 2-3 15,2-2 3-15,33-2-11 0,19-1 11 16,13-6-2 0,2-4 2-16,-6-5-2 0,-15-6 2 15,-16-6 1-15,-15-6-1 16,-12-5 2-16,-3 2 8 16,-18 2 12-16,-15 2-7 15,-10 3-6-15,-3-2-9 16,4-5 0-16,9-5-3 15,8-3-36-15,13-3-27 16,12-23-26-16,9-7-238 0,25-8-164 16</inkml:trace>
  <inkml:trace contextRef="#ctx0" brushRef="#br0" timeOffset="76516.99">10136 12016 763 0,'0'0'165'15,"0"0"-18"-15,0 0-82 16,0 0 4-16,0 0 9 16,0 0-44-16,18 80-19 15,-8-73-5-15,2-6-10 16,3-1 5-16,6-8 6 16,-5-15 3-16,2-6-5 0,-7-4-1 15,-7 1-3 1,-4 3 2-16,0 7 2 0,-12 6 40 15,-12 8 1-15,-7 8-31 16,0 1-5-16,-1 26-8 16,4 10-3-16,7 5 0 15,11 6 0-15,10-2-3 16,0-4-3-16,20-9-7 16,16-9-64-16,11-11-34 15,8-12-49-15,6-1-83 16,2-18-65-16,4-13-212 15</inkml:trace>
  <inkml:trace contextRef="#ctx0" brushRef="#br0" timeOffset="76817.06">10647 11880 649 0,'0'0'256'16,"0"0"-3"-16,-86-14-99 0,52 34-99 16,-1 15 0-16,5 9 13 15,11 1-13-15,13 0-19 16,6-7-19-16,11-7-15 15,17-11-2-15,8-14 0 16,2-6-9-16,-2-3 0 16,-4-20-18-16,-11-4 15 15,-5-1 12-15,-10 4 4 16,-4 8 4-16,-2 9-2 16,0 7 0-16,0 0-3 15,0 9-3-15,0 14-15 16,0 3 15-16,0 1 1 0,11-4-1 15,15-8-31-15,9-6-2 16,12-9-95 0,6-6 10-16,4-22-120 0,-3-12-99 15</inkml:trace>
  <inkml:trace contextRef="#ctx0" brushRef="#br0" timeOffset="77168.23">11062 11383 1022 0,'0'0'118'0,"0"0"114"16,0 0-98-16,0 0-113 0,-32 79-1 16,32-1 33-1,10 7-16-15,11-1-17 0,4-6-9 16,0-14-7-16,1-12 0 16,-2-18-4-16,-3-12 0 15,1-14-1-15,-2-8-6 16,5-18 7-16,5-19 7 15,3-8-2-15,1-4 4 16,4 8-7-16,-8 11-2 16,-7 15 0-16,-4 13 0 15,-10 2-5-15,-4 18 3 16,-5 9 2-16,0 9 18 16,-18-1-12-16,-8 2-3 15,1-5-3-15,5-7-3 16,7-9-47-16,12-7-37 0,1-9-157 15,22-12 42-15,14-18-139 16</inkml:trace>
  <inkml:trace contextRef="#ctx0" brushRef="#br0" timeOffset="77916.59">11756 11438 1089 0,'0'0'116'16,"0"0"51"-16,-90 31-93 15,65 4 15-15,6 8-30 16,8 3-24-16,7 1-9 16,4-6-15-16,0-8-5 15,13-14-6-15,5-9-3 16,3-10 1-16,0-1-2 0,7-26 4 16,1-10 8-16,-1-6-4 15,-1 0 0-15,-6 5 0 16,-6 7-2-16,-9 12 1 15,-5 9 0-15,-1 9-1 16,0 1 15-16,0 1-16 16,-3 18 1-16,0 7 1 15,3 4-3-15,0 3 0 16,16-6-2-16,9-6-1 16,6-7 1-16,3-10-3 15,0-4 5-15,1-6 0 0,2-17 1 16,5-10 1-1,4-5 0-15,2-6-2 0,-2 0 2 16,-10 4 0-16,-11 7 2 16,-13 11 0-16,-10 9-3 15,-2 10 12-15,-12 3-13 16,-14 4-8-16,-2 16 8 16,8 4-6-16,12 0 4 15,8-1-2-15,6-1-13 16,18-1 12-16,1-1 3 15,-1-3 2-15,-6-3 0 16,-5-4 2-16,-4-3-1 0,-3-3 0 16,3-1-1-1,-3-2 0-15,1-1-4 0,-1 0 4 16,3 0-3-16,-3 0 5 16,2-10-2-16,-1-3 3 15,5-7-3-15,-3-6 1 16,6-2-1-16,0-5-10 15,0 0-17-15,0 5-7 16,-8 8 20-16,-4 13 13 16,-3 7 1-16,0 0 10 15,0 3-9-15,9 16-1 16,12 8 7-16,10 6 17 16,7 0 2-16,-5 4 9 15,-13 1-19-15,-14 2-4 16,-6 1-10-16,-21 1-2 0,-14-2-34 15,-12-8-96-15,-6-8-539 16</inkml:trace>
  <inkml:trace contextRef="#ctx0" brushRef="#br0" timeOffset="79317.92">6889 13886 1263 0,'0'0'43'0,"0"0"71"0,0 0 63 15,0 0-108-15,0 0-21 16,0 0-28-16,-28-2-14 16,40 52-6-16,7 14 23 15,1-2-4-15,1-6-16 16,-2-6-2-16,-4-9 1 16,-2-9 1-16,-7-9-2 15,-3-9-1-15,-3-11 1 16,0-3 0-16,0-6 14 15,0-28-1-15,0-19-8 16,-4-22-6-16,-1-15 0 16,5-4 2-16,0 11 0 15,11 17-2-15,14 21 0 16,5 16-1-16,-6 14-3 0,-6 13 3 16,-9 2-9-16,-9 26 6 15,0 11 4-15,0 11 5 16,-18 6-4-16,-9 3 4 15,3 1-5-15,-1-4-41 16,11-12-47-16,8-11-72 16,6-17-140-16,6-14-138 15</inkml:trace>
  <inkml:trace contextRef="#ctx0" brushRef="#br0" timeOffset="79533.03">7422 13536 1088 0,'0'0'172'0,"0"0"-117"16,0 0 133-16,0 0-128 16,0 0-28-16,-66 102 5 15,66-40-15-15,0 6 6 16,11 3-24-16,13-2 2 16,7-5-6-16,11-11 0 15,7-15-20-15,9-15-45 16,5-16-92-16,-2-7-154 15,0-30-332-15</inkml:trace>
  <inkml:trace contextRef="#ctx0" brushRef="#br0" timeOffset="79940.92">7874 13658 1039 0,'0'0'84'0,"0"0"-12"0,0 0 47 15,0 0-63-15,-61 81 4 16,61-49-15-16,10-1-30 15,19-7 3-15,8-7-15 16,11-12 3-16,1-5-6 16,2-8 2-16,-9-17 0 15,-11-7-2-15,-12 1 3 16,-11 3 2-16,-7 5 3 16,-1 9 0-16,0 7 4 15,0 7 25-15,0 0-13 16,0 7-24-16,0 16 0 15,2 8 0-15,11 3 4 0,7-1 2 16,3-7-9 0,7-9 3-16,3-11 0 15,6-6-1-15,-1-18 3 0,0-15-2 16,-10-9 8-16,-13-3 1 16,-8-6 2-16,-7 1 5 15,-2 8 14-15,-16 10-11 16,-5 12-9-16,0 13-10 15,0 7-4-15,1 2-6 16,4 17-18-16,13 5-77 16,5-4-144-16,8-2-240 15</inkml:trace>
  <inkml:trace contextRef="#ctx0" brushRef="#br0" timeOffset="80199.57">8628 13528 1104 0,'0'0'208'16,"0"0"-109"-16,0 0 46 16,0 0-81-16,104-70 1 15,-86 70-16-15,-9 1-24 16,-9 22-10-16,0 9 24 16,-3 9-15-16,-14 2-6 0,3-3-9 15,9-7-7 1,5-14-4-16,18-9-5 0,19-10-4 15,14 0 11-15,6-23-26 16,-1-6-21-16,-5-4-36 16,-15-2-73-16,-12-3-166 15,-17-2-651-15</inkml:trace>
  <inkml:trace contextRef="#ctx0" brushRef="#br0" timeOffset="80408.3">8783 13234 1279 0,'0'0'95'0,"0"0"-80"16,0 0 12-16,137 10 91 0,-67 16-34 15,-4 8-16 1,-14 5-5-16,-15 7-20 0,-13-2-17 16,-15 2-15-16,-9-4-7 15,0-2-8-15,0-7-6 16,5-3-84-16,8-10-91 15,3-14-200-15,7-6-770 16</inkml:trace>
  <inkml:trace contextRef="#ctx0" brushRef="#br0" timeOffset="80782.84">9855 13030 1304 0,'0'0'47'15,"0"0"136"-15,0 0-104 16,0 0-42-16,0 0-29 15,0 0 13-15,151 35-5 16,-69-39 5-16,-6-3-4 16,-15 7-6-16,-17 0 18 15,-14 17 6-15,-14 12-11 0,-12 10 3 16,-4 4-2-16,0 5-14 16,-7 0-8-16,-5-1-3 15,5-3-17-15,5-4-70 16,2-3-37-16,3-10-98 15,21-16-207-15</inkml:trace>
  <inkml:trace contextRef="#ctx0" brushRef="#br0" timeOffset="81186.89">10755 12890 109 0,'0'0'1261'0,"0"0"-1219"15,0 0 28-15,16 93 61 16,-2-33-59-16,1 3-24 16,-2-4-18-16,0-2-17 15,1-9-1-15,-3-13-11 16,2-10 1-16,-6-11-2 16,-4-8-1-16,-1-6 1 15,-2 0 3-15,0-14 4 16,0-18 0-16,-6-15-7 15,-5-13 0-15,1-11 2 16,1-7-2-16,3-4-5 16,6 3 5-16,0 7 0 15,12 16-1-15,18 18-4 16,4 18 0-16,1 15-3 0,-7 5 8 16,-4 5-2-16,-10 17 1 15,-8 7 1-15,-6 5 10 16,-6 4-8-16,-23 2-1 15,-16-1-1-15,-3-2-41 16,-4-6-50-16,6-8-186 16,15-13-553-16</inkml:trace>
  <inkml:trace contextRef="#ctx0" brushRef="#br0" timeOffset="81448.64">11249 12519 1381 0,'0'0'10'0,"0"0"126"16,0 121-16-16,-3-57-65 15,3 5-11-15,0-1-25 16,0-8-18-16,4-8-1 15,8-12-4-15,6-10-44 16,8-13-42-16,5-13-69 16,5-4-135-16,0-24-399 15</inkml:trace>
  <inkml:trace contextRef="#ctx0" brushRef="#br0" timeOffset="81885.92">11559 12488 830 0,'0'0'441'0,"0"0"-310"16,0 0-16-16,-33 89-9 16,27-34-19-16,3 4-39 15,3-2-22-15,0-8-14 16,3-8-3-16,8-14-9 16,7-12 0-16,1-13-1 15,4-2-11-15,3-23 9 16,3-12 2-16,-4-7-16 0,-4-2 11 15,-8 7 0-15,-2 12 3 16,-5 11 3-16,-5 9 0 16,-1 5 1-16,0 3-1 15,0 19-7-15,0 5 7 16,0 6 1-16,9-4 8 16,5-7-9-16,7-8-1 15,5-10 1-15,9-4 2 16,4-10 2-16,2-13 1 15,-5-9-5-15,-6-2 1 16,-12-2 4-16,-6-4-2 16,-12-2 7-16,0-1 5 15,-18 8-13-15,-6 9 12 16,1 13-14-16,-3 13-1 0,2 0-2 16,3 11-43-16,11 12-30 15,8-1-100-15,2-2-199 16,11-10-159-16</inkml:trace>
  <inkml:trace contextRef="#ctx0" brushRef="#br0" timeOffset="82052.17">12075 12487 980 0,'0'0'174'16,"0"0"4"-16,0 0 8 16,52 76-59-16,-39-36-41 15,0 3-32-15,-1 1-33 0,0-1-17 16,3-3-4-16,0-8-31 15,1-8-34 1,5-11-65-16,-3-13-174 0,-2-7-267 16</inkml:trace>
  <inkml:trace contextRef="#ctx0" brushRef="#br0" timeOffset="82249.35">12386 12162 1269 0,'0'0'114'16,"95"45"107"-16,-43-4-118 0,-3 6-14 16,-7-1-24-1,-9 4-41-15,-18 0-20 0,-15 6-4 16,-9 1-19-16,-30 5-53 16,-13-2-72-16,-13-8-429 15</inkml:trace>
  <inkml:trace contextRef="#ctx0" brushRef="#br0" timeOffset="83003.81">11996 13422 1181 0,'0'0'122'0,"0"0"19"16,0 0 42-16,0 0-93 16,0 0-33-16,0 0-15 15,-52-18-13-15,44 46-3 16,-2 12-9-16,6 9 12 15,4 1-16-15,0-4-8 16,22-6 0-16,20-10-1 16,16-8-4-16,21-15 0 15,21-7 0-15,19-17 0 16,10-17 0-16,1-7 0 16,-10 0 4-16,-11 4-4 15,-22 5-4-15,-27 7-11 16,-23 5-8-16,-28 6 19 15,-9 1 3-15,-23 1-7 0,-14 1 1 16,-5 1-13 0,-4 2 6-16,4 0 6 0,1-1-6 15,6 1 13-15,5-1-3 16,11 5 4-16,6 0 3 16,8 2-2-16,4 1 1 15,1 1-2-15,0-2-3 16,6 1-3-16,19 1 0 15,14 0 6-15,11 0 14 16,8 14 3-16,-1 13 4 16,-7 4 17-16,-13 2-14 15,-16 3-10-15,-18-1-4 0,-3 5-4 16,-27 2-3-16,-13 2-3 16,-4 0-16-16,4-3-79 15,9-5-58-15,4-6-219 16</inkml:trace>
  <inkml:trace contextRef="#ctx0" brushRef="#br0" timeOffset="84350.92">13845 13130 855 0,'0'0'221'0,"0"0"-104"16,0 0 45-16,0 0-90 0,0 0-28 16,0 0-13-16,38-55-10 15,-11 27 11 1,-7 0-5-16,-2 2-5 0,-12 4-2 16,-6 2 10-16,0 3-4 15,-11 3-7-15,-13 7-6 16,-5 7-13-16,-7 0 3 15,-2 21-6-15,5 9 4 16,7 5-1-16,12 2 0 16,14 2-1-16,12-1 0 15,27-1 0-15,12 0 1 16,6-5 0-16,-4-1 3 16,-15-6-3-16,-16-6 3 15,-16-4-5-15,-6-1 2 0,-25 0 0 16,-19 2 15-1,-9-2-15-15,-1-5 1 0,6-6 0 16,11-3-1-16,13 0-17 16,13-5-21-16,11-13-36 15,11-5-91-15,23-1-78 16,15-1-108-16,9 2-5 16,2 1-9-16</inkml:trace>
  <inkml:trace contextRef="#ctx0" brushRef="#br0" timeOffset="85866.69">14385 12937 655 0,'0'0'155'0,"0"0"8"16,0 0 38-16,0 0-102 16,-108-48 6-16,74 67-60 15,3 14-8-15,7 5 11 16,6 3-13-16,12-2-21 15,6-5-9-15,6-7-5 16,22-10-3-16,11-13-1 16,7-4 4-16,-1-18 1 15,-2-12-1-15,-11-5-10 16,-11 3 9-16,-8 5 1 16,-8 6 3-16,-5 8 0 15,0 7-2-15,0 6 9 16,0 0-1-16,0 0-9 15,0 13-10-15,4 7 5 0,2 1 5 16,7-2 1-16,2-7 0 16,6-6-2-16,4-6 2 15,4-2-1-15,1-22 1 16,2-10 0-16,-2-9 0 16,-7-13 1-16,-4-10 1 15,-11-7-3-15,-8-6 0 16,-5 3 0-16,-20 9 0 15,-8 17 7-15,0 16-3 16,2 18 7-16,3 16 13 16,-1 6-5-16,4 33-5 15,4 15-7-15,12 15 12 16,9 7-5-16,12 2-10 0,22-6-1 16,13-10-3-16,8-15-9 15,6-18 8-15,5-13-25 16,2-16-14-16,-4-3 15 15,-6-29-68-15,-14-14-82 16,-14-9 47-16,-14-7-40 16,-10 1 76-16,-6 11 92 15,-3 10 14-15,-9 16 137 16,3 12-21-16,1 7-12 16,7 5 7-16,1 12-86 15,0 16-31-15,3 7 25 0,14 7-3 16,2-2-8-1,2-2-19-15,-2-9 4 0,-1-9-6 16,-4-10-1-16,-1-10 0 16,0-3 0-16,4-25 7 15,1-10 8-15,1-7-9 16,-2 0-3-16,-3 8 1 16,-3 10-2-16,-5 13 6 15,-3 9 14-15,1 5 2 16,4 0-24-16,1 16-5 15,7 7 5-15,2 2 2 16,3 2 5-16,3-4-7 16,1-5 2-16,1-8 0 15,0-10 1-15,-2 0-3 0,-2-11 8 16,-3-13-4-16,-2-6 3 16,-1-1-2-16,-2 1-4 15,-3 10 5-15,-4 7-4 16,-3 8 3-16,-2 5 12 15,4 0-17-15,5 6-11 16,5 10 11-16,7 2 0 16,3-1 1-16,4-3-1 15,3-7-1-15,-2-7-2 16,2 0 0-16,-5-9-1 16,-4-12-5-16,-3-7 9 15,-6-4-2-15,-2-1 4 0,-2 4-1 16,-5 6 1-16,-1 10-1 15,-4 7 5-15,-1 6 3 16,3 0-9-16,1 0 0 16,4 16-13-16,2 3 13 15,5-2 4-15,3-3-2 16,1-5-2-16,2-3-1 16,-6-6 1-16,0 0 1 15,-6-3 0-15,-3-14 7 16,-4-5-2-16,-2-5-4 15,0-3 0-15,-6-2 0 16,-11-1 1-16,4 2-4 16,4 2 2-16,6 0 5 0,3 5-6 15,6 5-3 1,15 5 2-16,6 9-1 0,4 5-3 16,3 3 1-16,-1 17 4 15,-4 7 5-15,-7 2-4 16,-3-1 1-16,-5-6 3 15,-4-6-5-15,-3-7 0 16,-2-6-1-16,-1-3 3 16,4-10-2-16,4-18 9 15,6-10-9-15,6-6 1 16,1 3-1-16,3 4 0 16,4 8 1-16,-1 8-1 0,2 9-3 15,1 11 3-15,-1 1-4 16,0 1 2-1,-2 11 2-15,-1-2 0 0,0-7 2 16,-3-3 0-16,-4 0 8 16,-3-10 27-16,-4-5-16 15,-5 1-5-15,2 0-16 16,4-1-6-16,11 1-64 16,15-2-168-16,9 3-422 15</inkml:trace>
  <inkml:trace contextRef="#ctx0" brushRef="#br0" timeOffset="85961.91">17039 12031 1053 0,'0'0'518'16,"0"0"-266"-16,0 0-113 16,0 0-78-16,0 0-57 15,0 0-4-15,0 0-115 0,0 11-164 16,-12 6-1210-16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ACEB-D95C-714A-9367-CCB0C04AC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C65CA-48BE-09E0-66C6-C0492CBF0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8FE1-ACD6-1675-AD48-17B01ED6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9930-92AD-4E8A-A885-A20DB624C554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72CB0-D700-9BF5-DB8B-971055DC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DBB3-C4F2-CCDD-3F7E-3DA3A824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2FC8-D1DF-4EAC-BBE8-FB8D47E4A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79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E2EC-D70F-901A-3DA6-49D6D321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8702C-ACB9-0CA1-4CC5-55BB8E64B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3E392-A12D-57D4-5F30-3105FCA0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9930-92AD-4E8A-A885-A20DB624C554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5DBC9-B0E7-637C-7868-F8ACD61B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3D21-224F-D484-098D-9B797E8C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2FC8-D1DF-4EAC-BBE8-FB8D47E4A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0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E2E1-6E6E-DA78-93CE-01D959025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7C1E-BF6A-683A-38F7-313A94597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81BC-675F-0ADA-06F7-E6114991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9930-92AD-4E8A-A885-A20DB624C554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2013-D7F9-9E0D-93E0-E936B0D6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63D3C-6C75-79BD-B4A7-405EF734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2FC8-D1DF-4EAC-BBE8-FB8D47E4A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86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6848-F99F-3736-60EB-92452CAA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49E1-65E9-5FA6-BE09-A5E5C1E4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D379-8450-7168-C166-F70C0E83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9930-92AD-4E8A-A885-A20DB624C554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7FA9-8F57-5FFD-BC96-08BB5BF4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18C0-5CB2-89C6-4007-77798733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2FC8-D1DF-4EAC-BBE8-FB8D47E4A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2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E24A-50EE-8908-95D1-EEF95EB5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866D-840E-E08F-7C8E-B2BA1FFA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6006-BD6F-8233-89F5-4974AB11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9930-92AD-4E8A-A885-A20DB624C554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28A2-B805-163E-F6EB-846A446F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CD37-ABE4-CB9A-5458-F3F0A3DE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2FC8-D1DF-4EAC-BBE8-FB8D47E4A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0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5725-8032-C77F-CF49-63CA775A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A103-191D-48A0-1D00-1E4BEDB6C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0872F-E829-E35D-375C-4F8956C3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D1F1-F2A0-340E-A300-44D887BF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9930-92AD-4E8A-A885-A20DB624C554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7AAE3-75D1-4152-DD35-9DCA014B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3240B-19F9-6C30-D6CA-D6776AB8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2FC8-D1DF-4EAC-BBE8-FB8D47E4A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6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B7B7-5748-D473-CB64-29D85635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BC04-8C58-452D-0AAD-5AEE30AA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5200B-CF6F-5C1F-51F1-440772ED0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2EA8E-460F-11F7-39FB-0FB0C2CBF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6FAE1-8E0E-2434-2009-F13FA499E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2B80B-3443-06BF-BF25-FD4212F6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9930-92AD-4E8A-A885-A20DB624C554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FF7DA-AF70-15DD-925E-DEB2B944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C020B-B362-19D5-CD3E-B05E11BE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2FC8-D1DF-4EAC-BBE8-FB8D47E4A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D488-6073-998F-7FD1-06ABE128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64F31-88B0-DAB1-2D89-0E153F09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9930-92AD-4E8A-A885-A20DB624C554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B4C97-95FF-A384-26A1-771AF80F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B3ECE-57A6-72E8-76EE-13AF8BD3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2FC8-D1DF-4EAC-BBE8-FB8D47E4A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3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88FF3-0517-EAD6-0914-8DABBAFB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9930-92AD-4E8A-A885-A20DB624C554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915AF-C246-9B29-8F87-EB7AF186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A895-7D44-4FA3-0BF9-8822716F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2FC8-D1DF-4EAC-BBE8-FB8D47E4A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5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D3E2-FAE2-A6FA-A70E-624332C6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A894-4B69-C451-FBDA-65BE1E85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F74A3-6E54-EFF5-749C-8B31AB97C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5691E-C44E-1143-D710-4C942A7A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9930-92AD-4E8A-A885-A20DB624C554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7594-00BB-6218-F5FC-923291F4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A2D58-5ECF-1F04-919E-38362279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2FC8-D1DF-4EAC-BBE8-FB8D47E4A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78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A521-1025-9A15-5A13-F99000DF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21A11-60FF-3BAD-033F-CB5F8F835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DB3FA-749B-8424-010C-8C21D1197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6E9E-E679-C963-7C40-EA69A8E2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9930-92AD-4E8A-A885-A20DB624C554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3FA65-4BAF-DD01-D9F6-1A61B9FA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083A8-0175-7005-04C0-6260EDAE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B2FC8-D1DF-4EAC-BBE8-FB8D47E4A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01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E455E-A8C5-4AFA-9EA4-F5369586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322DB-E1D0-6B9F-A880-E84B07F7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B685-748D-6345-212A-636050598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9930-92AD-4E8A-A885-A20DB624C554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6EA83-355D-1467-6F1B-C9261C4E8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45C2-C31F-33C8-6DDE-DA6AA9992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B2FC8-D1DF-4EAC-BBE8-FB8D47E4A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9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01.png"/><Relationship Id="rId4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00.png"/><Relationship Id="rId7" Type="http://schemas.openxmlformats.org/officeDocument/2006/relationships/image" Target="../media/image1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11.png"/><Relationship Id="rId4" Type="http://schemas.openxmlformats.org/officeDocument/2006/relationships/customXml" Target="../ink/ink19.xm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12.png"/><Relationship Id="rId7" Type="http://schemas.openxmlformats.org/officeDocument/2006/relationships/image" Target="../media/image1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121.png"/><Relationship Id="rId4" Type="http://schemas.openxmlformats.org/officeDocument/2006/relationships/customXml" Target="../ink/ink23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customXml" Target="../ink/ink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customXml" Target="../ink/ink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170.png"/><Relationship Id="rId4" Type="http://schemas.openxmlformats.org/officeDocument/2006/relationships/customXml" Target="../ink/ink35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47.xml"/><Relationship Id="rId4" Type="http://schemas.openxmlformats.org/officeDocument/2006/relationships/image" Target="../media/image2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50.xml"/><Relationship Id="rId4" Type="http://schemas.openxmlformats.org/officeDocument/2006/relationships/image" Target="../media/image2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customXml" Target="../ink/ink5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customXml" Target="../ink/ink5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6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D6D3-81D5-2BC2-B985-58F3A4443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Recognition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03A4-6FF2-558F-C9EB-9C93C3D5C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Bayes Rule-Module 1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97B10A-9806-45C9-4554-A9680C1DE005}"/>
                  </a:ext>
                </a:extLst>
              </p14:cNvPr>
              <p14:cNvContentPartPr/>
              <p14:nvPr/>
            </p14:nvContentPartPr>
            <p14:xfrm>
              <a:off x="1183680" y="3516120"/>
              <a:ext cx="8556840" cy="221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97B10A-9806-45C9-4554-A9680C1DE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320" y="3506760"/>
                <a:ext cx="8575560" cy="22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4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4A8E-9BA6-0AAB-8B51-3DC563A9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9377-E39B-46A5-F132-A92D2889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good way to predict?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This rule makes sense if we are to judge just one fish, but if we are to judge many fish, using this rule repeatedly may seem a bit strange..</a:t>
            </a: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r>
              <a:rPr lang="en-US" sz="1800" dirty="0">
                <a:latin typeface="CMR10"/>
              </a:rPr>
              <a:t>P(</a:t>
            </a:r>
            <a:r>
              <a:rPr lang="el-GR" sz="1800" dirty="0">
                <a:latin typeface="CMR10"/>
              </a:rPr>
              <a:t>ω</a:t>
            </a:r>
            <a:r>
              <a:rPr lang="en-US" sz="1800" dirty="0">
                <a:latin typeface="CMR10"/>
              </a:rPr>
              <a:t>2</a:t>
            </a:r>
            <a:r>
              <a:rPr lang="el-GR" sz="1800" dirty="0">
                <a:latin typeface="CMR10"/>
              </a:rPr>
              <a:t>)</a:t>
            </a:r>
            <a:r>
              <a:rPr lang="en-US" sz="1800" dirty="0">
                <a:latin typeface="CMR10"/>
              </a:rPr>
              <a:t> is very large as compared to P(</a:t>
            </a:r>
            <a:r>
              <a:rPr lang="el-GR" sz="1800" dirty="0">
                <a:latin typeface="CMR10"/>
              </a:rPr>
              <a:t>ω</a:t>
            </a:r>
            <a:r>
              <a:rPr lang="en-US" sz="1800" dirty="0">
                <a:latin typeface="CMR10"/>
              </a:rPr>
              <a:t>1</a:t>
            </a:r>
            <a:r>
              <a:rPr lang="el-GR" sz="1800" dirty="0">
                <a:latin typeface="CMR10"/>
              </a:rPr>
              <a:t>)</a:t>
            </a:r>
            <a:r>
              <a:rPr lang="en-US" sz="1800" dirty="0">
                <a:latin typeface="CMR10"/>
              </a:rPr>
              <a:t>….</a:t>
            </a:r>
          </a:p>
          <a:p>
            <a:pPr algn="l"/>
            <a:r>
              <a:rPr lang="en-US" sz="1800" dirty="0">
                <a:latin typeface="CMR10"/>
              </a:rPr>
              <a:t>Therefore predicting P(</a:t>
            </a:r>
            <a:r>
              <a:rPr lang="el-GR" sz="1800" dirty="0">
                <a:latin typeface="CMR10"/>
              </a:rPr>
              <a:t>ω</a:t>
            </a:r>
            <a:r>
              <a:rPr lang="en-US" sz="1800" dirty="0">
                <a:latin typeface="CMR10"/>
              </a:rPr>
              <a:t>2</a:t>
            </a:r>
            <a:r>
              <a:rPr lang="el-GR" sz="1800" dirty="0">
                <a:latin typeface="CMR10"/>
              </a:rPr>
              <a:t>)</a:t>
            </a:r>
            <a:r>
              <a:rPr lang="en-US" sz="1800" dirty="0">
                <a:latin typeface="CMR10"/>
              </a:rPr>
              <a:t> will be right most of the times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9674E3-7D26-9317-81E2-76D02602D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98219"/>
              </p:ext>
            </p:extLst>
          </p:nvPr>
        </p:nvGraphicFramePr>
        <p:xfrm>
          <a:off x="2032000" y="3270361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Observation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 Probability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P(ω1)= 10 %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P(ω2)= 90 %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79216E-24EC-493F-4AA1-B8F20D2CF167}"/>
                  </a:ext>
                </a:extLst>
              </p14:cNvPr>
              <p14:cNvContentPartPr/>
              <p14:nvPr/>
            </p14:nvContentPartPr>
            <p14:xfrm>
              <a:off x="4771440" y="3636720"/>
              <a:ext cx="6685200" cy="241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79216E-24EC-493F-4AA1-B8F20D2CF1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2080" y="3627360"/>
                <a:ext cx="6703920" cy="24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53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4A8E-9BA6-0AAB-8B51-3DC563A9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9377-E39B-46A5-F132-A92D2889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good way to predict?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This rule makes sense if we are to judge just one fish, but if we are to judge many fish, using this rule repeatedly may seem a bit strange..</a:t>
            </a: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r>
              <a:rPr lang="en-US" sz="1800" dirty="0">
                <a:latin typeface="CMR10"/>
              </a:rPr>
              <a:t>P(</a:t>
            </a:r>
            <a:r>
              <a:rPr lang="el-GR" sz="1800" dirty="0">
                <a:latin typeface="CMR10"/>
              </a:rPr>
              <a:t>ω</a:t>
            </a:r>
            <a:r>
              <a:rPr lang="en-US" sz="1800" dirty="0">
                <a:latin typeface="CMR10"/>
              </a:rPr>
              <a:t>2</a:t>
            </a:r>
            <a:r>
              <a:rPr lang="el-GR" sz="1800" dirty="0">
                <a:latin typeface="CMR10"/>
              </a:rPr>
              <a:t>)</a:t>
            </a:r>
            <a:r>
              <a:rPr lang="en-US" sz="1800" dirty="0">
                <a:latin typeface="CMR10"/>
              </a:rPr>
              <a:t> is only bit large than P(</a:t>
            </a:r>
            <a:r>
              <a:rPr lang="el-GR" sz="1800" dirty="0">
                <a:latin typeface="CMR10"/>
              </a:rPr>
              <a:t>ω</a:t>
            </a:r>
            <a:r>
              <a:rPr lang="en-US" sz="1800" dirty="0">
                <a:latin typeface="CMR10"/>
              </a:rPr>
              <a:t>1</a:t>
            </a:r>
            <a:r>
              <a:rPr lang="el-GR" sz="1800" dirty="0">
                <a:latin typeface="CMR10"/>
              </a:rPr>
              <a:t>)</a:t>
            </a:r>
            <a:r>
              <a:rPr lang="en-US" sz="1800" dirty="0">
                <a:latin typeface="CMR10"/>
              </a:rPr>
              <a:t>….</a:t>
            </a:r>
          </a:p>
          <a:p>
            <a:pPr algn="l"/>
            <a:r>
              <a:rPr lang="en-US" sz="1800" dirty="0">
                <a:latin typeface="CMR10"/>
              </a:rPr>
              <a:t>Therefore predicting P(</a:t>
            </a:r>
            <a:r>
              <a:rPr lang="el-GR" sz="1800" dirty="0">
                <a:latin typeface="CMR10"/>
              </a:rPr>
              <a:t>ω</a:t>
            </a:r>
            <a:r>
              <a:rPr lang="en-US" sz="1800" dirty="0">
                <a:latin typeface="CMR10"/>
              </a:rPr>
              <a:t>2</a:t>
            </a:r>
            <a:r>
              <a:rPr lang="el-GR" sz="1800" dirty="0">
                <a:latin typeface="CMR10"/>
              </a:rPr>
              <a:t>)</a:t>
            </a:r>
            <a:r>
              <a:rPr lang="en-US" sz="1800" dirty="0">
                <a:latin typeface="CMR10"/>
              </a:rPr>
              <a:t> will be not be right most of the times, high chances of error!!!</a:t>
            </a:r>
          </a:p>
          <a:p>
            <a:pPr algn="l"/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9674E3-7D26-9317-81E2-76D02602D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24602"/>
              </p:ext>
            </p:extLst>
          </p:nvPr>
        </p:nvGraphicFramePr>
        <p:xfrm>
          <a:off x="2032000" y="3270361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Observation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 Probability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P(ω1)= 47 %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P(ω2)= 53 %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81EAF7-46EF-70CB-76C1-FA132DF00C96}"/>
                  </a:ext>
                </a:extLst>
              </p14:cNvPr>
              <p14:cNvContentPartPr/>
              <p14:nvPr/>
            </p14:nvContentPartPr>
            <p14:xfrm>
              <a:off x="3006000" y="2617560"/>
              <a:ext cx="6234480" cy="336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81EAF7-46EF-70CB-76C1-FA132DF00C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6640" y="2608200"/>
                <a:ext cx="6253200" cy="33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2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E0B-779F-F2EE-9195-EA04F9BA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47FC-55C5-9305-0D26-410A96B5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do not have only this little information</a:t>
            </a:r>
          </a:p>
          <a:p>
            <a:r>
              <a:rPr lang="en-US" dirty="0"/>
              <a:t>Lets say with each fish is associated a features</a:t>
            </a:r>
            <a:r>
              <a:rPr lang="en-IN" dirty="0"/>
              <a:t> with is weight</a:t>
            </a:r>
          </a:p>
          <a:p>
            <a:r>
              <a:rPr lang="en-IN" dirty="0"/>
              <a:t>For example, heavy / light</a:t>
            </a:r>
          </a:p>
          <a:p>
            <a:r>
              <a:rPr lang="en-US" dirty="0"/>
              <a:t>we consider </a:t>
            </a:r>
            <a:r>
              <a:rPr lang="en-US" i="1" dirty="0"/>
              <a:t>x</a:t>
            </a:r>
            <a:r>
              <a:rPr lang="en-US" dirty="0"/>
              <a:t> to be a continuous random variable whose distribution depends on the state of nature (state represents class)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D2BD80-9010-4912-02D4-9C10AC7412A0}"/>
                  </a:ext>
                </a:extLst>
              </p14:cNvPr>
              <p14:cNvContentPartPr/>
              <p14:nvPr/>
            </p14:nvContentPartPr>
            <p14:xfrm>
              <a:off x="2887920" y="2252520"/>
              <a:ext cx="7486920" cy="195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D2BD80-9010-4912-02D4-9C10AC7412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8560" y="2243160"/>
                <a:ext cx="7505640" cy="19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00759D-6A73-EF37-A4FC-3E623C2A1744}"/>
                  </a:ext>
                </a:extLst>
              </p14:cNvPr>
              <p14:cNvContentPartPr/>
              <p14:nvPr/>
            </p14:nvContentPartPr>
            <p14:xfrm>
              <a:off x="3915360" y="2608560"/>
              <a:ext cx="5717160" cy="19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00759D-6A73-EF37-A4FC-3E623C2A17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6000" y="2599200"/>
                <a:ext cx="5735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D1651A-74BA-3BA3-091D-A0C16145E809}"/>
                  </a:ext>
                </a:extLst>
              </p14:cNvPr>
              <p14:cNvContentPartPr/>
              <p14:nvPr/>
            </p14:nvContentPartPr>
            <p14:xfrm>
              <a:off x="3336840" y="2174760"/>
              <a:ext cx="4264920" cy="1128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D1651A-74BA-3BA3-091D-A0C16145E8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7480" y="2165400"/>
                <a:ext cx="4283640" cy="11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89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E0B-779F-F2EE-9195-EA04F9BA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47FC-55C5-9305-0D26-410A96B5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So the probability for observing </a:t>
            </a:r>
            <a:r>
              <a:rPr lang="en-US" b="1" i="1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heavy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 in this case, is approximately  42%.   </a:t>
            </a: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In the same way, I can also compute the probability for </a:t>
            </a:r>
            <a:r>
              <a:rPr lang="en-US" b="1" i="1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light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 which is approximately 68%. </a:t>
            </a:r>
            <a:endParaRPr lang="en-IN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E831685-C353-95C2-8C00-1E110CAF1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62422"/>
              </p:ext>
            </p:extLst>
          </p:nvPr>
        </p:nvGraphicFramePr>
        <p:xfrm>
          <a:off x="2032000" y="327036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BBBD80-406F-2A44-7F5E-F39E06AEE438}"/>
                  </a:ext>
                </a:extLst>
              </p14:cNvPr>
              <p14:cNvContentPartPr/>
              <p14:nvPr/>
            </p14:nvContentPartPr>
            <p14:xfrm>
              <a:off x="3179880" y="2654640"/>
              <a:ext cx="5702760" cy="349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BBBD80-406F-2A44-7F5E-F39E06AEE4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0520" y="2645280"/>
                <a:ext cx="5721480" cy="35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83071D-1E9D-934F-36DA-94D44DD47826}"/>
                  </a:ext>
                </a:extLst>
              </p14:cNvPr>
              <p14:cNvContentPartPr/>
              <p14:nvPr/>
            </p14:nvContentPartPr>
            <p14:xfrm>
              <a:off x="1053000" y="3395880"/>
              <a:ext cx="7503840" cy="66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83071D-1E9D-934F-36DA-94D44DD478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640" y="3386520"/>
                <a:ext cx="75225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45694B-1194-1A40-78AA-28C8E1B00FF0}"/>
                  </a:ext>
                </a:extLst>
              </p14:cNvPr>
              <p14:cNvContentPartPr/>
              <p14:nvPr/>
            </p14:nvContentPartPr>
            <p14:xfrm>
              <a:off x="2025720" y="3166920"/>
              <a:ext cx="6525000" cy="861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45694B-1194-1A40-78AA-28C8E1B00F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6360" y="3157560"/>
                <a:ext cx="6543720" cy="88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8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E0B-779F-F2EE-9195-EA04F9BA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47FC-55C5-9305-0D26-410A96B5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So the probability for observing </a:t>
            </a:r>
            <a:r>
              <a:rPr lang="en-US" b="1" i="1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heavy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 in this case, is approximately  ……..</a:t>
            </a: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So the probability for observing </a:t>
            </a:r>
            <a:r>
              <a:rPr lang="en-US" b="1" i="1" dirty="0">
                <a:solidFill>
                  <a:srgbClr val="222222"/>
                </a:solidFill>
                <a:latin typeface="Roboto" panose="02000000000000000000" pitchFamily="2" charset="0"/>
              </a:rPr>
              <a:t>light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 in this case, is approximately  ……..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91BA9-70C2-FC86-781F-97E4D0ABD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27090"/>
              </p:ext>
            </p:extLst>
          </p:nvPr>
        </p:nvGraphicFramePr>
        <p:xfrm>
          <a:off x="2032000" y="327036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48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78E94C-EED9-CE37-3DD6-3DEA8C5EFF94}"/>
                  </a:ext>
                </a:extLst>
              </p14:cNvPr>
              <p14:cNvContentPartPr/>
              <p14:nvPr/>
            </p14:nvContentPartPr>
            <p14:xfrm>
              <a:off x="3063960" y="2276280"/>
              <a:ext cx="5563080" cy="388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78E94C-EED9-CE37-3DD6-3DEA8C5EF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600" y="2266920"/>
                <a:ext cx="5581800" cy="39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75E189-1DC7-7B36-5528-AF12B62E63E8}"/>
                  </a:ext>
                </a:extLst>
              </p14:cNvPr>
              <p14:cNvContentPartPr/>
              <p14:nvPr/>
            </p14:nvContentPartPr>
            <p14:xfrm>
              <a:off x="1028880" y="3989880"/>
              <a:ext cx="7525440" cy="480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75E189-1DC7-7B36-5528-AF12B62E63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520" y="3980520"/>
                <a:ext cx="75441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4CC22D-1E30-8F8B-6956-B41797FA340F}"/>
                  </a:ext>
                </a:extLst>
              </p14:cNvPr>
              <p14:cNvContentPartPr/>
              <p14:nvPr/>
            </p14:nvContentPartPr>
            <p14:xfrm>
              <a:off x="2029680" y="4021200"/>
              <a:ext cx="3641400" cy="2134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4CC22D-1E30-8F8B-6956-B41797FA34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0320" y="4011840"/>
                <a:ext cx="3660120" cy="21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6506C0-1C6F-6A91-541E-ECF6C7010708}"/>
                  </a:ext>
                </a:extLst>
              </p14:cNvPr>
              <p14:cNvContentPartPr/>
              <p14:nvPr/>
            </p14:nvContentPartPr>
            <p14:xfrm>
              <a:off x="1044000" y="1165320"/>
              <a:ext cx="10112400" cy="2845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6506C0-1C6F-6A91-541E-ECF6C70107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4640" y="1155960"/>
                <a:ext cx="10131120" cy="28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8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6E43-867A-5F3E-47C0-8C7E95D0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7B62-4238-B538-DECE-34E3D886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Let’s say that the inspector is blind and can’t differentiate the classes  by seeing.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So this is essentially the problem that we are facing. We can’t access the class, but there is some true class that is somehow hidden.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2804E5-09B2-743F-829B-CA8ABA954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67442"/>
              </p:ext>
            </p:extLst>
          </p:nvPr>
        </p:nvGraphicFramePr>
        <p:xfrm>
          <a:off x="2032000" y="4242514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FD384C-BC81-9487-AA23-A51F5FF51AD8}"/>
                  </a:ext>
                </a:extLst>
              </p14:cNvPr>
              <p14:cNvContentPartPr/>
              <p14:nvPr/>
            </p14:nvContentPartPr>
            <p14:xfrm>
              <a:off x="1616040" y="3554640"/>
              <a:ext cx="5176080" cy="174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FD384C-BC81-9487-AA23-A51F5FF51A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6680" y="3545280"/>
                <a:ext cx="5194800" cy="17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B189D3-899C-2068-AE75-980E5E5875FA}"/>
                  </a:ext>
                </a:extLst>
              </p14:cNvPr>
              <p14:cNvContentPartPr/>
              <p14:nvPr/>
            </p14:nvContentPartPr>
            <p14:xfrm>
              <a:off x="1805040" y="2210040"/>
              <a:ext cx="7378560" cy="431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B189D3-899C-2068-AE75-980E5E5875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5680" y="2200680"/>
                <a:ext cx="7397280" cy="43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F315DF-C55C-4FEB-C286-60E1C6A7038F}"/>
                  </a:ext>
                </a:extLst>
              </p14:cNvPr>
              <p14:cNvContentPartPr/>
              <p14:nvPr/>
            </p14:nvContentPartPr>
            <p14:xfrm>
              <a:off x="2013480" y="3586320"/>
              <a:ext cx="6541560" cy="2888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F315DF-C55C-4FEB-C286-60E1C6A703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4120" y="3576960"/>
                <a:ext cx="6560280" cy="29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E20821A-C2EF-439B-28AA-AA325D27C089}"/>
                  </a:ext>
                </a:extLst>
              </p14:cNvPr>
              <p14:cNvContentPartPr/>
              <p14:nvPr/>
            </p14:nvContentPartPr>
            <p14:xfrm>
              <a:off x="8907840" y="934200"/>
              <a:ext cx="639360" cy="527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E20821A-C2EF-439B-28AA-AA325D27C0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98480" y="924840"/>
                <a:ext cx="658080" cy="5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1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DD48-1174-C263-345C-249211A7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DD1A-197E-718D-16DF-F31019D4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7" y="1597794"/>
            <a:ext cx="10718533" cy="457916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Joint Probability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probability that you observe heavy and seabass at the same time</a:t>
            </a:r>
          </a:p>
          <a:p>
            <a:pPr marL="0" indent="0">
              <a:buNone/>
            </a:pPr>
            <a:r>
              <a:rPr lang="en-US" b="1" dirty="0"/>
              <a:t>P(x= heavy, ω1 ) = 40%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26CC01-4E83-04C3-714D-9BEAF11DD8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70361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271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C41629-0D5F-E387-9D2B-B83C1C3DC234}"/>
                  </a:ext>
                </a:extLst>
              </p14:cNvPr>
              <p14:cNvContentPartPr/>
              <p14:nvPr/>
            </p14:nvContentPartPr>
            <p14:xfrm>
              <a:off x="812520" y="2696400"/>
              <a:ext cx="6891120" cy="2903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C41629-0D5F-E387-9D2B-B83C1C3DC2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160" y="2687040"/>
                <a:ext cx="6909840" cy="29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58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DD48-1174-C263-345C-249211A7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DD1A-197E-718D-16DF-F31019D4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7" y="1597794"/>
            <a:ext cx="10718533" cy="457916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Joint Probability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probability that you observe heavy and seabass at the same time</a:t>
            </a:r>
          </a:p>
          <a:p>
            <a:pPr marL="0" indent="0">
              <a:buNone/>
            </a:pPr>
            <a:r>
              <a:rPr lang="en-US" b="1" dirty="0"/>
              <a:t>P(x= heavy, ω1 ) = 40%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26CC01-4E83-04C3-714D-9BEAF11DD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2707"/>
              </p:ext>
            </p:extLst>
          </p:nvPr>
        </p:nvGraphicFramePr>
        <p:xfrm>
          <a:off x="2032000" y="3270361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27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07CC68-A3E1-403D-BBB1-DE5D36F81694}"/>
                  </a:ext>
                </a:extLst>
              </p14:cNvPr>
              <p14:cNvContentPartPr/>
              <p14:nvPr/>
            </p14:nvContentPartPr>
            <p14:xfrm>
              <a:off x="787320" y="1279800"/>
              <a:ext cx="11096280" cy="537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07CC68-A3E1-403D-BBB1-DE5D36F816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960" y="1270440"/>
                <a:ext cx="11115000" cy="53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22FE57-8DDA-862D-AFF8-ECC5AFFD9D83}"/>
                  </a:ext>
                </a:extLst>
              </p14:cNvPr>
              <p14:cNvContentPartPr/>
              <p14:nvPr/>
            </p14:nvContentPartPr>
            <p14:xfrm>
              <a:off x="1718640" y="2656080"/>
              <a:ext cx="9384120" cy="308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22FE57-8DDA-862D-AFF8-ECC5AFFD9D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9280" y="2646720"/>
                <a:ext cx="9402840" cy="31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6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D421-BC67-E1AB-6E5E-BD91EA56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3DA7-E232-35AA-965C-A02C299B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We can of course analyze our fishes here.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Here you see that </a:t>
            </a:r>
            <a:r>
              <a:rPr lang="en-US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salmon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is the one that is biased towards </a:t>
            </a:r>
            <a:r>
              <a:rPr lang="en-US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light weight,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and you can compute the probability for </a:t>
            </a:r>
            <a:r>
              <a:rPr lang="en-US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heavy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given the class is </a:t>
            </a:r>
            <a:r>
              <a:rPr lang="en-US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salmon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BA3070-D28F-CF9D-B7B8-54F2B3F50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08470"/>
              </p:ext>
            </p:extLst>
          </p:nvPr>
        </p:nvGraphicFramePr>
        <p:xfrm>
          <a:off x="2032000" y="4213639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2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9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32CD-810E-0FBE-C86B-CEE91D98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9F44-E915-A401-A135-3E6E6C7DD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I start </a:t>
            </a:r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exploring the  bucket of salmon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I will only have a 5% chance of producing heavy,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and I will have a 96% chance of producing light.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Now, this is essentially the information that operator don’t have. </a:t>
            </a:r>
          </a:p>
          <a:p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He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get the observation heavy and light because the operator </a:t>
            </a:r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 blind.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143A8A-1BB5-2B4B-B32C-1B2A38C7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42780"/>
              </p:ext>
            </p:extLst>
          </p:nvPr>
        </p:nvGraphicFramePr>
        <p:xfrm>
          <a:off x="1387108" y="3231862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271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2E4466-E3E0-2CDC-4D5C-2C9709096133}"/>
                  </a:ext>
                </a:extLst>
              </p14:cNvPr>
              <p14:cNvContentPartPr/>
              <p14:nvPr/>
            </p14:nvContentPartPr>
            <p14:xfrm>
              <a:off x="1227600" y="3975840"/>
              <a:ext cx="6586920" cy="101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2E4466-E3E0-2CDC-4D5C-2C97090961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8240" y="3966480"/>
                <a:ext cx="6605640" cy="10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7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852B-17FB-293B-7691-83AB876F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AE82-5716-83D5-CEEC-FDB5E84E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  <a:p>
            <a:r>
              <a:rPr lang="en-US" dirty="0"/>
              <a:t>Bayes Decision Theory</a:t>
            </a:r>
          </a:p>
          <a:p>
            <a:r>
              <a:rPr lang="en-US" dirty="0"/>
              <a:t>Minimum Error Rate Classification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AABF8E-820A-3C5E-E977-947835A0CB76}"/>
                  </a:ext>
                </a:extLst>
              </p14:cNvPr>
              <p14:cNvContentPartPr/>
              <p14:nvPr/>
            </p14:nvContentPartPr>
            <p14:xfrm>
              <a:off x="1281960" y="2680920"/>
              <a:ext cx="3024360" cy="9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AABF8E-820A-3C5E-E977-947835A0CB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600" y="2671560"/>
                <a:ext cx="3043080" cy="1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69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79493" cy="46812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Conditional Probability:</a:t>
            </a:r>
          </a:p>
          <a:p>
            <a:r>
              <a:rPr lang="en-US" b="1" dirty="0"/>
              <a:t>P(ω2=salmon| x=heavy ) = </a:t>
            </a:r>
          </a:p>
          <a:p>
            <a:r>
              <a:rPr lang="en-US" b="1" dirty="0"/>
              <a:t>P(ω2=</a:t>
            </a:r>
            <a:r>
              <a:rPr lang="en-US" b="1" dirty="0" err="1"/>
              <a:t>salmon|x</a:t>
            </a:r>
            <a:r>
              <a:rPr lang="en-US" b="1" dirty="0"/>
              <a:t>=light ) =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P(ω1=seabass| x=heavy ) = </a:t>
            </a:r>
          </a:p>
          <a:p>
            <a:r>
              <a:rPr lang="en-US" b="1" dirty="0"/>
              <a:t>P(ω1=seabass| x=light ) = 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5CC531-CE34-18E9-B319-600F9427DD4A}"/>
              </a:ext>
            </a:extLst>
          </p:cNvPr>
          <p:cNvGraphicFramePr>
            <a:graphicFrameLocks noGrp="1"/>
          </p:cNvGraphicFramePr>
          <p:nvPr/>
        </p:nvGraphicFramePr>
        <p:xfrm>
          <a:off x="1387108" y="3231862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271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9732C1-CF4E-3507-4769-2926B6EABBF3}"/>
                  </a:ext>
                </a:extLst>
              </p14:cNvPr>
              <p14:cNvContentPartPr/>
              <p14:nvPr/>
            </p14:nvContentPartPr>
            <p14:xfrm>
              <a:off x="2285640" y="1985040"/>
              <a:ext cx="4810320" cy="4301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9732C1-CF4E-3507-4769-2926B6EABB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280" y="1975680"/>
                <a:ext cx="4829040" cy="43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607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79493" cy="46812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Conditional Probability:</a:t>
            </a:r>
          </a:p>
          <a:p>
            <a:r>
              <a:rPr lang="en-US" b="1" dirty="0"/>
              <a:t>P(ω2=salmon| x=heavy ) = </a:t>
            </a:r>
          </a:p>
          <a:p>
            <a:r>
              <a:rPr lang="en-US" b="1" dirty="0"/>
              <a:t>P(ω2=</a:t>
            </a:r>
            <a:r>
              <a:rPr lang="en-US" b="1" dirty="0" err="1"/>
              <a:t>salmon|x</a:t>
            </a:r>
            <a:r>
              <a:rPr lang="en-US" b="1" dirty="0"/>
              <a:t>=light ) =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P(ω1=seabass| x=heavy ) = </a:t>
            </a:r>
          </a:p>
          <a:p>
            <a:r>
              <a:rPr lang="en-US" b="1" dirty="0"/>
              <a:t>P(ω1=seabass| x=light ) = 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5CC531-CE34-18E9-B319-600F9427D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03790"/>
              </p:ext>
            </p:extLst>
          </p:nvPr>
        </p:nvGraphicFramePr>
        <p:xfrm>
          <a:off x="1387108" y="3231862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27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BD5C79-A7B2-4590-1600-8B8CEA3A83EB}"/>
                  </a:ext>
                </a:extLst>
              </p14:cNvPr>
              <p14:cNvContentPartPr/>
              <p14:nvPr/>
            </p14:nvContentPartPr>
            <p14:xfrm>
              <a:off x="1505160" y="2091240"/>
              <a:ext cx="4398480" cy="4051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BD5C79-A7B2-4590-1600-8B8CEA3A8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00" y="2081880"/>
                <a:ext cx="4417200" cy="40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124DA0-3C55-6C09-FC17-7C56973C585F}"/>
                  </a:ext>
                </a:extLst>
              </p14:cNvPr>
              <p14:cNvContentPartPr/>
              <p14:nvPr/>
            </p14:nvContentPartPr>
            <p14:xfrm>
              <a:off x="2415600" y="1404000"/>
              <a:ext cx="8449560" cy="428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124DA0-3C55-6C09-FC17-7C56973C58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6240" y="1394640"/>
                <a:ext cx="846828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232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50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And now I’m interested in figuring out whether it’s the fish is salmon or seabass by looking at the feature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06F05A-8EA1-EFB0-2063-0CF45D9A8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29360"/>
              </p:ext>
            </p:extLst>
          </p:nvPr>
        </p:nvGraphicFramePr>
        <p:xfrm>
          <a:off x="1387108" y="3231862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27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80FED6-FD14-5319-8580-C439A93A554D}"/>
                  </a:ext>
                </a:extLst>
              </p14:cNvPr>
              <p14:cNvContentPartPr/>
              <p14:nvPr/>
            </p14:nvContentPartPr>
            <p14:xfrm>
              <a:off x="9101880" y="2216160"/>
              <a:ext cx="1190880" cy="63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80FED6-FD14-5319-8580-C439A93A55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2520" y="2206800"/>
                <a:ext cx="1209600" cy="6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475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50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If I get a light fish, then </a:t>
            </a:r>
          </a:p>
          <a:p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Chances of its being seabass is:</a:t>
            </a:r>
          </a:p>
          <a:p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                              (27/57) =47%</a:t>
            </a:r>
          </a:p>
          <a:p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Chance of being salmon is  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06F05A-8EA1-EFB0-2063-0CF45D9A8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34876"/>
              </p:ext>
            </p:extLst>
          </p:nvPr>
        </p:nvGraphicFramePr>
        <p:xfrm>
          <a:off x="1367858" y="3973007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2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4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491917"/>
            <a:ext cx="10857296" cy="4947384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If I get a </a:t>
            </a:r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heavy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fish, then </a:t>
            </a:r>
          </a:p>
          <a:p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Chances of its being seabass is  ( /42) =   %</a:t>
            </a:r>
          </a:p>
          <a:p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Chance of being salmon is   </a:t>
            </a: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So observing heavy, in this case, is very strong evidence, that seabass is the underlying class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And you can already see this is a very typical Pattern Classification problem</a:t>
            </a:r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06F05A-8EA1-EFB0-2063-0CF45D9A8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79999"/>
              </p:ext>
            </p:extLst>
          </p:nvPr>
        </p:nvGraphicFramePr>
        <p:xfrm>
          <a:off x="1396733" y="2817480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2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2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491917"/>
            <a:ext cx="10857296" cy="4947384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If I get a </a:t>
            </a:r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heavy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fish, then </a:t>
            </a:r>
          </a:p>
          <a:p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Chances of its being seabass is  ( /42) =   %</a:t>
            </a:r>
          </a:p>
          <a:p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Chance of being salmon is   </a:t>
            </a: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So observing heavy, in this case, is very strong evidence, that seabass is the underlying class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And you can already see this is a very typical Pattern Classification problem</a:t>
            </a:r>
            <a:endParaRPr lang="en-US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06F05A-8EA1-EFB0-2063-0CF45D9A8DA2}"/>
              </a:ext>
            </a:extLst>
          </p:cNvPr>
          <p:cNvGraphicFramePr>
            <a:graphicFrameLocks noGrp="1"/>
          </p:cNvGraphicFramePr>
          <p:nvPr/>
        </p:nvGraphicFramePr>
        <p:xfrm>
          <a:off x="1396733" y="2817480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946">
                  <a:extLst>
                    <a:ext uri="{9D8B030D-6E8A-4147-A177-3AD203B41FA5}">
                      <a16:colId xmlns:a16="http://schemas.microsoft.com/office/drawing/2014/main" val="3576359221"/>
                    </a:ext>
                  </a:extLst>
                </a:gridCol>
                <a:gridCol w="3018054">
                  <a:extLst>
                    <a:ext uri="{9D8B030D-6E8A-4147-A177-3AD203B41FA5}">
                      <a16:colId xmlns:a16="http://schemas.microsoft.com/office/drawing/2014/main" val="1451359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942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935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No. of Heavy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6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 bass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Salmon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1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27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900A16-D628-EF8F-F869-0DB902BAC45E}"/>
                  </a:ext>
                </a:extLst>
              </p14:cNvPr>
              <p14:cNvContentPartPr/>
              <p14:nvPr/>
            </p14:nvContentPartPr>
            <p14:xfrm>
              <a:off x="2591280" y="1207800"/>
              <a:ext cx="9411840" cy="497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900A16-D628-EF8F-F869-0DB902BAC4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920" y="1198440"/>
                <a:ext cx="9430560" cy="49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7C5A72-9B57-8D3B-757C-E44FF8D015F9}"/>
                  </a:ext>
                </a:extLst>
              </p14:cNvPr>
              <p14:cNvContentPartPr/>
              <p14:nvPr/>
            </p14:nvContentPartPr>
            <p14:xfrm>
              <a:off x="1168560" y="1890720"/>
              <a:ext cx="8905320" cy="4483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7C5A72-9B57-8D3B-757C-E44FF8D015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9200" y="1881360"/>
                <a:ext cx="8924040" cy="45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CACA9C-474D-393B-1C5B-10F0ADF10453}"/>
                  </a:ext>
                </a:extLst>
              </p14:cNvPr>
              <p14:cNvContentPartPr/>
              <p14:nvPr/>
            </p14:nvContentPartPr>
            <p14:xfrm>
              <a:off x="2254680" y="1177920"/>
              <a:ext cx="3517560" cy="338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CACA9C-474D-393B-1C5B-10F0ADF10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5320" y="1168560"/>
                <a:ext cx="3536280" cy="34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602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Probability</a:t>
            </a:r>
          </a:p>
          <a:p>
            <a:r>
              <a:rPr lang="en-US" dirty="0"/>
              <a:t>Joint Probability</a:t>
            </a:r>
          </a:p>
          <a:p>
            <a:r>
              <a:rPr lang="en-US" dirty="0"/>
              <a:t>Conditional Probability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34EB1E-56BB-1F71-DBD2-9E55F592D469}"/>
                  </a:ext>
                </a:extLst>
              </p14:cNvPr>
              <p14:cNvContentPartPr/>
              <p14:nvPr/>
            </p14:nvContentPartPr>
            <p14:xfrm>
              <a:off x="756000" y="1983240"/>
              <a:ext cx="566640" cy="134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34EB1E-56BB-1F71-DBD2-9E55F592D4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640" y="1973880"/>
                <a:ext cx="585360" cy="13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AA44A9-7316-215D-36BA-FE5F8DDBB6AD}"/>
                  </a:ext>
                </a:extLst>
              </p14:cNvPr>
              <p14:cNvContentPartPr/>
              <p14:nvPr/>
            </p14:nvContentPartPr>
            <p14:xfrm>
              <a:off x="2340000" y="1873800"/>
              <a:ext cx="8445240" cy="291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AA44A9-7316-215D-36BA-FE5F8DDBB6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0640" y="1864440"/>
                <a:ext cx="8463960" cy="29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774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So we want to have some information about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class from the observed evidence.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And you already see that it’s hard.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But if </a:t>
            </a:r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we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have distributions like this one, then you can get very interesting and very good evidence from our experiments.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389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A800C9-3389-3F69-D1A4-6095B0CF1EEC}"/>
                  </a:ext>
                </a:extLst>
              </p14:cNvPr>
              <p14:cNvContentPartPr/>
              <p14:nvPr/>
            </p14:nvContentPartPr>
            <p14:xfrm>
              <a:off x="1443600" y="1540080"/>
              <a:ext cx="10693800" cy="393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A800C9-3389-3F69-D1A4-6095B0CF1E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4240" y="1530720"/>
                <a:ext cx="10712520" cy="39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073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b="1" dirty="0"/>
              <a:t>P(x,</a:t>
            </a:r>
            <a:r>
              <a:rPr lang="en-US" b="1" dirty="0"/>
              <a:t> ω</a:t>
            </a:r>
            <a:r>
              <a:rPr lang="en-IN" b="1" dirty="0"/>
              <a:t>)  =    </a:t>
            </a:r>
            <a:r>
              <a:rPr lang="en-IN" dirty="0"/>
              <a:t>     </a:t>
            </a:r>
            <a:r>
              <a:rPr lang="en-US" b="1" dirty="0"/>
              <a:t>P (ω)  .    P(</a:t>
            </a:r>
            <a:r>
              <a:rPr lang="en-US" b="1" dirty="0" err="1"/>
              <a:t>x|ω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                   =          P(x)   .   P(</a:t>
            </a:r>
            <a:r>
              <a:rPr lang="en-US" b="1" dirty="0" err="1"/>
              <a:t>ω|x</a:t>
            </a:r>
            <a:r>
              <a:rPr lang="en-US" b="1" dirty="0"/>
              <a:t>)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8EA89A-8FF0-1785-D3F1-30B0A3A3C1FF}"/>
                  </a:ext>
                </a:extLst>
              </p14:cNvPr>
              <p14:cNvContentPartPr/>
              <p14:nvPr/>
            </p14:nvContentPartPr>
            <p14:xfrm>
              <a:off x="2480760" y="2143440"/>
              <a:ext cx="8948520" cy="236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8EA89A-8FF0-1785-D3F1-30B0A3A3C1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1400" y="2134080"/>
                <a:ext cx="8967240" cy="23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93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DA0C-F71E-9323-888D-B8998BC9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B228-AF1F-49ED-6BAD-FA9FD323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Shape / boundary</a:t>
            </a:r>
          </a:p>
          <a:p>
            <a:pPr lvl="1"/>
            <a:r>
              <a:rPr lang="en-US" dirty="0"/>
              <a:t>Texture Features</a:t>
            </a:r>
          </a:p>
          <a:p>
            <a:pPr lvl="1"/>
            <a:r>
              <a:rPr lang="en-US" dirty="0"/>
              <a:t>Color/Intensity</a:t>
            </a:r>
          </a:p>
          <a:p>
            <a:pPr lvl="1"/>
            <a:endParaRPr lang="en-US" dirty="0"/>
          </a:p>
          <a:p>
            <a:r>
              <a:rPr lang="en-US" dirty="0"/>
              <a:t>We consider a Feature Vector for object description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C97ED3-A329-C642-E922-CF409886AAD6}"/>
                  </a:ext>
                </a:extLst>
              </p14:cNvPr>
              <p14:cNvContentPartPr/>
              <p14:nvPr/>
            </p14:nvContentPartPr>
            <p14:xfrm>
              <a:off x="5058360" y="173880"/>
              <a:ext cx="4776120" cy="480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C97ED3-A329-C642-E922-CF409886AA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9000" y="164520"/>
                <a:ext cx="4794840" cy="48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964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We’ve seen that the joint probability density function here with x and </a:t>
            </a:r>
            <a:r>
              <a:rPr lang="en-US" b="1" dirty="0"/>
              <a:t>ω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can be decomposed into the prior.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So the probability of having certain fish times the class conditional probability density function.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Obviously, the same joint pdf can be produced by using the probability of the evidence times the posterior probability.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So we can express the same joint probability density function using those two decompositions.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B73F97-0A43-3687-F8D2-D1DB72F8A96F}"/>
                  </a:ext>
                </a:extLst>
              </p14:cNvPr>
              <p14:cNvContentPartPr/>
              <p14:nvPr/>
            </p14:nvContentPartPr>
            <p14:xfrm>
              <a:off x="2083680" y="2117520"/>
              <a:ext cx="8936280" cy="272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B73F97-0A43-3687-F8D2-D1DB72F8A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4320" y="2108160"/>
                <a:ext cx="8955000" cy="27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C4FE4E-8919-56FB-5827-DD6CB3D498B4}"/>
                  </a:ext>
                </a:extLst>
              </p14:cNvPr>
              <p14:cNvContentPartPr/>
              <p14:nvPr/>
            </p14:nvContentPartPr>
            <p14:xfrm>
              <a:off x="7435440" y="1802880"/>
              <a:ext cx="3584520" cy="88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C4FE4E-8919-56FB-5827-DD6CB3D498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6080" y="1793520"/>
                <a:ext cx="3603240" cy="9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prior probabilities P(</a:t>
            </a:r>
            <a:r>
              <a:rPr lang="en-US" dirty="0" err="1"/>
              <a:t>ωj</a:t>
            </a:r>
            <a:r>
              <a:rPr lang="en-US" dirty="0"/>
              <a:t>) and the conditional densities p(</a:t>
            </a:r>
            <a:r>
              <a:rPr lang="en-US" dirty="0" err="1"/>
              <a:t>x|ωj</a:t>
            </a:r>
            <a:r>
              <a:rPr lang="en-US" dirty="0"/>
              <a:t> ) known.</a:t>
            </a:r>
          </a:p>
          <a:p>
            <a:r>
              <a:rPr lang="en-US" dirty="0"/>
              <a:t>Weight of a fish and discover that its value is x. </a:t>
            </a:r>
          </a:p>
          <a:p>
            <a:r>
              <a:rPr lang="en-US" dirty="0"/>
              <a:t>How does this measurement influence our attitude concerning the</a:t>
            </a:r>
          </a:p>
          <a:p>
            <a:r>
              <a:rPr lang="en-US" dirty="0"/>
              <a:t>true state of nature — that is, the category of the fish?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BF6BBD-B8BC-4E35-7C4B-978AEFB41BB7}"/>
                  </a:ext>
                </a:extLst>
              </p14:cNvPr>
              <p14:cNvContentPartPr/>
              <p14:nvPr/>
            </p14:nvContentPartPr>
            <p14:xfrm>
              <a:off x="4219200" y="1555920"/>
              <a:ext cx="6482160" cy="104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BF6BBD-B8BC-4E35-7C4B-978AEFB41B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9840" y="1546560"/>
                <a:ext cx="6500880" cy="10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75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note first that the (joint) probability density of finding a pattern that is in category </a:t>
            </a:r>
            <a:r>
              <a:rPr lang="en-US" dirty="0" err="1"/>
              <a:t>ωj</a:t>
            </a:r>
            <a:r>
              <a:rPr lang="en-US" dirty="0"/>
              <a:t> and has feature value x can be written two ways: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p(</a:t>
            </a:r>
            <a:r>
              <a:rPr lang="en-US" dirty="0" err="1"/>
              <a:t>ωj</a:t>
            </a:r>
            <a:r>
              <a:rPr lang="en-US" dirty="0"/>
              <a:t>, x) = </a:t>
            </a: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90D776-5218-229A-A137-1AE103A1B836}"/>
                  </a:ext>
                </a:extLst>
              </p14:cNvPr>
              <p14:cNvContentPartPr/>
              <p14:nvPr/>
            </p14:nvContentPartPr>
            <p14:xfrm>
              <a:off x="1974240" y="3025440"/>
              <a:ext cx="10217520" cy="153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90D776-5218-229A-A137-1AE103A1B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4880" y="3016080"/>
                <a:ext cx="10236240" cy="15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685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Rearranging these leads us to the answer to our question, which is called Bayes’ formula: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495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Rearranging these leads us to the answer to our question, which is called Bayes’ formula: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7E767-5DBD-D9B2-0F96-BCECF2E0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67" y="2786900"/>
            <a:ext cx="3922857" cy="1140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4DD40-6DF4-9548-FD88-E7493764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96" y="4260658"/>
            <a:ext cx="8779699" cy="2160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6F25D9-41EB-F62C-0281-44FAD595EB90}"/>
              </a:ext>
            </a:extLst>
          </p:cNvPr>
          <p:cNvSpPr txBox="1"/>
          <p:nvPr/>
        </p:nvSpPr>
        <p:spPr>
          <a:xfrm>
            <a:off x="4405964" y="451905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where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EF3765-5E98-96F9-1E73-020B17EB71B6}"/>
                  </a:ext>
                </a:extLst>
              </p14:cNvPr>
              <p14:cNvContentPartPr/>
              <p14:nvPr/>
            </p14:nvContentPartPr>
            <p14:xfrm>
              <a:off x="268560" y="808200"/>
              <a:ext cx="10773720" cy="515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EF3765-5E98-96F9-1E73-020B17EB71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200" y="798840"/>
                <a:ext cx="10792440" cy="51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92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Bayes’ formula shows that by observing the value of x we can convert the </a:t>
            </a:r>
            <a:r>
              <a:rPr lang="en-US" b="1" dirty="0"/>
              <a:t>prior probability P(</a:t>
            </a:r>
            <a:r>
              <a:rPr lang="en-US" b="1" dirty="0" err="1"/>
              <a:t>ωj</a:t>
            </a:r>
            <a:r>
              <a:rPr lang="en-US" b="1" dirty="0"/>
              <a:t>) </a:t>
            </a:r>
            <a:r>
              <a:rPr lang="en-US" dirty="0"/>
              <a:t>to the a </a:t>
            </a:r>
            <a:r>
              <a:rPr lang="en-US" b="1" dirty="0"/>
              <a:t>posteriori probability (or posterior) probability P(</a:t>
            </a:r>
            <a:r>
              <a:rPr lang="en-US" b="1" dirty="0" err="1"/>
              <a:t>ωj</a:t>
            </a:r>
            <a:r>
              <a:rPr lang="en-US" b="1" dirty="0"/>
              <a:t> |x)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By knowing p(</a:t>
            </a:r>
            <a:r>
              <a:rPr lang="en-US" b="1" dirty="0" err="1"/>
              <a:t>x|ωj</a:t>
            </a:r>
            <a:r>
              <a:rPr lang="en-US" b="1" dirty="0"/>
              <a:t>) the likelihood of </a:t>
            </a:r>
            <a:r>
              <a:rPr lang="en-US" b="1" dirty="0" err="1"/>
              <a:t>ωj</a:t>
            </a:r>
            <a:r>
              <a:rPr lang="en-US" b="1" dirty="0"/>
              <a:t> with respect to 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 that it is the product of the likelihood and the prior probability that is most important in determining the posterior probability; </a:t>
            </a:r>
          </a:p>
          <a:p>
            <a:pPr marL="0" indent="0">
              <a:buNone/>
            </a:pPr>
            <a:r>
              <a:rPr lang="en-US" dirty="0"/>
              <a:t>the evidence factor, p(x), can be viewed as merely a scale factor that guarantees that the posterior probabilities sum to one, as all good probabilities must.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8426F-C8CF-B9DA-B163-70EAD7AF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20" y="550481"/>
            <a:ext cx="3922857" cy="11402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1D3707-97D0-D43E-0180-47E767A308FC}"/>
                  </a:ext>
                </a:extLst>
              </p14:cNvPr>
              <p14:cNvContentPartPr/>
              <p14:nvPr/>
            </p14:nvContentPartPr>
            <p14:xfrm>
              <a:off x="2936160" y="3119400"/>
              <a:ext cx="6078240" cy="63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1D3707-97D0-D43E-0180-47E767A30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6800" y="3110040"/>
                <a:ext cx="609696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F53187-D828-30EB-A511-89338F6AC0A2}"/>
                  </a:ext>
                </a:extLst>
              </p14:cNvPr>
              <p14:cNvContentPartPr/>
              <p14:nvPr/>
            </p14:nvContentPartPr>
            <p14:xfrm>
              <a:off x="2913480" y="3166200"/>
              <a:ext cx="8649360" cy="182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F53187-D828-30EB-A511-89338F6AC0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4120" y="3156840"/>
                <a:ext cx="8668080" cy="18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8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dirty="0"/>
              <a:t> </a:t>
            </a:r>
            <a:r>
              <a:rPr lang="en-US" sz="2400" b="0" i="0" u="none" strike="noStrike" baseline="0" dirty="0">
                <a:latin typeface="CMR10"/>
              </a:rPr>
              <a:t>The variation of </a:t>
            </a:r>
            <a:r>
              <a:rPr lang="en-US" sz="2400" b="0" i="1" u="none" strike="noStrike" baseline="0" dirty="0">
                <a:latin typeface="CMMI10"/>
              </a:rPr>
              <a:t>P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R10"/>
              </a:rPr>
              <a:t>x|</a:t>
            </a:r>
            <a:r>
              <a:rPr lang="en-US" sz="2400" b="0" i="1" u="none" strike="noStrike" baseline="0" dirty="0" err="1">
                <a:latin typeface="CMMI10"/>
              </a:rPr>
              <a:t>ω</a:t>
            </a:r>
            <a:r>
              <a:rPr lang="en-US" sz="2400" b="0" i="1" u="none" strike="noStrike" baseline="0" dirty="0" err="1">
                <a:latin typeface="CMMI7"/>
              </a:rPr>
              <a:t>j</a:t>
            </a:r>
            <a:r>
              <a:rPr lang="en-US" sz="2400" b="0" i="0" u="none" strike="noStrike" baseline="0" dirty="0">
                <a:latin typeface="CMR10"/>
              </a:rPr>
              <a:t>) with </a:t>
            </a:r>
            <a:r>
              <a:rPr lang="en-US" sz="2400" b="0" i="1" u="none" strike="noStrike" baseline="0" dirty="0">
                <a:latin typeface="CMMI10"/>
              </a:rPr>
              <a:t>x </a:t>
            </a:r>
            <a:r>
              <a:rPr lang="en-US" sz="2400" b="0" i="0" u="none" strike="noStrike" baseline="0" dirty="0">
                <a:latin typeface="CMR10"/>
              </a:rPr>
              <a:t>is illustrated in Fig.  for the case </a:t>
            </a:r>
            <a:r>
              <a:rPr lang="en-US" sz="2400" b="0" i="1" u="none" strike="noStrike" baseline="0" dirty="0">
                <a:latin typeface="CMMI10"/>
              </a:rPr>
              <a:t>P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1" u="none" strike="noStrike" baseline="0" dirty="0">
                <a:latin typeface="CMMI10"/>
              </a:rPr>
              <a:t>ω</a:t>
            </a:r>
            <a:r>
              <a:rPr lang="en-US" sz="2400" b="0" i="0" u="none" strike="noStrike" baseline="0" dirty="0">
                <a:latin typeface="CMR7"/>
              </a:rPr>
              <a:t>1</a:t>
            </a:r>
            <a:r>
              <a:rPr lang="en-US" sz="2400" b="0" i="0" u="none" strike="noStrike" baseline="0" dirty="0">
                <a:latin typeface="CMR10"/>
              </a:rPr>
              <a:t>) = 2</a:t>
            </a:r>
            <a:r>
              <a:rPr lang="en-US" sz="2400" b="0" i="1" u="none" strike="noStrike" baseline="0" dirty="0">
                <a:latin typeface="CMMI10"/>
              </a:rPr>
              <a:t>/</a:t>
            </a:r>
            <a:r>
              <a:rPr lang="en-US" sz="2400" b="0" i="0" u="none" strike="noStrike" baseline="0" dirty="0">
                <a:latin typeface="CMR10"/>
              </a:rPr>
              <a:t>3 and </a:t>
            </a:r>
            <a:r>
              <a:rPr lang="en-IN" sz="2400" b="0" i="1" u="none" strike="noStrike" baseline="0" dirty="0">
                <a:latin typeface="CMMI10"/>
              </a:rPr>
              <a:t>P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l-GR" sz="2400" b="0" i="1" u="none" strike="noStrike" baseline="0" dirty="0">
                <a:latin typeface="CMMI10"/>
              </a:rPr>
              <a:t>ω</a:t>
            </a:r>
            <a:r>
              <a:rPr lang="el-GR" sz="2400" b="0" i="0" u="none" strike="noStrike" baseline="0" dirty="0">
                <a:latin typeface="CMR7"/>
              </a:rPr>
              <a:t>2</a:t>
            </a:r>
            <a:r>
              <a:rPr lang="el-GR" sz="2400" b="0" i="0" u="none" strike="noStrike" baseline="0" dirty="0">
                <a:latin typeface="CMR10"/>
              </a:rPr>
              <a:t>) = 1</a:t>
            </a:r>
            <a:r>
              <a:rPr lang="el-GR" sz="2400" b="0" i="1" u="none" strike="noStrike" baseline="0" dirty="0">
                <a:latin typeface="CMMI10"/>
              </a:rPr>
              <a:t>/</a:t>
            </a:r>
            <a:r>
              <a:rPr lang="el-GR" sz="2400" b="0" i="0" u="none" strike="noStrike" baseline="0" dirty="0">
                <a:latin typeface="CMR10"/>
              </a:rPr>
              <a:t>3.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F1BFB-1742-AF1C-A2C7-B6A3DAF3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41" y="2633387"/>
            <a:ext cx="4902452" cy="3219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431E8-C23C-9190-EC3A-A7AC4D61FF34}"/>
              </a:ext>
            </a:extLst>
          </p:cNvPr>
          <p:cNvSpPr txBox="1"/>
          <p:nvPr/>
        </p:nvSpPr>
        <p:spPr>
          <a:xfrm>
            <a:off x="77002" y="5853002"/>
            <a:ext cx="121149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CMR10"/>
              </a:rPr>
              <a:t>Figure 2.1: Hypothetical class-conditional probability density functions show the probability density of measuring a particular feature value </a:t>
            </a:r>
            <a:r>
              <a:rPr lang="en-US" sz="1600" b="0" i="1" u="none" strike="noStrike" baseline="0" dirty="0">
                <a:latin typeface="CMMI10"/>
              </a:rPr>
              <a:t>x </a:t>
            </a:r>
            <a:r>
              <a:rPr lang="en-US" sz="1600" b="0" i="0" u="none" strike="noStrike" baseline="0" dirty="0">
                <a:latin typeface="CMR10"/>
              </a:rPr>
              <a:t>given the pattern is in category </a:t>
            </a:r>
            <a:r>
              <a:rPr lang="en-US" sz="1600" b="0" i="1" u="none" strike="noStrike" baseline="0" dirty="0" err="1">
                <a:latin typeface="CMMI10"/>
              </a:rPr>
              <a:t>ω</a:t>
            </a:r>
            <a:r>
              <a:rPr lang="en-US" sz="700" b="0" i="1" u="none" strike="noStrike" baseline="0" dirty="0" err="1">
                <a:latin typeface="CMMI7"/>
              </a:rPr>
              <a:t>i</a:t>
            </a:r>
            <a:r>
              <a:rPr lang="en-US" sz="1600" b="0" i="0" u="none" strike="noStrike" baseline="0" dirty="0">
                <a:latin typeface="CMR10"/>
              </a:rPr>
              <a:t>. If </a:t>
            </a:r>
            <a:r>
              <a:rPr lang="en-US" sz="1600" b="0" i="1" u="none" strike="noStrike" baseline="0" dirty="0">
                <a:latin typeface="CMMI10"/>
              </a:rPr>
              <a:t>x </a:t>
            </a:r>
            <a:r>
              <a:rPr lang="en-US" sz="1600" b="0" i="0" u="none" strike="noStrike" baseline="0" dirty="0">
                <a:latin typeface="CMR10"/>
              </a:rPr>
              <a:t>represents the weight of a fish, the two curves might describe the difference in length of populations of two types of fish. Density functions are normalized, and thus the area under each curve is 1.0.</a:t>
            </a:r>
            <a:endParaRPr lang="en-IN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151AA5-9644-AA6C-39D5-823224CA1CA1}"/>
                  </a:ext>
                </a:extLst>
              </p14:cNvPr>
              <p14:cNvContentPartPr/>
              <p14:nvPr/>
            </p14:nvContentPartPr>
            <p14:xfrm>
              <a:off x="3057480" y="2316240"/>
              <a:ext cx="8612640" cy="348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151AA5-9644-AA6C-39D5-823224CA1C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8120" y="2306880"/>
                <a:ext cx="8631360" cy="35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487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68A397-D38B-7FD7-B893-48E3DE3DC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119" y="922274"/>
            <a:ext cx="5722303" cy="389688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41791FF-41FC-6772-373E-C66A318E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951D4-634D-685D-1275-DAC260E24C39}"/>
              </a:ext>
            </a:extLst>
          </p:cNvPr>
          <p:cNvSpPr txBox="1"/>
          <p:nvPr/>
        </p:nvSpPr>
        <p:spPr>
          <a:xfrm>
            <a:off x="394637" y="5180328"/>
            <a:ext cx="92907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CMR10"/>
              </a:rPr>
              <a:t>Posterior probabilities </a:t>
            </a:r>
            <a:r>
              <a:rPr lang="en-US" sz="1800" b="0" i="0" u="none" strike="noStrike" baseline="0" dirty="0">
                <a:latin typeface="CMR10"/>
              </a:rPr>
              <a:t>for the particular priors P(</a:t>
            </a:r>
            <a:r>
              <a:rPr lang="en-US" sz="1800" b="0" i="1" u="none" strike="noStrike" baseline="0" dirty="0">
                <a:latin typeface="CMMI10"/>
              </a:rPr>
              <a:t>ω</a:t>
            </a:r>
            <a:r>
              <a:rPr lang="en-US" sz="800" b="0" i="0" u="none" strike="noStrike" baseline="0" dirty="0">
                <a:latin typeface="CMR7"/>
              </a:rPr>
              <a:t>1</a:t>
            </a:r>
            <a:r>
              <a:rPr lang="en-US" sz="1800" b="0" i="0" u="none" strike="noStrike" baseline="0" dirty="0">
                <a:latin typeface="CMR10"/>
              </a:rPr>
              <a:t>) = 2/3 and P(</a:t>
            </a:r>
            <a:r>
              <a:rPr lang="en-US" sz="1800" b="0" i="1" u="none" strike="noStrike" baseline="0" dirty="0">
                <a:latin typeface="CMMI10"/>
              </a:rPr>
              <a:t>ω</a:t>
            </a:r>
            <a:r>
              <a:rPr lang="en-US" sz="800" b="0" i="0" u="none" strike="noStrike" baseline="0" dirty="0">
                <a:latin typeface="CMR7"/>
              </a:rPr>
              <a:t>2</a:t>
            </a:r>
            <a:r>
              <a:rPr lang="en-US" sz="1800" b="0" i="0" u="none" strike="noStrike" baseline="0" dirty="0">
                <a:latin typeface="CMR10"/>
              </a:rPr>
              <a:t>) =1/3 for the class-conditional probability densities shown in Fig. Thus in this case, given that a pattern is measured to have feature value </a:t>
            </a:r>
            <a:r>
              <a:rPr lang="en-US" sz="1800" b="0" i="1" u="none" strike="noStrike" baseline="0" dirty="0">
                <a:latin typeface="CMMI10"/>
              </a:rPr>
              <a:t>x </a:t>
            </a:r>
            <a:r>
              <a:rPr lang="en-US" sz="1800" b="0" i="0" u="none" strike="noStrike" baseline="0" dirty="0">
                <a:latin typeface="CMR10"/>
              </a:rPr>
              <a:t>= 14, the probability it is in category </a:t>
            </a:r>
            <a:r>
              <a:rPr lang="en-US" sz="1800" b="0" i="1" u="none" strike="noStrike" baseline="0" dirty="0">
                <a:latin typeface="CMMI10"/>
              </a:rPr>
              <a:t>ω</a:t>
            </a:r>
            <a:r>
              <a:rPr lang="en-US" sz="800" b="0" i="0" u="none" strike="noStrike" baseline="0" dirty="0">
                <a:latin typeface="CMR7"/>
              </a:rPr>
              <a:t>2 </a:t>
            </a:r>
            <a:r>
              <a:rPr lang="en-US" sz="1800" b="0" i="0" u="none" strike="noStrike" baseline="0" dirty="0">
                <a:latin typeface="CMR10"/>
              </a:rPr>
              <a:t>is roughly 0.08, and that it is in </a:t>
            </a:r>
            <a:r>
              <a:rPr lang="en-US" sz="1800" b="0" i="1" u="none" strike="noStrike" baseline="0" dirty="0">
                <a:latin typeface="CMMI10"/>
              </a:rPr>
              <a:t>ω</a:t>
            </a:r>
            <a:r>
              <a:rPr lang="en-US" sz="800" b="0" i="0" u="none" strike="noStrike" baseline="0" dirty="0">
                <a:latin typeface="CMR7"/>
              </a:rPr>
              <a:t>1 </a:t>
            </a:r>
            <a:r>
              <a:rPr lang="en-US" sz="1800" b="0" i="0" u="none" strike="noStrike" baseline="0" dirty="0">
                <a:latin typeface="CMR10"/>
              </a:rPr>
              <a:t>is 0.92. At every </a:t>
            </a:r>
            <a:r>
              <a:rPr lang="en-US" sz="1800" b="0" i="1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10"/>
              </a:rPr>
              <a:t>, the posteriors </a:t>
            </a:r>
            <a:r>
              <a:rPr lang="en-IN" sz="1800" b="0" i="0" u="none" strike="noStrike" baseline="0" dirty="0">
                <a:latin typeface="CMR10"/>
              </a:rPr>
              <a:t>sum to 1.0.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4059A4-74F4-7545-5770-6C6DC2800A47}"/>
                  </a:ext>
                </a:extLst>
              </p14:cNvPr>
              <p14:cNvContentPartPr/>
              <p14:nvPr/>
            </p14:nvContentPartPr>
            <p14:xfrm>
              <a:off x="5137920" y="1385640"/>
              <a:ext cx="230760" cy="1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4059A4-74F4-7545-5770-6C6DC2800A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8560" y="1376280"/>
                <a:ext cx="249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80C53D-E5F0-A5EA-03E6-4F099DFDAF10}"/>
                  </a:ext>
                </a:extLst>
              </p14:cNvPr>
              <p14:cNvContentPartPr/>
              <p14:nvPr/>
            </p14:nvContentPartPr>
            <p14:xfrm>
              <a:off x="444600" y="956520"/>
              <a:ext cx="9081720" cy="374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80C53D-E5F0-A5EA-03E6-4F099DFDAF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240" y="947160"/>
                <a:ext cx="9100440" cy="37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138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classes</a:t>
            </a:r>
          </a:p>
          <a:p>
            <a:r>
              <a:rPr lang="en-US" dirty="0"/>
              <a:t>If we have an observation x for which we estimate P(ω1|x) , P(ω2|x),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D6E5E-CA45-153A-43C6-98D24BB1AE21}"/>
                  </a:ext>
                </a:extLst>
              </p14:cNvPr>
              <p14:cNvContentPartPr/>
              <p14:nvPr/>
            </p14:nvContentPartPr>
            <p14:xfrm>
              <a:off x="8785800" y="2824920"/>
              <a:ext cx="2189520" cy="35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D6E5E-CA45-153A-43C6-98D24BB1A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6440" y="2815560"/>
                <a:ext cx="2208240" cy="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511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an observation x for which P(ω1|x) is greater than P(ω2|x), we would naturally be inclined to decide that the true state of nature is ω1. </a:t>
            </a:r>
          </a:p>
          <a:p>
            <a:r>
              <a:rPr lang="en-US" dirty="0"/>
              <a:t>Similarly, if P(ω2|x) is greater than P(ω1|x), we would be inclined to choose ω2. </a:t>
            </a:r>
          </a:p>
          <a:p>
            <a:r>
              <a:rPr lang="en-IN" dirty="0"/>
              <a:t> Probability of error?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6C316C-A2BF-968D-44F7-6E6372032857}"/>
                  </a:ext>
                </a:extLst>
              </p14:cNvPr>
              <p14:cNvContentPartPr/>
              <p14:nvPr/>
            </p14:nvContentPartPr>
            <p14:xfrm>
              <a:off x="2320200" y="3435840"/>
              <a:ext cx="4914720" cy="45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6C316C-A2BF-968D-44F7-6E63720328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0840" y="3426480"/>
                <a:ext cx="4933440" cy="4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64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A219-84D7-44B8-7D8C-6FAD809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(Linear)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E038-5579-16BA-2CAF-7F2BE4B8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FVs maps to points in feature space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E77BF2-1D2B-2546-0CC8-92B45E43E831}"/>
                  </a:ext>
                </a:extLst>
              </p14:cNvPr>
              <p14:cNvContentPartPr/>
              <p14:nvPr/>
            </p14:nvContentPartPr>
            <p14:xfrm>
              <a:off x="996840" y="6120"/>
              <a:ext cx="8961120" cy="624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E77BF2-1D2B-2546-0CC8-92B45E43E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480" y="-3240"/>
                <a:ext cx="8979840" cy="62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406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an observation x for which P(ω1|x) is greater than P(ω2|x), we would naturally be inclined to decide that the true state of nature is ω1. </a:t>
            </a:r>
          </a:p>
          <a:p>
            <a:r>
              <a:rPr lang="en-US" dirty="0"/>
              <a:t>Similarly, if P(ω2|x) is greater than P(ω1|x), we would be inclined to choose ω2. </a:t>
            </a:r>
          </a:p>
          <a:p>
            <a:r>
              <a:rPr lang="en-IN" dirty="0"/>
              <a:t> Probability of error?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0D0F6-D4A3-5C19-93BF-7D956BBCA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11" y="4694320"/>
            <a:ext cx="7440171" cy="14826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434F5F-9BBF-9D0A-F2C6-D3CFDCCC8FE5}"/>
                  </a:ext>
                </a:extLst>
              </p14:cNvPr>
              <p14:cNvContentPartPr/>
              <p14:nvPr/>
            </p14:nvContentPartPr>
            <p14:xfrm>
              <a:off x="2395440" y="4874040"/>
              <a:ext cx="1407960" cy="116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434F5F-9BBF-9D0A-F2C6-D3CFDCCC8F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6080" y="4864680"/>
                <a:ext cx="1426680" cy="11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661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if P(ω2|x) is greater than P(ω1|x), we would be inclined to choose ω2. </a:t>
            </a:r>
          </a:p>
          <a:p>
            <a:r>
              <a:rPr lang="en-IN" dirty="0"/>
              <a:t> Probability of error?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average probability of error is given by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5B0F7-E324-1385-2C44-446F5D75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42" y="3067651"/>
            <a:ext cx="5164509" cy="10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3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9655-0308-BEE2-A0D5-4FB018B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3875-C9CB-BA60-EDB4-F81FB47E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2747" cy="4667250"/>
          </a:xfrm>
        </p:spPr>
        <p:txBody>
          <a:bodyPr>
            <a:normAutofit/>
          </a:bodyPr>
          <a:lstStyle/>
          <a:p>
            <a:r>
              <a:rPr lang="en-US" dirty="0"/>
              <a:t>Similarly, if P(ω2|x) is greater than P(ω1|x), we would be inclined to choose ω2. </a:t>
            </a:r>
          </a:p>
          <a:p>
            <a:r>
              <a:rPr lang="en-IN" dirty="0"/>
              <a:t> Probability of error?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average probability of error is given by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1800" b="0" i="0" u="none" strike="noStrike" baseline="0" dirty="0">
                <a:latin typeface="CMR10"/>
              </a:rPr>
              <a:t>and if for every </a:t>
            </a:r>
            <a:r>
              <a:rPr lang="en-US" sz="1800" b="0" i="1" u="none" strike="noStrike" baseline="0" dirty="0">
                <a:latin typeface="CMMI10"/>
              </a:rPr>
              <a:t>x </a:t>
            </a:r>
            <a:r>
              <a:rPr lang="en-US" sz="1800" b="0" i="0" u="none" strike="noStrike" baseline="0" dirty="0">
                <a:latin typeface="CMR10"/>
              </a:rPr>
              <a:t>we insure that </a:t>
            </a:r>
            <a:r>
              <a:rPr lang="en-US" sz="1800" b="0" i="1" u="none" strike="noStrike" baseline="0" dirty="0">
                <a:latin typeface="CMMI10"/>
              </a:rPr>
              <a:t>P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 err="1">
                <a:latin typeface="CMMI10"/>
              </a:rPr>
              <a:t>error</a:t>
            </a:r>
            <a:r>
              <a:rPr lang="en-US" sz="1800" b="0" i="1" u="none" strike="noStrike" baseline="0" dirty="0" err="1">
                <a:latin typeface="CMSY10"/>
              </a:rPr>
              <a:t>|</a:t>
            </a:r>
            <a:r>
              <a:rPr lang="en-US" sz="1800" b="0" i="1" u="none" strike="noStrike" baseline="0" dirty="0" err="1">
                <a:latin typeface="CMMI10"/>
              </a:rPr>
              <a:t>x</a:t>
            </a:r>
            <a:r>
              <a:rPr lang="en-US" sz="1800" b="0" i="0" u="none" strike="noStrike" baseline="0" dirty="0">
                <a:latin typeface="CMR10"/>
              </a:rPr>
              <a:t>) is as small as possible, then the integral must be as small as possible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5B0F7-E324-1385-2C44-446F5D75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42" y="3067651"/>
            <a:ext cx="5164509" cy="1029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5CDE8-B76C-1E88-09F1-790E368BB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27" y="4890155"/>
            <a:ext cx="5308808" cy="80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88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AD26-D809-336B-763E-C5DF33BD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8663-01A3-9B4F-CEFD-7DA1366B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we have justified the following Bayes’ decision rule for minimizing the probability of error: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0" i="0" u="none" strike="noStrike" baseline="0" dirty="0">
                <a:latin typeface="CMR10"/>
              </a:rPr>
              <a:t>and under this rule error becomes</a:t>
            </a:r>
          </a:p>
          <a:p>
            <a:endParaRPr lang="en-US" sz="2400" dirty="0">
              <a:latin typeface="CMR10"/>
            </a:endParaRPr>
          </a:p>
          <a:p>
            <a:endParaRPr lang="en-US" sz="2400" dirty="0">
              <a:latin typeface="CMR10"/>
            </a:endParaRPr>
          </a:p>
          <a:p>
            <a:endParaRPr lang="en-US" sz="2400" dirty="0">
              <a:latin typeface="CMR10"/>
            </a:endParaRPr>
          </a:p>
          <a:p>
            <a:r>
              <a:rPr lang="en-US" sz="2400" dirty="0"/>
              <a:t>This form of the decision rule emphasizes the role of the posterior probabilities.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F38F0-BBEF-CBE1-6F68-370683F8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4" y="2952913"/>
            <a:ext cx="9662039" cy="558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48E14-2544-3254-D268-71C442F8A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729" y="4638560"/>
            <a:ext cx="6540504" cy="5475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EDFE03-6819-A5AE-38FC-BD9C2D45AAA1}"/>
                  </a:ext>
                </a:extLst>
              </p14:cNvPr>
              <p14:cNvContentPartPr/>
              <p14:nvPr/>
            </p14:nvContentPartPr>
            <p14:xfrm>
              <a:off x="2087640" y="3380400"/>
              <a:ext cx="6668280" cy="15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EDFE03-6819-A5AE-38FC-BD9C2D45A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8280" y="3371040"/>
                <a:ext cx="6687000" cy="1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083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2CE2-401F-C1B0-FFA2-496E7916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623"/>
            <a:ext cx="10515600" cy="1325563"/>
          </a:xfrm>
        </p:spPr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F8A7-2109-8B1C-41F0-1E9AD3CF2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14" y="1434164"/>
            <a:ext cx="10853286" cy="4742799"/>
          </a:xfrm>
        </p:spPr>
        <p:txBody>
          <a:bodyPr/>
          <a:lstStyle/>
          <a:p>
            <a:r>
              <a:rPr lang="en-US" dirty="0"/>
              <a:t>We know how to express P(</a:t>
            </a:r>
            <a:r>
              <a:rPr lang="en-US" dirty="0" err="1"/>
              <a:t>ωj|x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We know </a:t>
            </a:r>
          </a:p>
          <a:p>
            <a:endParaRPr lang="en-US" dirty="0"/>
          </a:p>
          <a:p>
            <a:r>
              <a:rPr lang="en-US" dirty="0"/>
              <a:t>note that the evidence, p(x), becomes unimportant as far as making a decision is concerned. Its just a scale factor</a:t>
            </a:r>
          </a:p>
          <a:p>
            <a:r>
              <a:rPr lang="en-US" dirty="0"/>
              <a:t>Also </a:t>
            </a:r>
            <a:r>
              <a:rPr lang="en-IN" sz="1800" b="0" i="1" u="none" strike="noStrike" baseline="0" dirty="0">
                <a:latin typeface="CMMI10"/>
              </a:rPr>
              <a:t>P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l-GR" sz="1800" b="0" i="1" u="none" strike="noStrike" baseline="0" dirty="0">
                <a:latin typeface="CMMI10"/>
              </a:rPr>
              <a:t>ω</a:t>
            </a:r>
            <a:r>
              <a:rPr lang="el-GR" sz="1800" b="0" i="0" u="none" strike="noStrike" baseline="0" dirty="0">
                <a:latin typeface="CMR7"/>
              </a:rPr>
              <a:t>1</a:t>
            </a:r>
            <a:r>
              <a:rPr lang="el-GR" sz="1800" b="0" i="1" u="none" strike="noStrike" baseline="0" dirty="0">
                <a:latin typeface="CMSY10"/>
              </a:rPr>
              <a:t>|</a:t>
            </a:r>
            <a:r>
              <a:rPr lang="en-IN" sz="1800" b="0" i="1" u="none" strike="noStrike" baseline="0" dirty="0">
                <a:latin typeface="CMMI10"/>
              </a:rPr>
              <a:t>x</a:t>
            </a:r>
            <a:r>
              <a:rPr lang="en-IN" sz="1800" b="0" i="0" u="none" strike="noStrike" baseline="0" dirty="0">
                <a:latin typeface="CMR10"/>
              </a:rPr>
              <a:t>) + </a:t>
            </a:r>
            <a:r>
              <a:rPr lang="en-IN" sz="1800" b="0" i="1" u="none" strike="noStrike" baseline="0" dirty="0">
                <a:latin typeface="CMMI10"/>
              </a:rPr>
              <a:t>P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l-GR" sz="1800" b="0" i="1" u="none" strike="noStrike" baseline="0" dirty="0">
                <a:latin typeface="CMMI10"/>
              </a:rPr>
              <a:t>ω</a:t>
            </a:r>
            <a:r>
              <a:rPr lang="el-GR" sz="1800" b="0" i="0" u="none" strike="noStrike" baseline="0" dirty="0">
                <a:latin typeface="CMR7"/>
              </a:rPr>
              <a:t>2</a:t>
            </a:r>
            <a:r>
              <a:rPr lang="el-GR" sz="1800" b="0" i="1" u="none" strike="noStrike" baseline="0" dirty="0">
                <a:latin typeface="CMSY10"/>
              </a:rPr>
              <a:t>|</a:t>
            </a:r>
            <a:r>
              <a:rPr lang="en-IN" sz="1800" b="0" i="1" u="none" strike="noStrike" baseline="0" dirty="0">
                <a:latin typeface="CMMI10"/>
              </a:rPr>
              <a:t>x</a:t>
            </a:r>
            <a:r>
              <a:rPr lang="en-IN" sz="1800" b="0" i="0" u="none" strike="noStrike" baseline="0" dirty="0">
                <a:latin typeface="CMR10"/>
              </a:rPr>
              <a:t>) = 1.</a:t>
            </a:r>
          </a:p>
          <a:p>
            <a:r>
              <a:rPr lang="en-IN" sz="2800" b="0" i="0" u="none" strike="noStrike" baseline="0" dirty="0">
                <a:latin typeface="CMR10"/>
              </a:rPr>
              <a:t>We  </a:t>
            </a:r>
            <a:r>
              <a:rPr lang="en-US" sz="2800" b="0" i="0" u="none" strike="noStrike" baseline="0" dirty="0">
                <a:latin typeface="CMR10"/>
              </a:rPr>
              <a:t>obtain the following completely equivalent decision rule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D4A69-5D8A-FB47-F296-FA652116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72" y="2548390"/>
            <a:ext cx="5048587" cy="4226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813661-7B51-E326-76DD-0C201F4C59F2}"/>
                  </a:ext>
                </a:extLst>
              </p14:cNvPr>
              <p14:cNvContentPartPr/>
              <p14:nvPr/>
            </p14:nvContentPartPr>
            <p14:xfrm>
              <a:off x="3062880" y="2947320"/>
              <a:ext cx="2787840" cy="10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813661-7B51-E326-76DD-0C201F4C59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3520" y="2937960"/>
                <a:ext cx="2806560" cy="1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023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2CE2-401F-C1B0-FFA2-496E7916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623"/>
            <a:ext cx="10515600" cy="1325563"/>
          </a:xfrm>
        </p:spPr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F8A7-2109-8B1C-41F0-1E9AD3CF2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14" y="1434164"/>
            <a:ext cx="10853286" cy="4742799"/>
          </a:xfrm>
        </p:spPr>
        <p:txBody>
          <a:bodyPr/>
          <a:lstStyle/>
          <a:p>
            <a:r>
              <a:rPr lang="en-US" dirty="0"/>
              <a:t>We know how to express P(</a:t>
            </a:r>
            <a:r>
              <a:rPr lang="en-US" dirty="0" err="1"/>
              <a:t>ωj|x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We know </a:t>
            </a:r>
          </a:p>
          <a:p>
            <a:endParaRPr lang="en-US" dirty="0"/>
          </a:p>
          <a:p>
            <a:r>
              <a:rPr lang="en-US" dirty="0"/>
              <a:t>note that the evidence, p(x), becomes unimportant as far as making a decision is concerned. Its just a scale factor</a:t>
            </a:r>
          </a:p>
          <a:p>
            <a:r>
              <a:rPr lang="en-US" dirty="0"/>
              <a:t>Also </a:t>
            </a:r>
            <a:r>
              <a:rPr lang="en-IN" sz="1800" b="0" i="1" u="none" strike="noStrike" baseline="0" dirty="0">
                <a:latin typeface="CMMI10"/>
              </a:rPr>
              <a:t>P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l-GR" sz="1800" b="0" i="1" u="none" strike="noStrike" baseline="0" dirty="0">
                <a:latin typeface="CMMI10"/>
              </a:rPr>
              <a:t>ω</a:t>
            </a:r>
            <a:r>
              <a:rPr lang="el-GR" sz="1800" b="0" i="0" u="none" strike="noStrike" baseline="0" dirty="0">
                <a:latin typeface="CMR7"/>
              </a:rPr>
              <a:t>1</a:t>
            </a:r>
            <a:r>
              <a:rPr lang="el-GR" sz="1800" b="0" i="1" u="none" strike="noStrike" baseline="0" dirty="0">
                <a:latin typeface="CMSY10"/>
              </a:rPr>
              <a:t>|</a:t>
            </a:r>
            <a:r>
              <a:rPr lang="en-IN" sz="1800" b="0" i="1" u="none" strike="noStrike" baseline="0" dirty="0">
                <a:latin typeface="CMMI10"/>
              </a:rPr>
              <a:t>x</a:t>
            </a:r>
            <a:r>
              <a:rPr lang="en-IN" sz="1800" b="0" i="0" u="none" strike="noStrike" baseline="0" dirty="0">
                <a:latin typeface="CMR10"/>
              </a:rPr>
              <a:t>) + </a:t>
            </a:r>
            <a:r>
              <a:rPr lang="en-IN" sz="1800" b="0" i="1" u="none" strike="noStrike" baseline="0" dirty="0">
                <a:latin typeface="CMMI10"/>
              </a:rPr>
              <a:t>P</a:t>
            </a:r>
            <a:r>
              <a:rPr lang="en-IN" sz="1800" b="0" i="0" u="none" strike="noStrike" baseline="0" dirty="0">
                <a:latin typeface="CMR10"/>
              </a:rPr>
              <a:t>(</a:t>
            </a:r>
            <a:r>
              <a:rPr lang="el-GR" sz="1800" b="0" i="1" u="none" strike="noStrike" baseline="0" dirty="0">
                <a:latin typeface="CMMI10"/>
              </a:rPr>
              <a:t>ω</a:t>
            </a:r>
            <a:r>
              <a:rPr lang="el-GR" sz="1800" b="0" i="0" u="none" strike="noStrike" baseline="0" dirty="0">
                <a:latin typeface="CMR7"/>
              </a:rPr>
              <a:t>2</a:t>
            </a:r>
            <a:r>
              <a:rPr lang="el-GR" sz="1800" b="0" i="1" u="none" strike="noStrike" baseline="0" dirty="0">
                <a:latin typeface="CMSY10"/>
              </a:rPr>
              <a:t>|</a:t>
            </a:r>
            <a:r>
              <a:rPr lang="en-IN" sz="1800" b="0" i="1" u="none" strike="noStrike" baseline="0" dirty="0">
                <a:latin typeface="CMMI10"/>
              </a:rPr>
              <a:t>x</a:t>
            </a:r>
            <a:r>
              <a:rPr lang="en-IN" sz="1800" b="0" i="0" u="none" strike="noStrike" baseline="0" dirty="0">
                <a:latin typeface="CMR10"/>
              </a:rPr>
              <a:t>) = 1. </a:t>
            </a:r>
          </a:p>
          <a:p>
            <a:pPr algn="l"/>
            <a:r>
              <a:rPr lang="en-IN" sz="2400" b="0" i="0" u="none" strike="noStrike" baseline="0" dirty="0">
                <a:latin typeface="CMR10"/>
              </a:rPr>
              <a:t>We  </a:t>
            </a:r>
            <a:r>
              <a:rPr lang="en-US" sz="2400" b="0" i="0" u="none" strike="noStrike" baseline="0" dirty="0">
                <a:latin typeface="CMR10"/>
              </a:rPr>
              <a:t>obtain the following completely equivalent decision rule: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D4A69-5D8A-FB47-F296-FA652116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72" y="2548390"/>
            <a:ext cx="5048587" cy="422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43826-70E0-6C45-36DC-357ED8CD6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13" y="5583879"/>
            <a:ext cx="9009251" cy="7784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372454-381F-509B-313E-518F231391DA}"/>
                  </a:ext>
                </a:extLst>
              </p14:cNvPr>
              <p14:cNvContentPartPr/>
              <p14:nvPr/>
            </p14:nvContentPartPr>
            <p14:xfrm>
              <a:off x="2500560" y="4186440"/>
              <a:ext cx="6814080" cy="2590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372454-381F-509B-313E-518F231391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1200" y="4177080"/>
                <a:ext cx="6832800" cy="26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852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9A73-61F6-5DD8-C8B6-55A05065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70AD-E78A-4BA9-8F95-2069A0C9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additional insight can be obtained by considering a few special cases. </a:t>
            </a:r>
          </a:p>
          <a:p>
            <a:r>
              <a:rPr lang="en-US" dirty="0"/>
              <a:t>If for some x we have p(x|ω1) = p(x|ω2), then that particular observation gives us no information about the state of nature.</a:t>
            </a:r>
          </a:p>
          <a:p>
            <a:r>
              <a:rPr lang="en-US" dirty="0"/>
              <a:t>On the other hand, if P(ω1) = P(ω2), then the states of nature are equally probable;</a:t>
            </a:r>
          </a:p>
          <a:p>
            <a:r>
              <a:rPr lang="en-US" dirty="0"/>
              <a:t>In general, both of these factors are important in making a decision, and the Bayes decision rule combines them to achieve the minimum probability of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7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27A4-6D8C-4AF1-9404-858CEA75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 – Continuous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5B67-0690-2C89-08A7-DDE4AD62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shall now formalize the ideas just considered, and generalize them in four ways:</a:t>
            </a:r>
          </a:p>
          <a:p>
            <a:r>
              <a:rPr lang="en-US" dirty="0"/>
              <a:t> by allowing the use of more than one feature</a:t>
            </a:r>
          </a:p>
          <a:p>
            <a:r>
              <a:rPr lang="en-US" dirty="0"/>
              <a:t> by allowing more than two states of nature</a:t>
            </a:r>
          </a:p>
          <a:p>
            <a:r>
              <a:rPr lang="en-US" dirty="0"/>
              <a:t> by allowing actions other than merely deciding the state of nature</a:t>
            </a:r>
          </a:p>
          <a:p>
            <a:r>
              <a:rPr lang="en-US" dirty="0"/>
              <a:t> by introducing a loss function more general than the probability of error.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81CB1D-6219-F8AC-9493-91C124E4DAAB}"/>
                  </a:ext>
                </a:extLst>
              </p14:cNvPr>
              <p14:cNvContentPartPr/>
              <p14:nvPr/>
            </p14:nvContentPartPr>
            <p14:xfrm>
              <a:off x="3225600" y="3144600"/>
              <a:ext cx="3733560" cy="344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81CB1D-6219-F8AC-9493-91C124E4DA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6240" y="3135240"/>
                <a:ext cx="3752280" cy="34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88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6FFA-B451-F6E1-35C4-051EA99A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2A85-C48B-9402-6159-6EFF9BC4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ω1, ..., </a:t>
            </a:r>
            <a:r>
              <a:rPr lang="en-US" dirty="0" err="1"/>
              <a:t>ωc</a:t>
            </a:r>
            <a:r>
              <a:rPr lang="en-US" dirty="0"/>
              <a:t> be the finite set of c states of nature (“categories”) </a:t>
            </a:r>
          </a:p>
          <a:p>
            <a:r>
              <a:rPr lang="en-US" dirty="0"/>
              <a:t>Let  α1, ..., αa be the finite set of a possible 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638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1EC7-5875-B599-26F3-DE7CD060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6271-0268-C34A-52AE-90A55D1C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ω1, ..., </a:t>
            </a:r>
            <a:r>
              <a:rPr lang="en-US" dirty="0" err="1"/>
              <a:t>ωc</a:t>
            </a:r>
            <a:r>
              <a:rPr lang="en-US" dirty="0"/>
              <a:t> be the finite set of c states of nature (“categories”) </a:t>
            </a:r>
          </a:p>
          <a:p>
            <a:r>
              <a:rPr lang="en-US" dirty="0"/>
              <a:t>Let  α1, ..., αa be the finite set of a possible actions.</a:t>
            </a:r>
            <a:endParaRPr lang="en-IN" dirty="0"/>
          </a:p>
          <a:p>
            <a:r>
              <a:rPr lang="en-US" dirty="0"/>
              <a:t>The loss function λ(α</a:t>
            </a:r>
            <a:r>
              <a:rPr lang="en-US" dirty="0" err="1"/>
              <a:t>i|ωj</a:t>
            </a:r>
            <a:r>
              <a:rPr lang="en-US" dirty="0"/>
              <a:t>) describes the loss incurred for taking action α</a:t>
            </a:r>
            <a:r>
              <a:rPr lang="en-US" dirty="0" err="1"/>
              <a:t>i</a:t>
            </a:r>
            <a:r>
              <a:rPr lang="en-US" dirty="0"/>
              <a:t> when the state of nature is </a:t>
            </a:r>
            <a:r>
              <a:rPr lang="en-US" dirty="0" err="1"/>
              <a:t>ωj</a:t>
            </a:r>
            <a:r>
              <a:rPr lang="en-US" dirty="0"/>
              <a:t> 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FC2218-8438-DC0F-400E-F03AC05FEB1E}"/>
                  </a:ext>
                </a:extLst>
              </p14:cNvPr>
              <p14:cNvContentPartPr/>
              <p14:nvPr/>
            </p14:nvContentPartPr>
            <p14:xfrm>
              <a:off x="1657800" y="1758960"/>
              <a:ext cx="8313840" cy="278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FC2218-8438-DC0F-400E-F03AC05FEB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8440" y="1749600"/>
                <a:ext cx="833256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15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A219-84D7-44B8-7D8C-6FAD809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(quadratic)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E038-5579-16BA-2CAF-7F2BE4B8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FVs maps to points in feature space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4C7493-7767-C473-7209-D083D852D8BD}"/>
                  </a:ext>
                </a:extLst>
              </p14:cNvPr>
              <p14:cNvContentPartPr/>
              <p14:nvPr/>
            </p14:nvContentPartPr>
            <p14:xfrm>
              <a:off x="389880" y="195120"/>
              <a:ext cx="10762560" cy="450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4C7493-7767-C473-7209-D083D852D8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20" y="185760"/>
                <a:ext cx="10781280" cy="45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019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1EC7-5875-B599-26F3-DE7CD060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6271-0268-C34A-52AE-90A55D1C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ω1, ..., </a:t>
            </a:r>
            <a:r>
              <a:rPr lang="en-US" dirty="0" err="1"/>
              <a:t>ωc</a:t>
            </a:r>
            <a:r>
              <a:rPr lang="en-US" dirty="0"/>
              <a:t> be the finite set of c states of nature (“categories”) </a:t>
            </a:r>
          </a:p>
          <a:p>
            <a:r>
              <a:rPr lang="en-US" dirty="0"/>
              <a:t>Let  α1, ..., αa be the finite set of a possible actions.</a:t>
            </a:r>
            <a:endParaRPr lang="en-IN" dirty="0"/>
          </a:p>
          <a:p>
            <a:r>
              <a:rPr lang="en-US" dirty="0"/>
              <a:t>The loss function λ(α</a:t>
            </a:r>
            <a:r>
              <a:rPr lang="en-US" dirty="0" err="1"/>
              <a:t>i|ωj</a:t>
            </a:r>
            <a:r>
              <a:rPr lang="en-US" dirty="0"/>
              <a:t>) describes the loss incurred for taking action α</a:t>
            </a:r>
            <a:r>
              <a:rPr lang="en-US" dirty="0" err="1"/>
              <a:t>i</a:t>
            </a:r>
            <a:r>
              <a:rPr lang="en-US" dirty="0"/>
              <a:t> when the state of nature is </a:t>
            </a:r>
            <a:r>
              <a:rPr lang="en-US" dirty="0" err="1"/>
              <a:t>ωj</a:t>
            </a:r>
            <a:r>
              <a:rPr lang="en-US" dirty="0"/>
              <a:t> . </a:t>
            </a:r>
          </a:p>
          <a:p>
            <a:endParaRPr lang="en-US" dirty="0"/>
          </a:p>
          <a:p>
            <a:r>
              <a:rPr lang="en-US" dirty="0"/>
              <a:t>Let the feature vector x be a d-component vector-valued random variable, </a:t>
            </a:r>
          </a:p>
          <a:p>
            <a:r>
              <a:rPr lang="en-US" dirty="0"/>
              <a:t>and let p(</a:t>
            </a:r>
            <a:r>
              <a:rPr lang="en-US" dirty="0" err="1"/>
              <a:t>x|ωj</a:t>
            </a:r>
            <a:r>
              <a:rPr lang="en-US" dirty="0"/>
              <a:t>) be the state conditional probability density function for x — the probability density function for x conditioned on </a:t>
            </a:r>
            <a:r>
              <a:rPr lang="en-US" dirty="0" err="1"/>
              <a:t>ωj</a:t>
            </a:r>
            <a:r>
              <a:rPr lang="en-US" dirty="0"/>
              <a:t> being the true state of nature.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A5C852-91B8-BEE5-CF23-50851AD44DCC}"/>
                  </a:ext>
                </a:extLst>
              </p14:cNvPr>
              <p14:cNvContentPartPr/>
              <p14:nvPr/>
            </p14:nvContentPartPr>
            <p14:xfrm>
              <a:off x="1996920" y="4447080"/>
              <a:ext cx="3273480" cy="92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A5C852-91B8-BEE5-CF23-50851AD44D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7560" y="4437720"/>
                <a:ext cx="3292200" cy="9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3948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1C80-4EB3-3845-E409-CB15DA2C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F6F0-3014-A657-5017-030F1205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before, P(</a:t>
            </a:r>
            <a:r>
              <a:rPr lang="en-US" dirty="0" err="1"/>
              <a:t>ωj</a:t>
            </a:r>
            <a:r>
              <a:rPr lang="en-US" dirty="0"/>
              <a:t>) describes the prior probability that nature is in state </a:t>
            </a:r>
            <a:r>
              <a:rPr lang="en-US" dirty="0" err="1"/>
              <a:t>ωj</a:t>
            </a:r>
            <a:r>
              <a:rPr lang="en-US" dirty="0"/>
              <a:t> .</a:t>
            </a:r>
          </a:p>
          <a:p>
            <a:r>
              <a:rPr lang="en-US" dirty="0"/>
              <a:t> Then the posterior probability P(</a:t>
            </a:r>
            <a:r>
              <a:rPr lang="en-US" dirty="0" err="1"/>
              <a:t>ωj</a:t>
            </a:r>
            <a:r>
              <a:rPr lang="en-US" dirty="0"/>
              <a:t> |x) can be computed from p(</a:t>
            </a:r>
            <a:r>
              <a:rPr lang="en-US" dirty="0" err="1"/>
              <a:t>x|ωj</a:t>
            </a:r>
            <a:r>
              <a:rPr lang="en-US" dirty="0"/>
              <a:t>) by Bayes’ formula: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F70563-45DE-8CB0-A985-607327B93CCC}"/>
                  </a:ext>
                </a:extLst>
              </p14:cNvPr>
              <p14:cNvContentPartPr/>
              <p14:nvPr/>
            </p14:nvContentPartPr>
            <p14:xfrm>
              <a:off x="2679480" y="2259720"/>
              <a:ext cx="5091480" cy="98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F70563-45DE-8CB0-A985-607327B93C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0120" y="2250360"/>
                <a:ext cx="5110200" cy="10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598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1C80-4EB3-3845-E409-CB15DA2C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F6F0-3014-A657-5017-030F1205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before, P(</a:t>
            </a:r>
            <a:r>
              <a:rPr lang="en-US" dirty="0" err="1"/>
              <a:t>ωj</a:t>
            </a:r>
            <a:r>
              <a:rPr lang="en-US" dirty="0"/>
              <a:t>) describes the prior probability that nature is in state </a:t>
            </a:r>
            <a:r>
              <a:rPr lang="en-US" dirty="0" err="1"/>
              <a:t>ωj</a:t>
            </a:r>
            <a:r>
              <a:rPr lang="en-US" dirty="0"/>
              <a:t> .</a:t>
            </a:r>
          </a:p>
          <a:p>
            <a:r>
              <a:rPr lang="en-US" dirty="0"/>
              <a:t> Then the posterior probability P(</a:t>
            </a:r>
            <a:r>
              <a:rPr lang="en-US" dirty="0" err="1"/>
              <a:t>ωj</a:t>
            </a:r>
            <a:r>
              <a:rPr lang="en-US" dirty="0"/>
              <a:t> |x) can be computed from p(</a:t>
            </a:r>
            <a:r>
              <a:rPr lang="en-US" dirty="0" err="1"/>
              <a:t>x|ωj</a:t>
            </a:r>
            <a:r>
              <a:rPr lang="en-US" dirty="0"/>
              <a:t>) by Bayes’ formula: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302EA-B421-719E-8AFB-42F60A132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4215231"/>
            <a:ext cx="6560395" cy="18583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CA7E6F-F871-C3C8-35E5-705FAEA94B4C}"/>
                  </a:ext>
                </a:extLst>
              </p14:cNvPr>
              <p14:cNvContentPartPr/>
              <p14:nvPr/>
            </p14:nvContentPartPr>
            <p14:xfrm>
              <a:off x="1827000" y="3121560"/>
              <a:ext cx="10124280" cy="303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CA7E6F-F871-C3C8-35E5-705FAEA94B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7640" y="3112200"/>
                <a:ext cx="10143000" cy="30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116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3E08-00A2-DCA6-D02F-B18DD94E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7DBB-193B-4790-6436-E7A9F2FC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observe a particular x and that we contemplate taking action α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If the true state of nature is </a:t>
            </a:r>
            <a:r>
              <a:rPr lang="en-US" dirty="0" err="1"/>
              <a:t>ωj</a:t>
            </a:r>
            <a:r>
              <a:rPr lang="en-US" dirty="0"/>
              <a:t> , by definition we will incur the loss λ(α</a:t>
            </a:r>
            <a:r>
              <a:rPr lang="en-US" dirty="0" err="1"/>
              <a:t>i|ωj</a:t>
            </a:r>
            <a:r>
              <a:rPr lang="en-US" dirty="0"/>
              <a:t> ).</a:t>
            </a:r>
          </a:p>
          <a:p>
            <a:r>
              <a:rPr lang="en-US" dirty="0"/>
              <a:t>Since P(</a:t>
            </a:r>
            <a:r>
              <a:rPr lang="en-US" dirty="0" err="1"/>
              <a:t>ωj</a:t>
            </a:r>
            <a:r>
              <a:rPr lang="en-US" dirty="0"/>
              <a:t> |x) is the probability that the true state of nature is </a:t>
            </a:r>
            <a:r>
              <a:rPr lang="en-US" dirty="0" err="1"/>
              <a:t>ωj</a:t>
            </a:r>
            <a:r>
              <a:rPr lang="en-US" dirty="0"/>
              <a:t> , the expected loss associated with taking action α</a:t>
            </a:r>
            <a:r>
              <a:rPr lang="en-US" dirty="0" err="1"/>
              <a:t>i</a:t>
            </a:r>
            <a:r>
              <a:rPr lang="en-US" dirty="0"/>
              <a:t> is merely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DB27E-22CF-5453-2F16-D2811ECCB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611" b="-3340"/>
          <a:stretch/>
        </p:blipFill>
        <p:spPr>
          <a:xfrm>
            <a:off x="3505676" y="5520775"/>
            <a:ext cx="1085575" cy="10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06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3E08-00A2-DCA6-D02F-B18DD94E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7DBB-193B-4790-6436-E7A9F2FC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observe a particular x and that we contemplate taking action α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If the true state of nature is </a:t>
            </a:r>
            <a:r>
              <a:rPr lang="en-US" dirty="0" err="1"/>
              <a:t>ωj</a:t>
            </a:r>
            <a:r>
              <a:rPr lang="en-US" dirty="0"/>
              <a:t> , by definition we will incur the loss λ(α</a:t>
            </a:r>
            <a:r>
              <a:rPr lang="en-US" dirty="0" err="1"/>
              <a:t>i|ωj</a:t>
            </a:r>
            <a:r>
              <a:rPr lang="en-US" dirty="0"/>
              <a:t> ).</a:t>
            </a:r>
          </a:p>
          <a:p>
            <a:r>
              <a:rPr lang="en-US" dirty="0"/>
              <a:t>Since P(</a:t>
            </a:r>
            <a:r>
              <a:rPr lang="en-US" dirty="0" err="1"/>
              <a:t>ωj</a:t>
            </a:r>
            <a:r>
              <a:rPr lang="en-US" dirty="0"/>
              <a:t> |x) is the probability that the true state of nature is </a:t>
            </a:r>
            <a:r>
              <a:rPr lang="en-US" dirty="0" err="1"/>
              <a:t>ωj</a:t>
            </a:r>
            <a:r>
              <a:rPr lang="en-US" dirty="0"/>
              <a:t> , the expected loss associated with taking action α</a:t>
            </a:r>
            <a:r>
              <a:rPr lang="en-US" dirty="0" err="1"/>
              <a:t>i</a:t>
            </a:r>
            <a:r>
              <a:rPr lang="en-US" dirty="0"/>
              <a:t> is merely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915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3E08-00A2-DCA6-D02F-B18DD94E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7DBB-193B-4790-6436-E7A9F2FC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observe a particular x and that we contemplate taking action α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If the true state of nature is </a:t>
            </a:r>
            <a:r>
              <a:rPr lang="en-US" dirty="0" err="1"/>
              <a:t>ωj</a:t>
            </a:r>
            <a:r>
              <a:rPr lang="en-US" dirty="0"/>
              <a:t> , by definition we will incur the loss λ(α</a:t>
            </a:r>
            <a:r>
              <a:rPr lang="en-US" dirty="0" err="1"/>
              <a:t>i|ωj</a:t>
            </a:r>
            <a:r>
              <a:rPr lang="en-US" dirty="0"/>
              <a:t> ).</a:t>
            </a:r>
          </a:p>
          <a:p>
            <a:endParaRPr lang="en-US" dirty="0"/>
          </a:p>
          <a:p>
            <a:r>
              <a:rPr lang="en-US" dirty="0"/>
              <a:t>Since P(</a:t>
            </a:r>
            <a:r>
              <a:rPr lang="en-US" dirty="0" err="1"/>
              <a:t>ωj</a:t>
            </a:r>
            <a:r>
              <a:rPr lang="en-US" dirty="0"/>
              <a:t> |x) is the probability that the true state of nature is </a:t>
            </a:r>
            <a:r>
              <a:rPr lang="en-US" dirty="0" err="1"/>
              <a:t>ωj</a:t>
            </a:r>
            <a:r>
              <a:rPr lang="en-US" dirty="0"/>
              <a:t> , the expected loss associated with taking action α</a:t>
            </a:r>
            <a:r>
              <a:rPr lang="en-US" dirty="0" err="1"/>
              <a:t>i</a:t>
            </a:r>
            <a:r>
              <a:rPr lang="en-US" dirty="0"/>
              <a:t> is merely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DB27E-22CF-5453-2F16-D2811ECC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76" y="5520775"/>
            <a:ext cx="3963528" cy="10471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0782F7-E9C6-DAAA-2940-E740AF646E08}"/>
                  </a:ext>
                </a:extLst>
              </p14:cNvPr>
              <p14:cNvContentPartPr/>
              <p14:nvPr/>
            </p14:nvContentPartPr>
            <p14:xfrm>
              <a:off x="5639400" y="6192720"/>
              <a:ext cx="1318320" cy="64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0782F7-E9C6-DAAA-2940-E740AF646E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0040" y="6183360"/>
                <a:ext cx="1337040" cy="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079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0FF9-8835-F0E0-DACA-531C1D5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E3DF-4234-EBDF-E50A-BA7A839E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RISK</a:t>
            </a:r>
          </a:p>
          <a:p>
            <a:r>
              <a:rPr lang="en-US" dirty="0"/>
              <a:t>In decision-theoretic terminology, an expected loss is called a risk, and R(α</a:t>
            </a:r>
            <a:r>
              <a:rPr lang="en-US" dirty="0" err="1"/>
              <a:t>i</a:t>
            </a:r>
            <a:r>
              <a:rPr lang="en-US" dirty="0"/>
              <a:t> |x) is called the conditional risk. </a:t>
            </a:r>
          </a:p>
          <a:p>
            <a:r>
              <a:rPr lang="en-US" dirty="0"/>
              <a:t>Whenever we encounter a particular observation x, we can minimize our expected loss by selecting the action that minimizes the conditional risk.</a:t>
            </a:r>
          </a:p>
          <a:p>
            <a:r>
              <a:rPr lang="en-US" dirty="0"/>
              <a:t>We shall now show that this Bayes decision procedure actually provides the optimal performance on an overall risk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71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A19-C754-A29B-48A4-9D329E6D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4F12-363D-CFBE-8E5E-8DB8B360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Our problem : find a decision rule against P(</a:t>
            </a:r>
            <a:r>
              <a:rPr lang="en-US" dirty="0" err="1"/>
              <a:t>ωj</a:t>
            </a:r>
            <a:r>
              <a:rPr lang="en-US" dirty="0"/>
              <a:t>) that minimizes the overall risk. </a:t>
            </a:r>
          </a:p>
          <a:p>
            <a:r>
              <a:rPr lang="en-US" dirty="0"/>
              <a:t>A general decision rule is a function α(x) that tells us which rule action to take for every possible observation. </a:t>
            </a:r>
          </a:p>
          <a:p>
            <a:endParaRPr lang="en-US" dirty="0"/>
          </a:p>
          <a:p>
            <a:r>
              <a:rPr lang="en-US" dirty="0"/>
              <a:t>Every x the decision function α(x) assumes one of the a values α1, ..., αa. </a:t>
            </a:r>
          </a:p>
          <a:p>
            <a:r>
              <a:rPr lang="en-US" dirty="0"/>
              <a:t>The overall risk R is the expected loss associated with a given decision rule.</a:t>
            </a:r>
          </a:p>
          <a:p>
            <a:r>
              <a:rPr lang="en-US" dirty="0"/>
              <a:t>Since R(α</a:t>
            </a:r>
            <a:r>
              <a:rPr lang="en-US" dirty="0" err="1"/>
              <a:t>i|x</a:t>
            </a:r>
            <a:r>
              <a:rPr lang="en-US" dirty="0"/>
              <a:t>) is the conditional risk associated with action α</a:t>
            </a:r>
            <a:r>
              <a:rPr lang="en-US" dirty="0" err="1"/>
              <a:t>i</a:t>
            </a:r>
            <a:r>
              <a:rPr lang="en-US" dirty="0"/>
              <a:t>, and since the decision rule specifies the action, the overall risk is given 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8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A19-C754-A29B-48A4-9D329E6D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4F12-363D-CFBE-8E5E-8DB8B360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problem : find a decision rule against P(</a:t>
            </a:r>
            <a:r>
              <a:rPr lang="en-US" dirty="0" err="1"/>
              <a:t>ωj</a:t>
            </a:r>
            <a:r>
              <a:rPr lang="en-US" dirty="0"/>
              <a:t>) that minimizes the overall risk. </a:t>
            </a:r>
          </a:p>
          <a:p>
            <a:r>
              <a:rPr lang="en-US" dirty="0"/>
              <a:t>A general decision rule is a function α(x) that tells us which rule action to take for every possible observation. </a:t>
            </a:r>
          </a:p>
          <a:p>
            <a:r>
              <a:rPr lang="en-US" dirty="0"/>
              <a:t>Every x the decision function α(x) assumes one of the a values α1, ..., αa. </a:t>
            </a:r>
          </a:p>
          <a:p>
            <a:r>
              <a:rPr lang="en-US" dirty="0"/>
              <a:t>The overall risk R is the expected loss associated with a given decision rule.</a:t>
            </a:r>
          </a:p>
          <a:p>
            <a:r>
              <a:rPr lang="en-US" dirty="0"/>
              <a:t>Since R(α</a:t>
            </a:r>
            <a:r>
              <a:rPr lang="en-US" dirty="0" err="1"/>
              <a:t>i|x</a:t>
            </a:r>
            <a:r>
              <a:rPr lang="en-US" dirty="0"/>
              <a:t>) is the conditional risk associated with action α</a:t>
            </a:r>
            <a:r>
              <a:rPr lang="en-US" dirty="0" err="1"/>
              <a:t>i</a:t>
            </a:r>
            <a:r>
              <a:rPr lang="en-US" dirty="0"/>
              <a:t>, and since the decision rule specifies the action, the overall risk is given by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96BFB-09FC-85BA-0004-2C60954E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69" y="5768652"/>
            <a:ext cx="3464809" cy="8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A19-C754-A29B-48A4-9D329E6D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4F12-363D-CFBE-8E5E-8DB8B360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 decision rule: To minimize the overall risk, compute the conditional risk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1,...,a and select the action α</a:t>
            </a:r>
            <a:r>
              <a:rPr lang="en-US" dirty="0" err="1"/>
              <a:t>i</a:t>
            </a:r>
            <a:r>
              <a:rPr lang="en-US" dirty="0"/>
              <a:t> for which R(α</a:t>
            </a:r>
            <a:r>
              <a:rPr lang="en-US" dirty="0" err="1"/>
              <a:t>i|x</a:t>
            </a:r>
            <a:r>
              <a:rPr lang="en-US" dirty="0"/>
              <a:t>) is minimum.</a:t>
            </a:r>
          </a:p>
          <a:p>
            <a:r>
              <a:rPr lang="en-US" dirty="0"/>
              <a:t> The resulting minimum overall risk is called the Bayes risk.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BE162-2EC1-534C-91A0-17F794E7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37" y="2465792"/>
            <a:ext cx="3637223" cy="7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1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A219-84D7-44B8-7D8C-6FAD809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(complicated)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E038-5579-16BA-2CAF-7F2BE4B8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FVs maps to points in feature space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457EA0-C636-089C-8389-E63A0655A9E8}"/>
                  </a:ext>
                </a:extLst>
              </p14:cNvPr>
              <p14:cNvContentPartPr/>
              <p14:nvPr/>
            </p14:nvContentPartPr>
            <p14:xfrm>
              <a:off x="1650240" y="1481760"/>
              <a:ext cx="9718920" cy="419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457EA0-C636-089C-8389-E63A0655A9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0880" y="1472400"/>
                <a:ext cx="9737640" cy="42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357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A19-C754-A29B-48A4-9D329E6D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4F12-363D-CFBE-8E5E-8DB8B360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Two-Category Classification Problem 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Here action </a:t>
            </a:r>
            <a:r>
              <a:rPr lang="en-US" sz="1800" b="0" i="1" u="none" strike="noStrike" baseline="0" dirty="0">
                <a:latin typeface="CMMI10"/>
              </a:rPr>
              <a:t>α</a:t>
            </a:r>
            <a:r>
              <a:rPr lang="en-US" sz="1800" b="0" i="0" u="none" strike="noStrike" baseline="0" dirty="0">
                <a:latin typeface="CMR7"/>
              </a:rPr>
              <a:t>1 </a:t>
            </a:r>
            <a:r>
              <a:rPr lang="en-US" sz="1800" b="0" i="0" u="none" strike="noStrike" baseline="0" dirty="0">
                <a:latin typeface="CMR10"/>
              </a:rPr>
              <a:t>corresponds to deciding that the true state of nature is </a:t>
            </a:r>
            <a:r>
              <a:rPr lang="en-US" sz="1800" b="0" i="1" u="none" strike="noStrike" baseline="0" dirty="0">
                <a:latin typeface="CMMI10"/>
              </a:rPr>
              <a:t>ω</a:t>
            </a:r>
            <a:r>
              <a:rPr lang="en-US" sz="1800" b="0" i="0" u="none" strike="noStrike" baseline="0" dirty="0">
                <a:latin typeface="CMR7"/>
              </a:rPr>
              <a:t>1</a:t>
            </a:r>
            <a:r>
              <a:rPr lang="en-US" sz="1800" b="0" i="0" u="none" strike="noStrike" baseline="0" dirty="0">
                <a:latin typeface="CMR10"/>
              </a:rPr>
              <a:t>, and action </a:t>
            </a:r>
            <a:r>
              <a:rPr lang="en-US" sz="1800" b="0" i="1" u="none" strike="noStrike" baseline="0" dirty="0">
                <a:latin typeface="CMMI10"/>
              </a:rPr>
              <a:t>α</a:t>
            </a:r>
            <a:r>
              <a:rPr lang="en-US" sz="1800" b="0" i="0" u="none" strike="noStrike" baseline="0" dirty="0">
                <a:latin typeface="CMR7"/>
              </a:rPr>
              <a:t>2 </a:t>
            </a:r>
            <a:r>
              <a:rPr lang="en-US" sz="1800" b="0" i="0" u="none" strike="noStrike" baseline="0" dirty="0">
                <a:latin typeface="CMR10"/>
              </a:rPr>
              <a:t>corresponds to deciding that it is </a:t>
            </a:r>
            <a:r>
              <a:rPr lang="en-US" sz="1800" b="0" i="1" u="none" strike="noStrike" baseline="0" dirty="0">
                <a:latin typeface="CMMI10"/>
              </a:rPr>
              <a:t>ω</a:t>
            </a:r>
            <a:r>
              <a:rPr lang="en-US" sz="1800" b="0" i="0" u="none" strike="noStrike" baseline="0" dirty="0">
                <a:latin typeface="CMR7"/>
              </a:rPr>
              <a:t>2</a:t>
            </a:r>
            <a:r>
              <a:rPr lang="en-US" sz="1800" b="0" i="0" u="none" strike="noStrike" baseline="0" dirty="0">
                <a:latin typeface="CMR10"/>
              </a:rPr>
              <a:t>. </a:t>
            </a: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r>
              <a:rPr lang="en-IN" sz="1800" b="0" i="0" u="none" strike="noStrike" baseline="0" dirty="0">
                <a:latin typeface="CMR10"/>
              </a:rPr>
              <a:t>For notational simplicity, </a:t>
            </a:r>
            <a:r>
              <a:rPr lang="en-US" sz="1800" b="0" i="0" u="none" strike="noStrike" baseline="0" dirty="0">
                <a:latin typeface="CMR10"/>
              </a:rPr>
              <a:t>let </a:t>
            </a:r>
            <a:r>
              <a:rPr lang="en-US" sz="1800" b="0" i="1" u="none" strike="noStrike" baseline="0" dirty="0" err="1">
                <a:latin typeface="CMMI10"/>
              </a:rPr>
              <a:t>λ</a:t>
            </a:r>
            <a:r>
              <a:rPr lang="en-US" sz="1800" b="0" i="1" u="none" strike="noStrike" baseline="0" dirty="0" err="1">
                <a:latin typeface="CMMI7"/>
              </a:rPr>
              <a:t>ij</a:t>
            </a:r>
            <a:r>
              <a:rPr lang="en-US" sz="1800" b="0" i="1" u="none" strike="noStrike" baseline="0" dirty="0">
                <a:latin typeface="CMMI7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= </a:t>
            </a:r>
            <a:r>
              <a:rPr lang="en-US" sz="1800" b="0" i="1" u="none" strike="noStrike" baseline="0" dirty="0">
                <a:latin typeface="CMMI10"/>
              </a:rPr>
              <a:t>λ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CMMI10"/>
              </a:rPr>
              <a:t>α</a:t>
            </a:r>
            <a:r>
              <a:rPr lang="en-US" sz="1800" b="0" i="1" u="none" strike="noStrike" baseline="0" dirty="0" err="1">
                <a:latin typeface="CMMI7"/>
              </a:rPr>
              <a:t>i</a:t>
            </a:r>
            <a:r>
              <a:rPr lang="en-US" sz="1800" b="0" i="1" u="none" strike="noStrike" baseline="0" dirty="0" err="1">
                <a:latin typeface="CMSY10"/>
              </a:rPr>
              <a:t>|</a:t>
            </a:r>
            <a:r>
              <a:rPr lang="en-US" sz="1800" b="0" i="1" u="none" strike="noStrike" baseline="0" dirty="0" err="1">
                <a:latin typeface="CMMI10"/>
              </a:rPr>
              <a:t>ω</a:t>
            </a:r>
            <a:r>
              <a:rPr lang="en-US" sz="1800" b="0" i="1" u="none" strike="noStrike" baseline="0" dirty="0" err="1">
                <a:latin typeface="CMMI7"/>
              </a:rPr>
              <a:t>j</a:t>
            </a:r>
            <a:r>
              <a:rPr lang="en-US" sz="1800" b="0" i="0" u="none" strike="noStrike" baseline="0" dirty="0">
                <a:latin typeface="CMR10"/>
              </a:rPr>
              <a:t>) be the loss incurred for deciding </a:t>
            </a:r>
            <a:r>
              <a:rPr lang="en-US" sz="1800" b="0" i="1" u="none" strike="noStrike" baseline="0" dirty="0" err="1">
                <a:latin typeface="CMMI10"/>
              </a:rPr>
              <a:t>ω</a:t>
            </a:r>
            <a:r>
              <a:rPr lang="en-US" sz="1800" b="0" i="1" u="none" strike="noStrike" baseline="0" dirty="0" err="1">
                <a:latin typeface="CMMI7"/>
              </a:rPr>
              <a:t>i</a:t>
            </a:r>
            <a:r>
              <a:rPr lang="en-US" sz="1800" b="0" i="1" u="none" strike="noStrike" baseline="0" dirty="0">
                <a:latin typeface="CMMI7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when the true state of nature </a:t>
            </a:r>
            <a:r>
              <a:rPr lang="en-IN" sz="1800" b="0" i="0" u="none" strike="noStrike" baseline="0" dirty="0">
                <a:latin typeface="CMR10"/>
              </a:rPr>
              <a:t>is </a:t>
            </a:r>
            <a:r>
              <a:rPr lang="el-GR" sz="1800" b="0" i="1" u="none" strike="noStrike" baseline="0" dirty="0">
                <a:latin typeface="CMMI10"/>
              </a:rPr>
              <a:t>ω</a:t>
            </a:r>
            <a:r>
              <a:rPr lang="en-IN" sz="1800" b="0" i="1" u="none" strike="noStrike" baseline="0" dirty="0">
                <a:latin typeface="CMMI7"/>
              </a:rPr>
              <a:t>j </a:t>
            </a:r>
            <a:r>
              <a:rPr lang="en-IN" sz="1800" b="0" i="0" u="none" strike="noStrike" baseline="0" dirty="0">
                <a:latin typeface="CMR10"/>
              </a:rPr>
              <a:t>. </a:t>
            </a:r>
          </a:p>
          <a:p>
            <a:pPr algn="l"/>
            <a:endParaRPr lang="en-IN" sz="180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conditional risk given is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260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A19-C754-A29B-48A4-9D329E6D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4F12-363D-CFBE-8E5E-8DB8B360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Two-Category Classification Problem 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Here action </a:t>
            </a:r>
            <a:r>
              <a:rPr lang="en-US" sz="1800" b="0" i="1" u="none" strike="noStrike" baseline="0" dirty="0">
                <a:latin typeface="CMMI10"/>
              </a:rPr>
              <a:t>α</a:t>
            </a:r>
            <a:r>
              <a:rPr lang="en-US" sz="1800" b="0" i="0" u="none" strike="noStrike" baseline="0" dirty="0">
                <a:latin typeface="CMR7"/>
              </a:rPr>
              <a:t>1 </a:t>
            </a:r>
            <a:r>
              <a:rPr lang="en-US" sz="1800" b="0" i="0" u="none" strike="noStrike" baseline="0" dirty="0">
                <a:latin typeface="CMR10"/>
              </a:rPr>
              <a:t>corresponds to deciding that the true state of nature is </a:t>
            </a:r>
            <a:r>
              <a:rPr lang="en-US" sz="1800" b="0" i="1" u="none" strike="noStrike" baseline="0" dirty="0">
                <a:latin typeface="CMMI10"/>
              </a:rPr>
              <a:t>ω</a:t>
            </a:r>
            <a:r>
              <a:rPr lang="en-US" sz="1800" b="0" i="0" u="none" strike="noStrike" baseline="0" dirty="0">
                <a:latin typeface="CMR7"/>
              </a:rPr>
              <a:t>1</a:t>
            </a:r>
            <a:r>
              <a:rPr lang="en-US" sz="1800" b="0" i="0" u="none" strike="noStrike" baseline="0" dirty="0">
                <a:latin typeface="CMR10"/>
              </a:rPr>
              <a:t>, and action </a:t>
            </a:r>
            <a:r>
              <a:rPr lang="en-US" sz="1800" b="0" i="1" u="none" strike="noStrike" baseline="0" dirty="0">
                <a:latin typeface="CMMI10"/>
              </a:rPr>
              <a:t>α</a:t>
            </a:r>
            <a:r>
              <a:rPr lang="en-US" sz="1800" b="0" i="0" u="none" strike="noStrike" baseline="0" dirty="0">
                <a:latin typeface="CMR7"/>
              </a:rPr>
              <a:t>2 </a:t>
            </a:r>
            <a:r>
              <a:rPr lang="en-US" sz="1800" b="0" i="0" u="none" strike="noStrike" baseline="0" dirty="0">
                <a:latin typeface="CMR10"/>
              </a:rPr>
              <a:t>corresponds to deciding that it is </a:t>
            </a:r>
            <a:r>
              <a:rPr lang="en-US" sz="1800" b="0" i="1" u="none" strike="noStrike" baseline="0" dirty="0">
                <a:latin typeface="CMMI10"/>
              </a:rPr>
              <a:t>ω</a:t>
            </a:r>
            <a:r>
              <a:rPr lang="en-US" sz="1800" b="0" i="0" u="none" strike="noStrike" baseline="0" dirty="0">
                <a:latin typeface="CMR7"/>
              </a:rPr>
              <a:t>2</a:t>
            </a:r>
            <a:r>
              <a:rPr lang="en-US" sz="1800" b="0" i="0" u="none" strike="noStrike" baseline="0" dirty="0">
                <a:latin typeface="CMR10"/>
              </a:rPr>
              <a:t>. </a:t>
            </a: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r>
              <a:rPr lang="en-IN" sz="1800" b="0" i="0" u="none" strike="noStrike" baseline="0" dirty="0">
                <a:latin typeface="CMR10"/>
              </a:rPr>
              <a:t>For notational simplicity, </a:t>
            </a:r>
            <a:r>
              <a:rPr lang="en-US" sz="1800" b="0" i="0" u="none" strike="noStrike" baseline="0" dirty="0">
                <a:latin typeface="CMR10"/>
              </a:rPr>
              <a:t>let </a:t>
            </a:r>
            <a:r>
              <a:rPr lang="en-US" sz="1800" b="0" i="1" u="none" strike="noStrike" baseline="0" dirty="0" err="1">
                <a:latin typeface="CMMI10"/>
              </a:rPr>
              <a:t>λ</a:t>
            </a:r>
            <a:r>
              <a:rPr lang="en-US" sz="1800" b="0" i="1" u="none" strike="noStrike" baseline="0" dirty="0" err="1">
                <a:latin typeface="CMMI7"/>
              </a:rPr>
              <a:t>ij</a:t>
            </a:r>
            <a:r>
              <a:rPr lang="en-US" sz="1800" b="0" i="1" u="none" strike="noStrike" baseline="0" dirty="0">
                <a:latin typeface="CMMI7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= </a:t>
            </a:r>
            <a:r>
              <a:rPr lang="en-US" sz="1800" b="0" i="1" u="none" strike="noStrike" baseline="0" dirty="0">
                <a:latin typeface="CMMI10"/>
              </a:rPr>
              <a:t>λ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CMMI10"/>
              </a:rPr>
              <a:t>α</a:t>
            </a:r>
            <a:r>
              <a:rPr lang="en-US" sz="1800" b="0" i="1" u="none" strike="noStrike" baseline="0" dirty="0" err="1">
                <a:latin typeface="CMMI7"/>
              </a:rPr>
              <a:t>i</a:t>
            </a:r>
            <a:r>
              <a:rPr lang="en-US" sz="1800" b="0" i="1" u="none" strike="noStrike" baseline="0" dirty="0" err="1">
                <a:latin typeface="CMSY10"/>
              </a:rPr>
              <a:t>|</a:t>
            </a:r>
            <a:r>
              <a:rPr lang="en-US" sz="1800" b="0" i="1" u="none" strike="noStrike" baseline="0" dirty="0" err="1">
                <a:latin typeface="CMMI10"/>
              </a:rPr>
              <a:t>ω</a:t>
            </a:r>
            <a:r>
              <a:rPr lang="en-US" sz="1800" b="0" i="1" u="none" strike="noStrike" baseline="0" dirty="0" err="1">
                <a:latin typeface="CMMI7"/>
              </a:rPr>
              <a:t>j</a:t>
            </a:r>
            <a:r>
              <a:rPr lang="en-US" sz="1800" b="0" i="0" u="none" strike="noStrike" baseline="0" dirty="0">
                <a:latin typeface="CMR10"/>
              </a:rPr>
              <a:t>) be the loss incurred for deciding </a:t>
            </a:r>
            <a:r>
              <a:rPr lang="en-US" sz="1800" b="0" i="1" u="none" strike="noStrike" baseline="0" dirty="0" err="1">
                <a:latin typeface="CMMI10"/>
              </a:rPr>
              <a:t>ω</a:t>
            </a:r>
            <a:r>
              <a:rPr lang="en-US" sz="1800" b="0" i="1" u="none" strike="noStrike" baseline="0" dirty="0" err="1">
                <a:latin typeface="CMMI7"/>
              </a:rPr>
              <a:t>i</a:t>
            </a:r>
            <a:r>
              <a:rPr lang="en-US" sz="1800" b="0" i="1" u="none" strike="noStrike" baseline="0" dirty="0">
                <a:latin typeface="CMMI7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when the true state of nature </a:t>
            </a:r>
            <a:r>
              <a:rPr lang="en-IN" sz="1800" b="0" i="0" u="none" strike="noStrike" baseline="0" dirty="0">
                <a:latin typeface="CMR10"/>
              </a:rPr>
              <a:t>is </a:t>
            </a:r>
            <a:r>
              <a:rPr lang="el-GR" sz="1800" b="0" i="1" u="none" strike="noStrike" baseline="0" dirty="0">
                <a:latin typeface="CMMI10"/>
              </a:rPr>
              <a:t>ω</a:t>
            </a:r>
            <a:r>
              <a:rPr lang="en-IN" sz="1800" b="0" i="1" u="none" strike="noStrike" baseline="0" dirty="0">
                <a:latin typeface="CMMI7"/>
              </a:rPr>
              <a:t>j </a:t>
            </a:r>
            <a:r>
              <a:rPr lang="en-IN" sz="1800" b="0" i="0" u="none" strike="noStrike" baseline="0" dirty="0">
                <a:latin typeface="CMR10"/>
              </a:rPr>
              <a:t>. </a:t>
            </a:r>
          </a:p>
          <a:p>
            <a:pPr algn="l"/>
            <a:endParaRPr lang="en-IN" sz="180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conditional risk given is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E8943-7C2E-B922-A2F3-600B33290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15"/>
          <a:stretch/>
        </p:blipFill>
        <p:spPr>
          <a:xfrm>
            <a:off x="2052697" y="5112645"/>
            <a:ext cx="1845536" cy="1199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3CEE0-317D-CC72-5ACA-C71919C4C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91" y="4190161"/>
            <a:ext cx="3637223" cy="7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658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A19-C754-A29B-48A4-9D329E6D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4F12-363D-CFBE-8E5E-8DB8B360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Two-Category Classification Problem 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Here action </a:t>
            </a:r>
            <a:r>
              <a:rPr lang="en-US" sz="1800" b="0" i="1" u="none" strike="noStrike" baseline="0" dirty="0">
                <a:latin typeface="CMMI10"/>
              </a:rPr>
              <a:t>α</a:t>
            </a:r>
            <a:r>
              <a:rPr lang="en-US" sz="1800" b="0" i="0" u="none" strike="noStrike" baseline="0" dirty="0">
                <a:latin typeface="CMR7"/>
              </a:rPr>
              <a:t>1 </a:t>
            </a:r>
            <a:r>
              <a:rPr lang="en-US" sz="1800" b="0" i="0" u="none" strike="noStrike" baseline="0" dirty="0">
                <a:latin typeface="CMR10"/>
              </a:rPr>
              <a:t>corresponds to deciding that the true state of nature is </a:t>
            </a:r>
            <a:r>
              <a:rPr lang="en-US" sz="1800" b="0" i="1" u="none" strike="noStrike" baseline="0" dirty="0">
                <a:latin typeface="CMMI10"/>
              </a:rPr>
              <a:t>ω</a:t>
            </a:r>
            <a:r>
              <a:rPr lang="en-US" sz="1800" b="0" i="0" u="none" strike="noStrike" baseline="0" dirty="0">
                <a:latin typeface="CMR7"/>
              </a:rPr>
              <a:t>1</a:t>
            </a:r>
            <a:r>
              <a:rPr lang="en-US" sz="1800" b="0" i="0" u="none" strike="noStrike" baseline="0" dirty="0">
                <a:latin typeface="CMR10"/>
              </a:rPr>
              <a:t>, and action </a:t>
            </a:r>
            <a:r>
              <a:rPr lang="en-US" sz="1800" b="0" i="1" u="none" strike="noStrike" baseline="0" dirty="0">
                <a:latin typeface="CMMI10"/>
              </a:rPr>
              <a:t>α</a:t>
            </a:r>
            <a:r>
              <a:rPr lang="en-US" sz="1800" b="0" i="0" u="none" strike="noStrike" baseline="0" dirty="0">
                <a:latin typeface="CMR7"/>
              </a:rPr>
              <a:t>2 </a:t>
            </a:r>
            <a:r>
              <a:rPr lang="en-US" sz="1800" b="0" i="0" u="none" strike="noStrike" baseline="0" dirty="0">
                <a:latin typeface="CMR10"/>
              </a:rPr>
              <a:t>corresponds to deciding that it is </a:t>
            </a:r>
            <a:r>
              <a:rPr lang="en-US" sz="1800" b="0" i="1" u="none" strike="noStrike" baseline="0" dirty="0">
                <a:latin typeface="CMMI10"/>
              </a:rPr>
              <a:t>ω</a:t>
            </a:r>
            <a:r>
              <a:rPr lang="en-US" sz="1800" b="0" i="0" u="none" strike="noStrike" baseline="0" dirty="0">
                <a:latin typeface="CMR7"/>
              </a:rPr>
              <a:t>2</a:t>
            </a:r>
            <a:r>
              <a:rPr lang="en-US" sz="1800" b="0" i="0" u="none" strike="noStrike" baseline="0" dirty="0">
                <a:latin typeface="CMR10"/>
              </a:rPr>
              <a:t>. </a:t>
            </a:r>
          </a:p>
          <a:p>
            <a:pPr algn="l"/>
            <a:endParaRPr lang="en-US" sz="1800" dirty="0">
              <a:latin typeface="CMR10"/>
            </a:endParaRPr>
          </a:p>
          <a:p>
            <a:pPr algn="l"/>
            <a:endParaRPr lang="en-US" sz="1800" dirty="0">
              <a:latin typeface="CMR10"/>
            </a:endParaRPr>
          </a:p>
          <a:p>
            <a:pPr algn="l"/>
            <a:r>
              <a:rPr lang="en-IN" sz="1800" b="0" i="0" u="none" strike="noStrike" baseline="0" dirty="0">
                <a:latin typeface="CMR10"/>
              </a:rPr>
              <a:t>For notational simplicity, </a:t>
            </a:r>
            <a:r>
              <a:rPr lang="en-US" sz="1800" b="0" i="0" u="none" strike="noStrike" baseline="0" dirty="0">
                <a:latin typeface="CMR10"/>
              </a:rPr>
              <a:t>let </a:t>
            </a:r>
            <a:r>
              <a:rPr lang="en-US" sz="1800" b="0" i="1" u="none" strike="noStrike" baseline="0" dirty="0" err="1">
                <a:latin typeface="CMMI10"/>
              </a:rPr>
              <a:t>λ</a:t>
            </a:r>
            <a:r>
              <a:rPr lang="en-US" sz="1800" b="0" i="1" u="none" strike="noStrike" baseline="0" dirty="0" err="1">
                <a:latin typeface="CMMI7"/>
              </a:rPr>
              <a:t>ij</a:t>
            </a:r>
            <a:r>
              <a:rPr lang="en-US" sz="1800" b="0" i="1" u="none" strike="noStrike" baseline="0" dirty="0">
                <a:latin typeface="CMMI7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= </a:t>
            </a:r>
            <a:r>
              <a:rPr lang="en-US" sz="1800" b="0" i="1" u="none" strike="noStrike" baseline="0" dirty="0">
                <a:latin typeface="CMMI10"/>
              </a:rPr>
              <a:t>λ</a:t>
            </a:r>
            <a:r>
              <a:rPr lang="en-US" sz="1800" b="0" i="0" u="none" strike="noStrike" baseline="0" dirty="0">
                <a:latin typeface="CMR10"/>
              </a:rPr>
              <a:t>(</a:t>
            </a:r>
            <a:r>
              <a:rPr lang="en-US" sz="1800" b="0" i="1" u="none" strike="noStrike" baseline="0" dirty="0">
                <a:latin typeface="CMMI10"/>
              </a:rPr>
              <a:t>α</a:t>
            </a:r>
            <a:r>
              <a:rPr lang="en-US" sz="1800" b="0" i="1" u="none" strike="noStrike" baseline="0" dirty="0" err="1">
                <a:latin typeface="CMMI7"/>
              </a:rPr>
              <a:t>i</a:t>
            </a:r>
            <a:r>
              <a:rPr lang="en-US" sz="1800" b="0" i="1" u="none" strike="noStrike" baseline="0" dirty="0" err="1">
                <a:latin typeface="CMSY10"/>
              </a:rPr>
              <a:t>|</a:t>
            </a:r>
            <a:r>
              <a:rPr lang="en-US" sz="1800" b="0" i="1" u="none" strike="noStrike" baseline="0" dirty="0" err="1">
                <a:latin typeface="CMMI10"/>
              </a:rPr>
              <a:t>ω</a:t>
            </a:r>
            <a:r>
              <a:rPr lang="en-US" sz="1800" b="0" i="1" u="none" strike="noStrike" baseline="0" dirty="0" err="1">
                <a:latin typeface="CMMI7"/>
              </a:rPr>
              <a:t>j</a:t>
            </a:r>
            <a:r>
              <a:rPr lang="en-US" sz="1800" b="0" i="0" u="none" strike="noStrike" baseline="0" dirty="0">
                <a:latin typeface="CMR10"/>
              </a:rPr>
              <a:t>) be the loss incurred for deciding </a:t>
            </a:r>
            <a:r>
              <a:rPr lang="en-US" sz="1800" b="0" i="1" u="none" strike="noStrike" baseline="0" dirty="0" err="1">
                <a:latin typeface="CMMI10"/>
              </a:rPr>
              <a:t>ω</a:t>
            </a:r>
            <a:r>
              <a:rPr lang="en-US" sz="1800" b="0" i="1" u="none" strike="noStrike" baseline="0" dirty="0" err="1">
                <a:latin typeface="CMMI7"/>
              </a:rPr>
              <a:t>i</a:t>
            </a:r>
            <a:r>
              <a:rPr lang="en-US" sz="1800" b="0" i="1" u="none" strike="noStrike" baseline="0" dirty="0">
                <a:latin typeface="CMMI7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when the true state of nature </a:t>
            </a:r>
            <a:r>
              <a:rPr lang="en-IN" sz="1800" b="0" i="0" u="none" strike="noStrike" baseline="0" dirty="0">
                <a:latin typeface="CMR10"/>
              </a:rPr>
              <a:t>is </a:t>
            </a:r>
            <a:r>
              <a:rPr lang="el-GR" sz="1800" b="0" i="1" u="none" strike="noStrike" baseline="0" dirty="0">
                <a:latin typeface="CMMI10"/>
              </a:rPr>
              <a:t>ω</a:t>
            </a:r>
            <a:r>
              <a:rPr lang="en-IN" sz="1800" b="0" i="1" u="none" strike="noStrike" baseline="0" dirty="0">
                <a:latin typeface="CMMI7"/>
              </a:rPr>
              <a:t>j </a:t>
            </a:r>
            <a:r>
              <a:rPr lang="en-IN" sz="1800" b="0" i="0" u="none" strike="noStrike" baseline="0" dirty="0">
                <a:latin typeface="CMR10"/>
              </a:rPr>
              <a:t>. </a:t>
            </a:r>
          </a:p>
          <a:p>
            <a:pPr algn="l"/>
            <a:endParaRPr lang="en-IN" sz="180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conditional risk given is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E8943-7C2E-B922-A2F3-600B3329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96" y="5112645"/>
            <a:ext cx="6196155" cy="1199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060C31-8527-3EE3-B451-65C879479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763" y="4001294"/>
            <a:ext cx="3637223" cy="7875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8CEB54-7F39-FA9A-3BBE-09D4AB06C3AF}"/>
                  </a:ext>
                </a:extLst>
              </p14:cNvPr>
              <p14:cNvContentPartPr/>
              <p14:nvPr/>
            </p14:nvContentPartPr>
            <p14:xfrm>
              <a:off x="2223360" y="5238360"/>
              <a:ext cx="537480" cy="124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8CEB54-7F39-FA9A-3BBE-09D4AB06C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4000" y="5229000"/>
                <a:ext cx="556200" cy="12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2747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A19-C754-A29B-48A4-9D329E6D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4F12-363D-CFBE-8E5E-8DB8B360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variety of ways of expressing the minimum-risk decision rule, each having its own minor advantages. </a:t>
            </a:r>
          </a:p>
          <a:p>
            <a:r>
              <a:rPr lang="en-US" dirty="0"/>
              <a:t>The fundamental rule is to decide ω1 if R(α1|x) &lt; R(α2|x).</a:t>
            </a:r>
          </a:p>
          <a:p>
            <a:endParaRPr lang="en-US" dirty="0"/>
          </a:p>
          <a:p>
            <a:r>
              <a:rPr lang="en-US" dirty="0"/>
              <a:t>In terms of the posterior probabilities, we decide ω1 if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8EB02-5F1F-1249-EC4C-7BACD5D1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93" y="4137124"/>
            <a:ext cx="6697968" cy="9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38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6BD4-DAF0-684D-E355-D2C80AF3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9379-5039-EB40-E4EB-549B7680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0" i="0" u="none" strike="noStrike" baseline="0" dirty="0">
                <a:latin typeface="CMR10"/>
              </a:rPr>
              <a:t>By employing </a:t>
            </a:r>
            <a:r>
              <a:rPr lang="en-US" sz="2400" b="0" i="0" u="none" strike="noStrike" baseline="0" dirty="0">
                <a:latin typeface="CMR10"/>
              </a:rPr>
              <a:t>Bayes’ formula, we can replace the posterior probabilities by the prior probabilities </a:t>
            </a:r>
            <a:r>
              <a:rPr lang="en-IN" sz="2400" b="0" i="0" u="none" strike="noStrike" baseline="0" dirty="0">
                <a:latin typeface="CMR10"/>
              </a:rPr>
              <a:t>and the conditional densities. </a:t>
            </a:r>
          </a:p>
          <a:p>
            <a:pPr algn="l"/>
            <a:endParaRPr lang="en-IN" sz="2400" dirty="0">
              <a:latin typeface="CMR10"/>
            </a:endParaRPr>
          </a:p>
          <a:p>
            <a:pPr algn="l"/>
            <a:r>
              <a:rPr lang="en-US" sz="2400" dirty="0"/>
              <a:t>This results in the equivalent rule, to decide ω1 if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8C699-76D5-242C-8717-2A396CF9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4" y="4053462"/>
            <a:ext cx="5954585" cy="6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8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1894-367D-9B25-12A2-B0E58D38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6B38-DFF2-08E6-4659-5B8839F1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87501" cy="486393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We can consider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dirty="0" err="1"/>
              <a:t>|ωj</a:t>
            </a:r>
            <a:r>
              <a:rPr lang="en-US" dirty="0"/>
              <a:t>) a function of </a:t>
            </a:r>
            <a:r>
              <a:rPr lang="en-US" i="1" dirty="0" err="1"/>
              <a:t>ωj</a:t>
            </a:r>
            <a:r>
              <a:rPr lang="en-US" i="1" dirty="0"/>
              <a:t> </a:t>
            </a:r>
            <a:r>
              <a:rPr lang="en-US" dirty="0"/>
              <a:t>(i.e., the likelihood function), </a:t>
            </a:r>
          </a:p>
          <a:p>
            <a:r>
              <a:rPr lang="en-US" dirty="0"/>
              <a:t>then </a:t>
            </a:r>
            <a:r>
              <a:rPr lang="en-US" i="1" dirty="0"/>
              <a:t>likelihood ratio is  p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i="1" dirty="0"/>
              <a:t>|ω</a:t>
            </a:r>
            <a:r>
              <a:rPr lang="en-US" dirty="0"/>
              <a:t>1)</a:t>
            </a:r>
            <a:r>
              <a:rPr lang="en-US" i="1" dirty="0"/>
              <a:t>/p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i="1" dirty="0"/>
              <a:t>|ω</a:t>
            </a:r>
            <a:r>
              <a:rPr lang="en-US" dirty="0"/>
              <a:t>2). </a:t>
            </a:r>
          </a:p>
          <a:p>
            <a:r>
              <a:rPr lang="en-US" dirty="0"/>
              <a:t>Thus the Bayes decision rule can be interpreted ratio as calling for deciding </a:t>
            </a:r>
            <a:r>
              <a:rPr lang="en-US" i="1" dirty="0"/>
              <a:t>ω</a:t>
            </a:r>
            <a:r>
              <a:rPr lang="en-US" dirty="0"/>
              <a:t>1 if the likelihood ratio exceeds a threshold value that is independent of the observation </a:t>
            </a:r>
            <a:r>
              <a:rPr lang="en-US" b="1" dirty="0"/>
              <a:t>x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5370C-9878-D86A-5149-2F318BE1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6" y="1825625"/>
            <a:ext cx="9503277" cy="1687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3CE836-CFD5-ABFC-F844-02013526C935}"/>
                  </a:ext>
                </a:extLst>
              </p14:cNvPr>
              <p14:cNvContentPartPr/>
              <p14:nvPr/>
            </p14:nvContentPartPr>
            <p14:xfrm>
              <a:off x="3995280" y="2398680"/>
              <a:ext cx="3591000" cy="121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3CE836-CFD5-ABFC-F844-02013526C9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5920" y="2389320"/>
                <a:ext cx="3609720" cy="12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7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FA64-942A-909A-4D67-C2D23613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D329-CF36-4C15-0E4E-F3F32FE5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likelihood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E9F50-B4C1-BCF7-455A-9CA1D33C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818" y="1530417"/>
            <a:ext cx="5846464" cy="314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6A5DC-E020-B7DB-0FC2-7E8D4E95B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27" y="4860472"/>
            <a:ext cx="7740566" cy="1224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AFDEC3-4A1D-B749-7ACE-E493D9A9AF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53" t="45378" r="33842" b="-7123"/>
          <a:stretch/>
        </p:blipFill>
        <p:spPr>
          <a:xfrm>
            <a:off x="8816740" y="230188"/>
            <a:ext cx="3060521" cy="10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53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6D6B-E3CC-E63A-DA65-4B4969F0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Minimum-Error-Rate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D47E-BA41-5832-4D68-BCC5F946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254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97F5-81DF-2B34-E633-0AE215E6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Minimum-Error-Rate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C2C7-D555-9F8C-65EB-4741AC73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‘c’ classes</a:t>
            </a:r>
          </a:p>
          <a:p>
            <a:r>
              <a:rPr lang="en-US" dirty="0"/>
              <a:t>Action α</a:t>
            </a:r>
            <a:r>
              <a:rPr lang="en-US" dirty="0" err="1"/>
              <a:t>i</a:t>
            </a:r>
            <a:r>
              <a:rPr lang="en-US" dirty="0"/>
              <a:t> is usually interpreted as the decision that the true state of nature is </a:t>
            </a:r>
            <a:r>
              <a:rPr lang="en-US" dirty="0" err="1"/>
              <a:t>ωi</a:t>
            </a:r>
            <a:r>
              <a:rPr lang="en-US" dirty="0"/>
              <a:t>. (predicted class).</a:t>
            </a:r>
          </a:p>
          <a:p>
            <a:r>
              <a:rPr lang="en-US" dirty="0"/>
              <a:t>If action α</a:t>
            </a:r>
            <a:r>
              <a:rPr lang="en-US" dirty="0" err="1"/>
              <a:t>i</a:t>
            </a:r>
            <a:r>
              <a:rPr lang="en-US" dirty="0"/>
              <a:t> is taken and the true state of nature is </a:t>
            </a:r>
            <a:r>
              <a:rPr lang="en-US" dirty="0" err="1"/>
              <a:t>ωj</a:t>
            </a:r>
            <a:r>
              <a:rPr lang="en-US" dirty="0"/>
              <a:t> , then</a:t>
            </a:r>
          </a:p>
          <a:p>
            <a:pPr lvl="1"/>
            <a:r>
              <a:rPr lang="en-US" dirty="0"/>
              <a:t>the decision is correct </a:t>
            </a:r>
            <a:r>
              <a:rPr lang="en-US" b="1" dirty="0"/>
              <a:t>if </a:t>
            </a:r>
            <a:r>
              <a:rPr lang="en-US" b="1" dirty="0" err="1"/>
              <a:t>i</a:t>
            </a:r>
            <a:r>
              <a:rPr lang="en-US" b="1" dirty="0"/>
              <a:t> = j, and </a:t>
            </a:r>
            <a:r>
              <a:rPr lang="en-US" dirty="0"/>
              <a:t>in </a:t>
            </a:r>
            <a:r>
              <a:rPr lang="en-US" b="1" dirty="0"/>
              <a:t>error if </a:t>
            </a:r>
            <a:r>
              <a:rPr lang="en-US" b="1" dirty="0" err="1"/>
              <a:t>i</a:t>
            </a:r>
            <a:r>
              <a:rPr lang="en-US" b="1" dirty="0"/>
              <a:t> != j.</a:t>
            </a:r>
          </a:p>
          <a:p>
            <a:pPr algn="l"/>
            <a:r>
              <a:rPr lang="en-US" dirty="0"/>
              <a:t>Then </a:t>
            </a:r>
            <a:r>
              <a:rPr lang="en-IN" dirty="0"/>
              <a:t>so-called symmetrical or zero-one loss function can be defined as:</a:t>
            </a:r>
          </a:p>
        </p:txBody>
      </p:sp>
    </p:spTree>
    <p:extLst>
      <p:ext uri="{BB962C8B-B14F-4D97-AF65-F5344CB8AC3E}">
        <p14:creationId xmlns:p14="http://schemas.microsoft.com/office/powerpoint/2010/main" val="2957811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97F5-81DF-2B34-E633-0AE215E6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Minimum-Error-Rate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C2C7-D555-9F8C-65EB-4741AC73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‘c’ classes</a:t>
            </a:r>
          </a:p>
          <a:p>
            <a:r>
              <a:rPr lang="en-US" dirty="0"/>
              <a:t>Action α</a:t>
            </a:r>
            <a:r>
              <a:rPr lang="en-US" dirty="0" err="1"/>
              <a:t>i</a:t>
            </a:r>
            <a:r>
              <a:rPr lang="en-US" dirty="0"/>
              <a:t> is usually interpreted as the decision that the true state of nature is </a:t>
            </a:r>
            <a:r>
              <a:rPr lang="en-US" dirty="0" err="1"/>
              <a:t>ωi</a:t>
            </a:r>
            <a:r>
              <a:rPr lang="en-US" dirty="0"/>
              <a:t>. (predicted class).</a:t>
            </a:r>
          </a:p>
          <a:p>
            <a:r>
              <a:rPr lang="en-US" dirty="0"/>
              <a:t>If action α</a:t>
            </a:r>
            <a:r>
              <a:rPr lang="en-US" dirty="0" err="1"/>
              <a:t>i</a:t>
            </a:r>
            <a:r>
              <a:rPr lang="en-US" dirty="0"/>
              <a:t> is taken and the true state of nature is </a:t>
            </a:r>
            <a:r>
              <a:rPr lang="en-US" dirty="0" err="1"/>
              <a:t>ωj</a:t>
            </a:r>
            <a:r>
              <a:rPr lang="en-US" dirty="0"/>
              <a:t> , then</a:t>
            </a:r>
          </a:p>
          <a:p>
            <a:pPr lvl="1"/>
            <a:r>
              <a:rPr lang="en-US" dirty="0"/>
              <a:t>the decision is correct </a:t>
            </a:r>
            <a:r>
              <a:rPr lang="en-US" b="1" dirty="0"/>
              <a:t>if </a:t>
            </a:r>
            <a:r>
              <a:rPr lang="en-US" b="1" dirty="0" err="1"/>
              <a:t>i</a:t>
            </a:r>
            <a:r>
              <a:rPr lang="en-US" b="1" dirty="0"/>
              <a:t> = j, and </a:t>
            </a:r>
            <a:r>
              <a:rPr lang="en-US" dirty="0"/>
              <a:t>in </a:t>
            </a:r>
            <a:r>
              <a:rPr lang="en-US" b="1" dirty="0"/>
              <a:t>error if </a:t>
            </a:r>
            <a:r>
              <a:rPr lang="en-US" b="1" dirty="0" err="1"/>
              <a:t>i</a:t>
            </a:r>
            <a:r>
              <a:rPr lang="en-US" b="1" dirty="0"/>
              <a:t> != j.</a:t>
            </a:r>
          </a:p>
          <a:p>
            <a:pPr algn="l"/>
            <a:r>
              <a:rPr lang="en-US" dirty="0"/>
              <a:t>Then </a:t>
            </a:r>
            <a:r>
              <a:rPr lang="en-IN" dirty="0"/>
              <a:t>so-called symmetrical or zero-one loss function can be defined as: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C5513-2C6F-CD63-CD18-3B83AF28C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84"/>
          <a:stretch/>
        </p:blipFill>
        <p:spPr>
          <a:xfrm>
            <a:off x="2896628" y="4620831"/>
            <a:ext cx="4486112" cy="10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8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9ADD-F652-57B0-FCEE-A2DE3EC0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Bayesian decision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5D81-39AC-0388-95F8-9CBE2A75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makes the assumption that the decision problem is posed in probabilistic terms, and that all of the relevant probability values are known.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7C9C58-FE5E-7C0A-D8F1-F56C2670210F}"/>
                  </a:ext>
                </a:extLst>
              </p14:cNvPr>
              <p14:cNvContentPartPr/>
              <p14:nvPr/>
            </p14:nvContentPartPr>
            <p14:xfrm>
              <a:off x="1535040" y="2090160"/>
              <a:ext cx="8386920" cy="61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7C9C58-FE5E-7C0A-D8F1-F56C267021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5680" y="2080800"/>
                <a:ext cx="8405640" cy="6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5631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97F5-81DF-2B34-E633-0AE215E6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Minimum-Error-Rate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C2C7-D555-9F8C-65EB-4741AC73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749"/>
            <a:ext cx="10515600" cy="4351338"/>
          </a:xfrm>
        </p:spPr>
        <p:txBody>
          <a:bodyPr/>
          <a:lstStyle/>
          <a:p>
            <a:r>
              <a:rPr lang="en-US" dirty="0"/>
              <a:t>Given ‘c’ classes</a:t>
            </a:r>
          </a:p>
          <a:p>
            <a:r>
              <a:rPr lang="en-US" dirty="0"/>
              <a:t>Action α</a:t>
            </a:r>
            <a:r>
              <a:rPr lang="en-US" dirty="0" err="1"/>
              <a:t>i</a:t>
            </a:r>
            <a:r>
              <a:rPr lang="en-US" dirty="0"/>
              <a:t> is usually interpreted as the decision that the true state of nature is </a:t>
            </a:r>
            <a:r>
              <a:rPr lang="en-US" dirty="0" err="1"/>
              <a:t>ωi</a:t>
            </a:r>
            <a:r>
              <a:rPr lang="en-US" dirty="0"/>
              <a:t>. (predicted class).</a:t>
            </a:r>
          </a:p>
          <a:p>
            <a:r>
              <a:rPr lang="en-US" dirty="0"/>
              <a:t>If action α</a:t>
            </a:r>
            <a:r>
              <a:rPr lang="en-US" dirty="0" err="1"/>
              <a:t>i</a:t>
            </a:r>
            <a:r>
              <a:rPr lang="en-US" dirty="0"/>
              <a:t> is taken and the true state of nature is </a:t>
            </a:r>
            <a:r>
              <a:rPr lang="en-US" dirty="0" err="1"/>
              <a:t>ωj</a:t>
            </a:r>
            <a:r>
              <a:rPr lang="en-US" dirty="0"/>
              <a:t> , then</a:t>
            </a:r>
          </a:p>
          <a:p>
            <a:pPr lvl="1"/>
            <a:r>
              <a:rPr lang="en-US" dirty="0"/>
              <a:t>the decision is correct </a:t>
            </a:r>
            <a:r>
              <a:rPr lang="en-US" b="1" dirty="0"/>
              <a:t>if </a:t>
            </a:r>
            <a:r>
              <a:rPr lang="en-US" b="1" dirty="0" err="1"/>
              <a:t>i</a:t>
            </a:r>
            <a:r>
              <a:rPr lang="en-US" b="1" dirty="0"/>
              <a:t> = j, and </a:t>
            </a:r>
            <a:r>
              <a:rPr lang="en-US" dirty="0"/>
              <a:t>in </a:t>
            </a:r>
            <a:r>
              <a:rPr lang="en-US" b="1" dirty="0"/>
              <a:t>error if </a:t>
            </a:r>
            <a:r>
              <a:rPr lang="en-US" b="1" dirty="0" err="1"/>
              <a:t>i</a:t>
            </a:r>
            <a:r>
              <a:rPr lang="en-US" b="1" dirty="0"/>
              <a:t> != j.</a:t>
            </a:r>
          </a:p>
          <a:p>
            <a:pPr algn="l"/>
            <a:r>
              <a:rPr lang="en-US" dirty="0"/>
              <a:t>Then </a:t>
            </a:r>
            <a:r>
              <a:rPr lang="en-IN" dirty="0"/>
              <a:t>so-called symmetrical or zero-one loss function can be defined as: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C5513-2C6F-CD63-CD18-3B83AF28C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11"/>
          <a:stretch/>
        </p:blipFill>
        <p:spPr>
          <a:xfrm>
            <a:off x="2896628" y="4649708"/>
            <a:ext cx="4486112" cy="18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586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97F5-81DF-2B34-E633-0AE215E6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Minimum-Error-Rate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C2C7-D555-9F8C-65EB-4741AC73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‘c’ classes</a:t>
            </a:r>
          </a:p>
          <a:p>
            <a:r>
              <a:rPr lang="en-US" dirty="0"/>
              <a:t>Action α</a:t>
            </a:r>
            <a:r>
              <a:rPr lang="en-US" dirty="0" err="1"/>
              <a:t>i</a:t>
            </a:r>
            <a:r>
              <a:rPr lang="en-US" dirty="0"/>
              <a:t> is usually interpreted as the decision that the true state of nature is </a:t>
            </a:r>
            <a:r>
              <a:rPr lang="en-US" dirty="0" err="1"/>
              <a:t>ωi</a:t>
            </a:r>
            <a:r>
              <a:rPr lang="en-US" dirty="0"/>
              <a:t>. (predicted class).</a:t>
            </a:r>
          </a:p>
          <a:p>
            <a:r>
              <a:rPr lang="en-US" dirty="0"/>
              <a:t>If action α</a:t>
            </a:r>
            <a:r>
              <a:rPr lang="en-US" dirty="0" err="1"/>
              <a:t>i</a:t>
            </a:r>
            <a:r>
              <a:rPr lang="en-US" dirty="0"/>
              <a:t> is taken and the true state of nature is </a:t>
            </a:r>
            <a:r>
              <a:rPr lang="en-US" dirty="0" err="1"/>
              <a:t>ωj</a:t>
            </a:r>
            <a:r>
              <a:rPr lang="en-US" dirty="0"/>
              <a:t> , then</a:t>
            </a:r>
          </a:p>
          <a:p>
            <a:pPr lvl="1"/>
            <a:r>
              <a:rPr lang="en-US" dirty="0"/>
              <a:t>the decision is correct </a:t>
            </a:r>
            <a:r>
              <a:rPr lang="en-US" b="1" dirty="0"/>
              <a:t>if </a:t>
            </a:r>
            <a:r>
              <a:rPr lang="en-US" b="1" dirty="0" err="1"/>
              <a:t>i</a:t>
            </a:r>
            <a:r>
              <a:rPr lang="en-US" b="1" dirty="0"/>
              <a:t> = j, and </a:t>
            </a:r>
            <a:r>
              <a:rPr lang="en-US" dirty="0"/>
              <a:t>in </a:t>
            </a:r>
            <a:r>
              <a:rPr lang="en-US" b="1" dirty="0"/>
              <a:t>error if </a:t>
            </a:r>
            <a:r>
              <a:rPr lang="en-US" b="1" dirty="0" err="1"/>
              <a:t>i</a:t>
            </a:r>
            <a:r>
              <a:rPr lang="en-US" b="1" dirty="0"/>
              <a:t> != j.</a:t>
            </a:r>
          </a:p>
          <a:p>
            <a:pPr algn="l"/>
            <a:r>
              <a:rPr lang="en-US" dirty="0"/>
              <a:t>Then </a:t>
            </a:r>
            <a:r>
              <a:rPr lang="en-IN" dirty="0"/>
              <a:t>so-called symmetrical or zero-one loss function can be defined as: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C5513-2C6F-CD63-CD18-3B83AF28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28" y="4620831"/>
            <a:ext cx="4486112" cy="22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39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155F-6CFC-F862-A1D5-FDA6B7D5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Minimum-Error-Rate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BA70-74A3-2331-78E5-A32B67BD3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Bayes decision rule : minimize risk calls for selecting the action that minimizes the conditional risk.</a:t>
            </a:r>
          </a:p>
          <a:p>
            <a:r>
              <a:rPr lang="en-US" dirty="0"/>
              <a:t>Thus, to minimize the average probability of error, we should select the </a:t>
            </a:r>
            <a:r>
              <a:rPr lang="en-US" i="1" dirty="0" err="1"/>
              <a:t>i</a:t>
            </a:r>
            <a:r>
              <a:rPr lang="en-US" dirty="0"/>
              <a:t> that maximizes the posterior probability P(</a:t>
            </a:r>
            <a:r>
              <a:rPr lang="en-US" dirty="0" err="1"/>
              <a:t>ωi|x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In other words, for minimum error rate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3787B-5B2B-7660-3A1A-17EC6967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61" y="4717705"/>
            <a:ext cx="8230005" cy="9900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161DE4-308A-A752-F0A6-C02C86B51135}"/>
                  </a:ext>
                </a:extLst>
              </p14:cNvPr>
              <p14:cNvContentPartPr/>
              <p14:nvPr/>
            </p14:nvContentPartPr>
            <p14:xfrm>
              <a:off x="857160" y="3457440"/>
              <a:ext cx="10572480" cy="300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161DE4-308A-A752-F0A6-C02C86B511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800" y="3448080"/>
                <a:ext cx="10591200" cy="30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777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D777-7BA9-5F04-F0FE-41889744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9422E2-E99B-433B-6807-CBFA91AEE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Lets say we have two kinds (classes) of fishes-</a:t>
                </a:r>
              </a:p>
              <a:p>
                <a:pPr lvl="1"/>
                <a:r>
                  <a:rPr lang="en-US" dirty="0"/>
                  <a:t>Sea bass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and salmon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algn="l"/>
                <a:r>
                  <a:rPr lang="en-US" dirty="0"/>
                  <a:t>We assume there is some prior probability  (or simply prior) </a:t>
                </a:r>
              </a:p>
              <a:p>
                <a:pPr algn="l"/>
                <a:r>
                  <a:rPr lang="en-US" dirty="0"/>
                  <a:t>P(ω1) -&gt; next fish is a sea bass, or</a:t>
                </a:r>
              </a:p>
              <a:p>
                <a:pPr algn="l"/>
                <a:r>
                  <a:rPr lang="en-US" dirty="0"/>
                  <a:t>P(ω2) -&gt; next fish is a salmon. </a:t>
                </a:r>
              </a:p>
              <a:p>
                <a:endParaRPr lang="en-US" dirty="0"/>
              </a:p>
              <a:p>
                <a:r>
                  <a:rPr lang="en-US" dirty="0"/>
                  <a:t>Suppose only two kinds , then P(ω1) + P(ω2) =1</a:t>
                </a:r>
              </a:p>
              <a:p>
                <a:r>
                  <a:rPr lang="en-US" dirty="0"/>
                  <a:t>These prior probabilities reflect our prior knowledge of how likely we are to get a sea bass or salmon before the fish actually appears!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9422E2-E99B-433B-6807-CBFA91AEE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588F88-8A91-F04F-EA47-E573C7F05FF4}"/>
                  </a:ext>
                </a:extLst>
              </p14:cNvPr>
              <p14:cNvContentPartPr/>
              <p14:nvPr/>
            </p14:nvContentPartPr>
            <p14:xfrm>
              <a:off x="1152360" y="993600"/>
              <a:ext cx="6934320" cy="51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588F88-8A91-F04F-EA47-E573C7F05F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3000" y="984240"/>
                <a:ext cx="6953040" cy="52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43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0F04-A1FF-3E61-363C-4D10B457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50"/>
            <a:ext cx="10515600" cy="1325563"/>
          </a:xfrm>
        </p:spPr>
        <p:txBody>
          <a:bodyPr/>
          <a:lstStyle/>
          <a:p>
            <a:r>
              <a:rPr lang="en-US" dirty="0"/>
              <a:t>Notations and probability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32FD-F7FE-4399-5737-09E4346E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And you are observing them coming on a conveyer belt:</a:t>
            </a:r>
          </a:p>
          <a:p>
            <a:r>
              <a:rPr lang="en-IN" dirty="0"/>
              <a:t>Only prior probabilities are known:</a:t>
            </a:r>
          </a:p>
          <a:p>
            <a:r>
              <a:rPr lang="en-US" dirty="0"/>
              <a:t>i.e., P(ω1), and P(ω2)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What is the type of</a:t>
            </a:r>
          </a:p>
          <a:p>
            <a:pPr marL="0" indent="0">
              <a:buNone/>
            </a:pPr>
            <a:r>
              <a:rPr lang="en-US" dirty="0"/>
              <a:t>fish that will appear next without being allowed to see it?? </a:t>
            </a:r>
          </a:p>
          <a:p>
            <a:pPr lvl="1"/>
            <a:r>
              <a:rPr lang="en-US" dirty="0"/>
              <a:t>If P(ω1) &gt; P(ω2) - &gt; ω1, otherwise</a:t>
            </a:r>
            <a:endParaRPr lang="en-IN" dirty="0"/>
          </a:p>
          <a:p>
            <a:pPr lvl="1"/>
            <a:r>
              <a:rPr lang="en-US" dirty="0"/>
              <a:t>If P(ω1) &lt; P(ω2) - &gt; ω2</a:t>
            </a:r>
            <a:endParaRPr lang="en-IN" dirty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26" name="Picture 2" descr="Industry hopes consumers will be seeing redfish">
            <a:extLst>
              <a:ext uri="{FF2B5EF4-FFF2-40B4-BE49-F238E27FC236}">
                <a16:creationId xmlns:a16="http://schemas.microsoft.com/office/drawing/2014/main" id="{53BAA464-1EA4-32B8-A3C6-F12D0FFA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80" y="2793732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29721E-56B5-4546-0E29-935FE362187E}"/>
                  </a:ext>
                </a:extLst>
              </p14:cNvPr>
              <p14:cNvContentPartPr/>
              <p14:nvPr/>
            </p14:nvContentPartPr>
            <p14:xfrm>
              <a:off x="1642320" y="2025360"/>
              <a:ext cx="6522840" cy="311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29721E-56B5-4546-0E29-935FE36218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2960" y="2016000"/>
                <a:ext cx="6541560" cy="31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0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4144</Words>
  <Application>Microsoft Office PowerPoint</Application>
  <PresentationFormat>Widescreen</PresentationFormat>
  <Paragraphs>616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Calibri</vt:lpstr>
      <vt:lpstr>Calibri Light</vt:lpstr>
      <vt:lpstr>Cambria Math</vt:lpstr>
      <vt:lpstr>CMMI10</vt:lpstr>
      <vt:lpstr>CMMI7</vt:lpstr>
      <vt:lpstr>CMR10</vt:lpstr>
      <vt:lpstr>CMR7</vt:lpstr>
      <vt:lpstr>CMSY10</vt:lpstr>
      <vt:lpstr>Roboto</vt:lpstr>
      <vt:lpstr>Office Theme</vt:lpstr>
      <vt:lpstr>Pattern Recognition</vt:lpstr>
      <vt:lpstr>Contents</vt:lpstr>
      <vt:lpstr>Last Class</vt:lpstr>
      <vt:lpstr>Decision Boundary (Linear)</vt:lpstr>
      <vt:lpstr>Decision Boundary (quadratic)</vt:lpstr>
      <vt:lpstr>Decision Boundary (complicated)</vt:lpstr>
      <vt:lpstr>Bayesian decision theory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Notations and probability</vt:lpstr>
      <vt:lpstr>Bayes Rule</vt:lpstr>
      <vt:lpstr>Bayes Rule</vt:lpstr>
      <vt:lpstr>Bayes Rule</vt:lpstr>
      <vt:lpstr>Bayes Rule</vt:lpstr>
      <vt:lpstr>Bayes Rule</vt:lpstr>
      <vt:lpstr>Bayes Rule</vt:lpstr>
      <vt:lpstr>Bayes Rule</vt:lpstr>
      <vt:lpstr>Notations and probability</vt:lpstr>
      <vt:lpstr>Bayes Rule</vt:lpstr>
      <vt:lpstr>Bayes Rule</vt:lpstr>
      <vt:lpstr>Bayes Rule</vt:lpstr>
      <vt:lpstr>Bayes Rule</vt:lpstr>
      <vt:lpstr>Bayes Rule</vt:lpstr>
      <vt:lpstr>Bayes Rule</vt:lpstr>
      <vt:lpstr>Bayes Rule</vt:lpstr>
      <vt:lpstr>Bayes Rule</vt:lpstr>
      <vt:lpstr>Bayes Rule</vt:lpstr>
      <vt:lpstr>Bayes Rule</vt:lpstr>
      <vt:lpstr>Bayes rule</vt:lpstr>
      <vt:lpstr>Bayesian Decision Theory – Continuous Features</vt:lpstr>
      <vt:lpstr>Bayesian Decision Theory</vt:lpstr>
      <vt:lpstr>Bayesian Decision Theory</vt:lpstr>
      <vt:lpstr>Bayesian Decision Theory</vt:lpstr>
      <vt:lpstr>Bayesian Decision Theory</vt:lpstr>
      <vt:lpstr>Bayesian Decision Theory</vt:lpstr>
      <vt:lpstr>Bayesian Decision Theory</vt:lpstr>
      <vt:lpstr>Bayesian Decision Theory</vt:lpstr>
      <vt:lpstr>Bayesian Decision Theory</vt:lpstr>
      <vt:lpstr>Bayesian Decision Theory</vt:lpstr>
      <vt:lpstr>Bayesian Decision Theory</vt:lpstr>
      <vt:lpstr>Bayesian Decision Theory</vt:lpstr>
      <vt:lpstr>Bayesian Decision Theory</vt:lpstr>
      <vt:lpstr>Bayesian Decision Theory</vt:lpstr>
      <vt:lpstr>Bayesian Decision Theory</vt:lpstr>
      <vt:lpstr>Bayesian Decision Theory</vt:lpstr>
      <vt:lpstr>Bayesian Decision Theory</vt:lpstr>
      <vt:lpstr>Bayes Decision Theory</vt:lpstr>
      <vt:lpstr>Bayesian Decision Theory</vt:lpstr>
      <vt:lpstr>Bayes Decision Theory</vt:lpstr>
      <vt:lpstr>Minimum-Error-Rate Classification</vt:lpstr>
      <vt:lpstr>Minimum-Error-Rate Classification</vt:lpstr>
      <vt:lpstr>Minimum-Error-Rate Classification</vt:lpstr>
      <vt:lpstr>Minimum-Error-Rate Classification</vt:lpstr>
      <vt:lpstr>Minimum-Error-Rate Classification</vt:lpstr>
      <vt:lpstr>Minimum-Error-Rate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Harkeerat Kaur</dc:creator>
  <cp:lastModifiedBy>Harkeerat Kaur</cp:lastModifiedBy>
  <cp:revision>35</cp:revision>
  <dcterms:created xsi:type="dcterms:W3CDTF">2022-10-21T15:17:31Z</dcterms:created>
  <dcterms:modified xsi:type="dcterms:W3CDTF">2023-06-04T04:23:49Z</dcterms:modified>
</cp:coreProperties>
</file>