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2" r:id="rId3"/>
    <p:sldId id="303" r:id="rId4"/>
    <p:sldId id="257" r:id="rId5"/>
    <p:sldId id="30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75" r:id="rId17"/>
    <p:sldId id="274" r:id="rId18"/>
    <p:sldId id="276" r:id="rId19"/>
    <p:sldId id="277" r:id="rId20"/>
    <p:sldId id="270" r:id="rId21"/>
    <p:sldId id="269" r:id="rId22"/>
    <p:sldId id="271" r:id="rId23"/>
    <p:sldId id="267" r:id="rId24"/>
    <p:sldId id="272" r:id="rId25"/>
    <p:sldId id="273" r:id="rId26"/>
    <p:sldId id="278" r:id="rId27"/>
    <p:sldId id="306" r:id="rId28"/>
    <p:sldId id="305" r:id="rId29"/>
    <p:sldId id="279" r:id="rId30"/>
    <p:sldId id="280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2:25:44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2178 9457 223 0,'0'0'92'16,"34"-100"14"-16,-17 37 18 16,-6 4-7-16,0 10 124 15,-5 17-163-15,-6 15-45 16,0 11 70-16,0 6-25 15,-12 34-74-15,-24 29 19 16,-19 26-8-16,-14 20 18 16,-10 5 2-16,-4-3-28 15,5-5-7 1,8-11-10-16,9-6 10 0,10-17 12 16,15-17-7-16,14-21-3 15,13-21-2-15,9-13-20 0,0-8-4 16,3-24 17-1,9-13 7-15,9-4 7 0,-2 5 1 16,1 11-5-16,-4 12 18 16,-1 10-13-16,4 8-13 15,5 3 5-15,6 0-8 16,9 5 3-16,4 4-5 16,5-2 9-16,1-1-6 15,-3-3-67-15,-7-3 15 16,-3-3-30-16,-6-18 0 0,3-10 17 15,-5-7-32-15,-4 1 57 16,-8 8 47-16,-10 13 8 16,-6 14 99-16,0 2 25 15,0 28-124-15,0 15 8 16,-3 12 39-16,3 1-14 16,0-2 8-16,0-2-46 15,3-5 9-15,6-2-12 16,0-4 0-16,1-5-1 15,-2-6-24-15,4-7-167 16,3-12-309-16</inkml:trace>
  <inkml:trace contextRef="#ctx0" brushRef="#br0" timeOffset="143.5">2472 10064 796 0,'0'0'58'0,"0"0"13"15,0 0-71-15,0 0-122 16,0 0-157-16</inkml:trace>
  <inkml:trace contextRef="#ctx0" brushRef="#br0" timeOffset="769.81">2994 9735 172 0,'0'0'108'0,"0"0"16"0,0 0 38 16,0 0-27-16,0 0 20 15,0 0-42-15,-20-51-66 16,0 82-17-16,-1 11-11 16,3 11 19-16,0 2-16 0,9 0-1 15,7-1-11-15,2-4-8 16,0-2-4-16,8-10 2 15,16-6-89-15,4-16 27 16,6-12-40 0,5-4 38-16,5-19 46 0,0-17-35 15,-3-10 31-15,-7-8-27 16,-9-2 18-16,-7 5 31 16,-9 13 30-16,-6 12 49 15,-1 15 55-15,-2 10-33 16,0 1-33-16,0 11-68 15,-2 16-14-15,-2 7 14 16,2 4 21-16,2-3-19 0,0-4 4 16,0-4-4-16,14-7-3 15,8-7 1-15,3-9-27 16,7-4 17-16,-1-7 10 16,-1-16 2-16,-8-7 17 15,-10-3-15-15,-7-4 14 16,-5 0 26-16,-8 5-18 15,-13 8-16-15,-5 11-10 16,-3 7-32-16,-2 6-15 16,8 2-75-16,1 12-102 15,8 2-107-15</inkml:trace>
  <inkml:trace contextRef="#ctx0" brushRef="#br0" timeOffset="1602.66">3585 9766 529 0,'0'0'144'0,"0"0"-117"0,0 0 77 16,7 100-34-16,-7-62-44 15,0-1-10-15,0-3-14 16,0-6 5-16,-3-7-14 0,-1-8 7 15,1-6 0-15,3-7 6 16,0 0-6-16,0-20 0 16,16-14 2-16,2-9 5 15,3-5-7-15,-2 5 2 16,-4 12 0-16,-3 13 9 16,-9 15 25-16,3 3 14 15,-1 10-50-15,1 15 0 16,4 8 20-16,2-2 2 15,7-2-16-15,1-4 3 16,2-7-9-16,-1-8 0 16,-3-8-5-16,0-2-44 15,-3-6 42-15,-2-15-11 0,1-7 15 16,-5 0-1 0,-1 5 8-16,-3 6 3 15,-5 8 24-15,0 9 5 0,0 0-5 16,0 1-31-16,0 12 0 15,0 1 7-15,0 0-2 16,6-3-10-16,3-2 0 16,6-6-49-16,0-3-16 15,7 0 34-15,0-13-28 16,-3-7-2-16,-2-3 26 16,-3 1 40-16,-4 5 14 15,-4 9 51-15,-3 8 42 16,-1 8-65-16,-2 28-27 0,3 9 57 15,0 6-41-15,0 2 46 16,1-1-56-16,2-4-12 16,-3-2 10-16,-3-7-19 15,0-3 0-15,0-10-3 16,0-6 6-16,0-9-7 16,0-8-2-16,0-3-4 15,0-14 9-15,0-24-12 16,6-18 13-16,0-14 7 15,2-7-3-15,0-1-4 16,6 7 0-16,10 13 3 16,4 15-4-16,5 13 1 15,0 16 0-15,-8 11 15 16,-5 3-14-16,-4 7 5 16,-9 13-1-16,-7 3-5 0,0 2-2 15,-13 3-4 1,-17 2-2-16,-3-2-42 0,-1-3-101 15,5-6-159-15,9-8-223 16</inkml:trace>
  <inkml:trace contextRef="#ctx0" brushRef="#br0" timeOffset="1943.36">4479 9666 693 0,'0'0'232'0,"0"0"-120"0,0 0-66 16,0 0-29-16,-41 90 36 15,26-46-28-15,5-2 4 16,10-5-27-16,0-6 1 16,3-9-6-16,15-4-1 15,4-10 4-15,2-8-1 16,3 0 5-16,0-14 2 15,-2-12 11-15,-4-3-9 16,-3-5 33-16,-8-3-17 16,-7 4-2-16,-3 4-12 15,0 8-8-15,-15 11-4 16,-6 7-33-16,-4 3-50 16,4 2-4-16,6 12-106 0,5-2-184 15,10-3-136 1</inkml:trace>
  <inkml:trace contextRef="#ctx0" brushRef="#br0" timeOffset="2291.31">4631 9726 604 0,'0'0'229'0,"0"0"-155"0,0 0 34 16,0 0-38-16,0 0-10 15,64 89 4-15,-52-63-27 16,-9-5-12-16,-3-2-25 15,0-7-6-15,0-4 3 0,0-3-1 16,0-5 4 0,0 0-2-16,0-12-2 0,13-16-8 15,5-13 11-15,9-5-1 16,-2 2-1 0,-2 9 3-16,-4 14 0 0,-7 13 10 15,0 8 2-15,-2 9 4 16,1 21-2-16,1 7-9 15,-5 5 42-15,-4 1-43 16,-1-1 12-16,-2-8-16 16,0-4-26-16,0-7-63 15,0-8-67-15,0-9-200 0,1-6-230 16</inkml:trace>
  <inkml:trace contextRef="#ctx0" brushRef="#br0" timeOffset="3133.4">5083 9715 437 0,'0'0'104'0,"0"0"42"15,0 0-32-15,0 0-31 16,0 0-45-16,0 0-3 16,40 71-14-16,-25-68-20 15,0-3 10-15,4 0-11 16,-4-4 8-16,0-14-4 0,0-4-2 15,0-5 1-15,-3-1 11 16,-2-2-3-16,-7 1 12 16,-3 2 10-16,0 7-16 15,0 4 15-15,-10 8 8 16,-5 6-3 0,-6 2-4-16,-3 6-24 0,-3 17 20 15,3 7 1-15,-1 4-11 16,9 8 12-16,4-2-30 15,9 0 0-15,3-5-2 16,0-5-8-16,13-6 1 16,8-8-48-16,6-8-41 15,6-8 12-15,4-1-60 0,2-22-118 16,7-8 39 0,-4-10 34-16,4-3 190 15,-4-1 63-15,-3 3 14 0,-8 9 104 16,-10 9 5-16,-8 12-11 15,-7 5-15-15,-6 7-33 16,0 0-56-16,0 7-71 16,-3 15 4-16,0 9 24 15,-4 5-6-15,1-1 2 16,1-4-15-16,2-4 1 16,3-9-10-16,0-8 0 15,0-6-4-15,0-4 3 16,11-4-19-16,11-20 20 15,5-12 0-15,1-4-11 16,-1-6 11-16,-7 6 0 0,-4 10 1 16,-7 13 2-1,-6 13 1-15,0 4-4 0,-1 10 0 16,1 14-8-16,2 4 8 16,3 1 3-16,1 0 2 15,4-6-6-15,1-7 1 16,3-9-6-16,3-7-8 15,4-3-25-15,6-17 20 16,1-12-9-16,2-6-26 16,0-11 38-16,-2-10 8 15,0-2 8-15,-5 3 17 0,-7 16 6 16,-10 19 41-16,-6 15 15 16,-3 8-36-16,0 22-43 15,0 19 11 1,0 11-6-16,-3 3 7 0,0-4-6 15,3-4-8 1,0-4 2-16,0-6-95 0,0-6-61 16,3-11-190-16,0-12-356 15</inkml:trace>
  <inkml:trace contextRef="#ctx0" brushRef="#br0" timeOffset="3484.38">6081 9604 281 0,'0'0'146'0,"0"0"-105"16,95-41 45-16,-53 16-52 16,10-1-26-16,-1 3-8 15,-3 2-20-15,-17 10-58 16,-22 1 78-16,-9 7 91 15,-28 3-59-15,-23 14-16 16,-16 17 55-16,1 12-10 16,11 6 4-16,24 2 29 0,25-3-65 15,7-6-22-15,32-8-3 16,4-8-4-16,-10-12 23 16,-9-6 36-16,-10-8 30 15,-8 0 28-15,0 0-20 16,-20-7-97-16,-13-7-43 15,-10-4-189 1,-2-7-424-16</inkml:trace>
  <inkml:trace contextRef="#ctx0" brushRef="#br0" timeOffset="4659.76">7164 9440 938 0,'0'0'128'16,"0"0"-72"-16,0 0 72 15,-91 39-111-15,70-9 0 16,7 1 2-16,4-1-12 16,6-2-7-16,4-5 0 0,0-4-16 15,19-5 15-15,2-7-20 16,7-7 1-16,1 0 7 16,2-14 13-16,-3-11 2 15,-7-9 10-15,-10-5-7 16,-11-6 19-1,0-1-23-15,-17 6 6 0,-5 10-7 16,4 13 0-16,3 11-3 16,9 6-3-16,4 0 6 15,2 0-8-15,0 0 8 16,8 2-18-16,17-2 8 0,10 0 3 16,5-7 4-16,6-14 3 15,-1-11-9-15,-3-1 9 16,-7-6 0-1,-13-3 3-15,-11-4 12 16,-9-4-15-16,-2 2 41 0,0 9-15 16,-2 12 0-16,-3 14 17 15,0 9-17-15,-1 4-3 16,-5 17-14-16,-5 24-7 16,-5 17 9-16,3 14 4 15,1 12-7-15,3 8 18 16,3 7-8-16,1 5 9 0,4 0-2 15,3-1 1-15,3-2 0 16,0-5-21-16,0-12-2 16,3-8-3-16,5-8 2 15,-7-5-2-15,-1-13 0 16,0-7 2-16,0-4-5 16,-4-12 3-16,-4-4-14 15,2-8-5 1,3-11 3-16,0-4-6 0,3 0 10 15,0-15-27-15,0-6 6 16,0-5-6-16,0-1 13 16,0-3 16-16,-4-2-17 15,-8 1 2-15,-7 5-22 16,2 7 5-16,4 6 42 16,7 6 1-16,3 3 6 0,3-2 18 15,0-2-13 1,9-5-5-16,15-3-2 0,5-4-2 15,6-2-4-15,8 0 1 16,3-5-27-16,5-3-32 16,7-5-71-16,3-6-38 15,0-3-70-15,-3-1-174 16</inkml:trace>
  <inkml:trace contextRef="#ctx0" brushRef="#br0" timeOffset="5045.92">7825 9653 476 0,'0'0'99'0,"0"0"27"15,0 0 75-15,0 0-75 16,0 0-34-16,0 0 12 16,6-41-50-16,-6 61-42 0,0 15 9 15,0 15 44-15,-6 6-15 16,1 3-21-16,1-1-22 16,2-4-2-16,2-8-3 15,0-6-2-15,0-10 0 16,0-8-11-16,0-9-9 15,0-9-25-15,0-4 0 16,0-3 25-16,0-21-5 16,0-14 18-16,0-15 0 15,6-18-1-15,0-15 7 16,2-10 1-16,4 1 0 16,4 9 1-16,5 21-1 0,4 25 0 15,-1 17 2-15,-3 17 5 16,-5 6 8-16,-8 13 6 15,-5 14-14-15,-3 6 16 16,-18 6-11-16,-16-1-4 16,-3 0-8-16,-2-3-12 15,6-2-67-15,3-3-102 16,12-10-228-16</inkml:trace>
  <inkml:trace contextRef="#ctx0" brushRef="#br0" timeOffset="5609.25">8186 9597 733 0,'0'0'226'0,"0"0"-175"16,0 0 36-16,0 0 9 15,6 106-27-15,-6-62-15 16,0 1-28-16,0-5 10 15,0-4-10-15,0-7-21 16,-3-5 9-16,-5-5-10 16,1-7 2-16,3-4-4 0,1-7-2 15,1-1 3-15,-4 0 22 16,3-20 5-16,-2-15-11 16,1-16-8-16,4-19-10 31,0-16 19-31,9-8-20 0,16 7 3 15,2 18 3-15,4 20-3 16,1 23 16-16,-1 13 13 0,6 13-23 16,2 0 11-16,-3 13-17 15,-9 9 9-15,-15 7-4 16,-12 0 3-16,0 5-8 16,-27 0 3-16,-13 2 0 15,-5 1-1-15,-1 1-5 16,12-1 0-16,8-3-7 15,20-3 2-15,6-1 5 16,27 1-6-16,24 2 0 16,14 3 3-16,13 0 3 0,4-3 0 15,-2-3 9-15,-5-7-3 16,-11-4-4-16,-10-6-2 16,-15-6 7-16,-14-3-11 15,-13-4 4-15,-9 0-35 16,-3-1-29-1,0-17-101-15,-7-10-313 0</inkml:trace>
  <inkml:trace contextRef="#ctx0" brushRef="#br0" timeOffset="8144.85">1745 11214 1214 0,'0'0'92'16,"0"0"-68"-16,0 0 77 15,0 0-91-15,0 0 9 0,0 0-19 16,-34 105 26-16,19-55-26 15,6-1 8-15,-3 0-8 16,3-5-19-16,3-5-66 16,3-7-115-16,3-14-92 15,0-15-276-15</inkml:trace>
  <inkml:trace contextRef="#ctx0" brushRef="#br0" timeOffset="8367.35">1944 11073 848 0,'0'0'77'0,"0"0"-21"0,0 0 56 15,103 94-50-15,-84-40-13 16,-13 3-21-16,-6 0-10 16,0 0-18-16,-12 1-6 15,-12 1-71-15,-6-1-72 16,-1-9-211-16,4-15-232 0</inkml:trace>
  <inkml:trace contextRef="#ctx0" brushRef="#br0" timeOffset="8589.61">1626 10723 863 0,'0'0'52'0,"-154"14"77"0,75 42-3 16,1 23-60-16,4 20 11 16,13 13-34-16,19 5-36 15,21 5-6-15,21 7-1 16,12-12-20-16,33-16-59 16,19-23-30-16,18-27 60 0,9-17-16 15,3-15-113 1,3-14-177-16</inkml:trace>
  <inkml:trace contextRef="#ctx0" brushRef="#br0" timeOffset="10924.37">2918 10929 1146 0,'0'0'10'0,"0"0"56"16,0 0 112-1,0 0-165-15,0 0-5 16,-52 96 13-16,28-11 20 0,1 3-5 16,-1-1-26-16,1-7-8 15,-3-7-1 1,4-11 6-16,1-12-10 0,8-15 5 16,5-15-2-16,7-15 0 15,1-5-9-15,0-21-5 16,7-22 11-16,11-17-6 15,6-2 5-15,-6 7-2 16,-2 17 6-16,-7 17 1 16,-4 16-1-16,-1 5-5 15,5 19-14-15,3 13-3 16,7 6 22-16,1 3 0 0,7-3 0 16,1-2-9-16,5-5-5 15,3-9-16-15,2-9 13 16,1-12-12-16,3-1 8 15,1-25 6-15,-4-15 11 16,0-13 4-16,-8-15 0 16,-7-14 1-16,-15-14-7 15,-9-1 13-15,-9 4-8 16,-27 21 2-16,-10 24-1 16,-9 27 11-16,-9 21-11 15,-2 14-9-15,5 27 9 0,13 8 8 16,15 6-8-1,20 0-4-15,13-4 4 0,0-4-4 16,19-10 2 0,14-4-28-16,15-9 7 15,4-7-39-15,6-3 9 0,2-5-86 16,-7-8-192-16,-6-1-36 16</inkml:trace>
  <inkml:trace contextRef="#ctx0" brushRef="#br0" timeOffset="11595.81">3534 11385 318 0,'0'0'78'0,"0"0"75"16,0 0-87-16,0 0-22 15,0 0 43-15,0 0-2 16,46-46-35-16,-34 18-15 15,-9-3 20-15,-3 1-24 16,0 6-3-16,0 8 44 16,-6 7-16-16,-7 9 11 15,-2 0-62-15,-6 9 0 16,-1 13 12-16,-2 9-14 16,4 3 0-16,4 1-3 15,4-1 0-15,9-6-1 16,3-5 0-16,0-7-5 0,0-9-12 15,9-7-8 1,13 0-2-16,2-16 27 0,6-10 1 16,-9 0 0-16,-2 2 3 15,-8 5 0-15,-8 9 6 16,0 6-3-16,-3 4 16 16,0 0-22-16,0 4-5 15,0 16-8-15,0 3 13 16,4 1 2-16,2-2 0 15,6-3-2-15,6-6-1 16,3-8-2-16,6-5-6 16,9 0 7-16,5-20 2 15,0-9-2-15,-2-9 2 16,-8-9 0-16,-3-5 0 0,-7-6 6 16,-9 0-6-1,-3 6 13-15,-8 12-6 0,-1 15 20 16,0 13 30-16,0 10 15 15,-7 2-38-15,-8 21-34 16,-1 17-2-16,-1 14 2 16,1 4 0-16,7 0 1 15,3-2 0-15,4-5-1 16,2-5-8-16,0-8-28 16,5-9-55-16,7-11-15 15,6-10-32-15,-3-6-84 16,-2-13-54-16,-4-16-247 0</inkml:trace>
  <inkml:trace contextRef="#ctx0" brushRef="#br0" timeOffset="12057.57">3840 11258 637 0,'0'0'69'16,"0"0"-12"-16,0 0-57 15,0 0-26-15,0 0 25 16,89-25-56-16,-50 21-60 15,0 0-31-15,0 0-60 16,1-2 144-16,-1 1 42 16,-3-4 22-16,-5 1 0 15,-4-2 10-15,-8 0 46 0,-10 0 50 16,-6 3 28-16,-3 1 40 16,0 3-24-16,-16 3-9 15,-5 0-78-15,-11 6-22 16,-5 18 15-16,-3 10-1 15,4 7 9-15,6 0 12 16,8-2-33-16,13-6-36 16,9-8-7-16,0-7-9 15,0-8 0-15,16-5 9 16,4-5-3-16,4-3 2 16,1-19-14-16,3-3-5 15,-4-3 2-15,-3 2-1 16,-6 8 17-16,-6 7 0 0,-6 6 4 15,0 5-3-15,-3 0 1 16,5 8-19-16,3 9 16 16,1 2 2-16,2 0 1 15,5-2 0-15,-1-2-4 16,3-3-62-16,6-6-57 16,0-1-27-16,6-5-139 15</inkml:trace>
  <inkml:trace contextRef="#ctx0" brushRef="#br0" timeOffset="12222.22">4522 11321 539 0,'0'0'150'0,"0"0"-79"0,0 0-15 0,0 0-56 16,0 0-37 0,0 0-103-16,4-29-157 0</inkml:trace>
  <inkml:trace contextRef="#ctx0" brushRef="#br0" timeOffset="12828.22">4898 11123 590 0,'0'0'112'0,"0"0"-42"15,0 0-3-15,0 0-67 16,0 0 21-16,0 0-16 0,6-4 10 16,4-10 17-16,-1-6-28 15,-3-7-3-15,-3-3 2 16,-3 1-3-16,0 5 13 16,-6 9 10-16,-5 6 43 15,-6 8 24-15,-4 1-56 16,-3 7-16-16,-3 20-15 15,0 10 5-15,6 9 9 16,8 4-6-16,8 0-1 16,5-2-6-16,2-4 0 0,17-6-4 15,8-8 0 1,6-9 5-16,3-10-10 16,5-11-21-16,0 0-11 0,-4-20 5 15,-1-8-25 1,-6-5 30-16,-2-6 12 0,-7 3 15 15,-10 3 13-15,-4 9 18 16,-7 11 29-16,0 8 23 16,0 5-20-16,0 0-22 15,0 4-41-15,-4 16-1 16,-4 5-3-16,2 3 5 16,6 0-2-16,0-2 1 15,0-3-2-15,9-7-2 16,12-7 4-16,9-8 0 15,4-1 2-15,5-8 1 16,-5-14 1-16,-7-6-1 0,-9-3 1 16,-12-2 9-16,-6 0 1 15,0 3 8-15,-22 7-22 16,-8 8-1-16,-6 10-21 16,-3 5-77-1,3 3-71-15,11 12-131 0,9 4-270 16</inkml:trace>
  <inkml:trace contextRef="#ctx0" brushRef="#br0" timeOffset="13374.24">5280 11314 37 0,'0'0'499'0,"0"0"-466"15,0 0 60-15,80-68-78 16,-53 41 25-16,-2 0 0 15,-2-6-1-15,-1-3 15 16,-6-4-7-16,-5-4 3 16,0-1-12-16,-7 5 5 15,-4 9 11-15,0 13 2 16,0 11 10-16,0 7 18 16,0 0-38-16,-18 8-45 15,0 21 4-15,-6 8-3 16,2 9 10-16,6 1-11 15,5 3 2-15,8-2 0 0,3-4 0 16,0-3-1-16,17-7-2 16,8-8 2-16,8-6 0 15,8-11-2 1,1-9 0-16,2 0-1 0,2-18-8 16,-4-11-7-16,-8-12-12 15,1-10 2-15,-12-8 6 16,-7-10 10-16,-8 0 10 15,-5 10 5-15,-3 16 1 16,0 20 26-16,0 16-4 16,0 7 31-16,-2 5-42 15,-11 23-17-15,-5 16 0 16,4 11 3-16,1 1-2 0,9-1 9 16,4-7-10-16,0-5 1 15,4-8-4-15,17-5 3 16,4-11-48-16,5-9-23 15,6-10-98-15,3 0-29 16,1-21-89 0,-1-7 7-16</inkml:trace>
  <inkml:trace contextRef="#ctx0" brushRef="#br0" timeOffset="13762.2">6050 11132 292 0,'0'0'201'0,"0"0"22"16,0 0-17-16,0 0-70 15,0 0-69-15,0 0-67 16,4-32 4-16,-4 42-4 15,0 1 11-15,1-2 20 0,1 0-21 16,2-2-8 0,2-4 6-16,2-2-7 0,5-1 6 15,5 0 7-15,0-3-10 16,-1-8 9-16,-1-4-8 16,-4-3-2-16,-2-5 9 15,-2-2-12-15,-8 3 9 16,0 6-4-16,0 4-3 15,-15 9 25-15,-8 3-24 16,-4 2 4-16,1 15 5 0,-1 5-8 16,5 6 12-1,5 1-16-15,9 0 8 0,8 1-8 16,0-3 0 0,2-2 1-16,16-4-5 0,9-7-17 15,6-4-44-15,10-8-21 16,3-2-30-16,9-5-3 15,3-16-111-15,-1-8 25 16,-3-5 140-16,-8-5-267 16</inkml:trace>
  <inkml:trace contextRef="#ctx0" brushRef="#br0" timeOffset="14267.69">6525 11036 59 0,'0'0'326'16,"0"0"-125"-16,0 0 47 16,0 0-65-16,0 0-65 15,0 0-62-15,0 0-22 16,-67-19-9-16,45 44 22 0,1 4-12 15,4 4-6 1,6 0 12-16,6 0-26 0,5-5-11 16,0-3-3-1,6-5 3-15,12-7-5 0,4-6 1 16,5-7 0-16,3 0-2 16,1-7-2-16,-1-14-12 15,0-4 3-15,-4-6-15 16,-3-4 14-16,-3-2 1 15,-4-3 13-15,-4 2 3 16,-6 4 13-16,-3 10 11 16,-3 10 10-1,0 10 2-15,0 4 18 0,0 0-57 16,-11 12 2-16,-6 14-2 0,-4 9 7 16,7 4 7-16,7 0-12 15,7-3 2-15,0-4-5 16,3-6 2-16,12-6 0 15,9-6-1-15,1-7 1 16,5-7-2 0,0 0-7-16,-1-7-17 0,1-11 15 15,0-4-6-15,-5-1 10 16,-8 3 5-16,-2 8-6 16,-11 8 7-16,-4 3 20 15,0 1-9-15,0 0-11 16,0 0-4-16,0 8-17 15,0 5 20-15,0 3-17 16,0-1-42-16,0-1-84 16,0-1-49-16,11-6-83 0,-2-6-94 15</inkml:trace>
  <inkml:trace contextRef="#ctx0" brushRef="#br0" timeOffset="14613.82">6591 10926 181 0,'0'0'623'0,"0"0"-611"0,0 0 35 16,0 0-45-16,0 0 32 15,88 17-9-15,-36-17-25 16,-4 0 13-16,-9-8-8 15,-6-7 9-15,-14-2 21 16,-8 2 25-16,-7-1 19 16,-4 5-1-16,0 4-27 15,0 2 12-15,-15 3-34 16,1 2-24-16,-5 0-5 16,0 6-4-16,5 9-4 0,4 3-64 15,6 4-73 1,4-1-62-16,0-1-178 0</inkml:trace>
  <inkml:trace contextRef="#ctx0" brushRef="#br0" timeOffset="15352.27">7231 11032 378 0,'0'0'468'0,"0"0"-389"0,0 0 76 15,0 0-78-15,0 0-8 16,0 0 7-16,-51 29-25 16,39-9-7-16,-1 3-5 0,4 1-14 15,3 0-1-15,3-2-14 16,3-2-7-16,0-3 1 15,0-6-3-15,9-4 2 16,9-3-3-16,6-4 0 16,6 0 10-16,7-5-8 15,-3-11-1-15,-1-2 5 16,-6-4-2-16,-6-3 3 0,-2-3-3 16,-8-6 1-1,-5-2-4-15,-6-2 1 0,0 5-2 16,-6 8 0-16,-9 9-8 15,-8 11 2-15,0 5-4 16,-4 0 2 0,7 3 6-16,7 5 2 15,8-1-5-15,5-2 1 16,0 1-7-16,12-2 9 0,8-2-1 16,5-2 3-16,9 0-1 15,-2 0-6-15,1-5 3 16,-2 3 2-16,-1 2-1 15,-2 0 0-15,-4 9 2 16,-9 13 1-16,1 2 0 16,-7 3 1-16,0-4 5 15,-3-3-6-15,0-4 3 0,0-6-1 16,5-7-1 0,2-3-1-16,2 0 4 0,3-17-4 15,2-6-3-15,0-1 0 16,1-1 3-16,-2 1 1 15,1 5-1 1,-3 6 0-16,-3 9 4 0,-2 4-2 16,-2 0 1-16,1 4-3 15,2 11 1-15,-2 0 8 16,1-2-6-16,-2-1 0 16,-4-6 1-16,0-1-3 15,-1-4-2-15,2-1-7 16,3 0-68-16,-1 0-105 0,-1-12-127 15,-1-11-361 1</inkml:trace>
  <inkml:trace contextRef="#ctx0" brushRef="#br0" timeOffset="17008.4">1381 12375 288 0,'0'0'37'16,"0"0"51"-16,0 0 44 16,0 0-76-16,0 0 57 15,0 0-5-15,9 31-5 16,-9-31 15-16,0 0-42 0,0 0 12 16,0 0-2-1,0 0-18-15,3 0-12 0,2-3-10 16,5-5-40-16,-1-1 1 15,9 2-7-15,-2 4 0 16,-1 3-2-16,3 0 1 16,-3 10 1-16,-6 13 0 15,-3 3 1-15,-6 3 8 16,0 1-2-16,-24-1 1 16,-7 1 0-16,-11-5-8 0,0-3 0 15,-1-6-1 1,7-6-8-16,8-7 7 15,8-3-2-15,4-6 3 0,13-13 0 16,3-7-17-16,0 2 7 16,0 6 5-16,12 7-10 15,3 8 13-15,0 3-2 16,4 6-11-16,3 16 9 16,1 6-1-16,4 3 8 15,1 0 0-15,-1-2 2 16,0-5-6-16,-2-5-37 15,-4-5-61-15,0-8-28 0,-2-6-50 16,-5-3-30 0,-5-21-157-16</inkml:trace>
  <inkml:trace contextRef="#ctx0" brushRef="#br0" timeOffset="17198.14">1557 12391 426 0,'0'0'188'0,"0"0"-88"16,0 0 132-16,0 0-119 15,0 0-69-15,84-20-7 16,-56 55 3-16,-1 7 24 16,-6 8-8-16,-12-1-20 15,-9 1-28-15,0-1 2 16,-11-4-10-16,-14-1-51 0,-8-6-43 16,-1-8-98-1,1-11-181-15</inkml:trace>
  <inkml:trace contextRef="#ctx0" brushRef="#br0" timeOffset="17442.93">1190 12105 980 0,'0'0'40'0,"-116"123"41"16,61-26 73-16,11 14-66 15,19 4-41-15,22 1 4 16,3-11-45-16,36-13-2 16,10-18-5-16,11-19 1 15,13-18-15-15,3-17-40 0,9-17-44 16,2-3-87 0,-4-29-361-16</inkml:trace>
  <inkml:trace contextRef="#ctx0" brushRef="#br0" timeOffset="18245.16">3106 12403 768 0,'0'0'25'0,"0"0"57"0,0 0-38 15,0 0-20 1,0 0 11-16,0 0-10 16,-21 23 20-16,15-21-14 0,0-1-5 15,-4-1 18-15,1 0-8 16,-8-4 0-16,1-12-21 15,4-2-15-15,2-4 15 16,5 4-3-16,2 3 3 16,0 5-7-16,3 6 10 15,0 4 15-15,0 0-33 16,0 0-11-16,0 0 1 16,22 5-6-16,14 3 16 15,11-4 4-15,9-4-4 16,2 0 0-1,-4-9-7-15,-6-9 5 0,-14-7-9 0,-13 0 5 16,-8-1 6-16,-10-3 6 16,-3 2-1-16,0 4 2 15,0 4 7-15,-3 9 14 16,-4 6 19-16,-2 4-9 16,0 6-6-16,-12 24-32 15,-4 16 3-15,-2 13 11 16,4 9 3-16,4 2 1 15,4 1 13-15,0-1-14 16,5 0 1-16,-5-4-6 16,3 0-9-16,-3-4 3 15,2-2 0-15,-8-4-6 0,3-5 3 16,-3-9-3 0,6-9 0-16,6-15 0 0,6-8-17 15,3-6-19-15,0-4-30 16,2-1-25-16,14-19-1 15,2-11-119-15,-6-6-135 16,-12-3-159-16</inkml:trace>
  <inkml:trace contextRef="#ctx0" brushRef="#br0" timeOffset="18434.21">2806 12738 365 0,'0'0'456'0,"0"0"-455"0,0 0 15 15,116-45 27 1,-44 28-16-16,13-2-6 16,3-1-12-16,3-1-9 0,1 1-54 15,-5-5-149-15,-8 0-377 16</inkml:trace>
  <inkml:trace contextRef="#ctx0" brushRef="#br0" timeOffset="19484.41">3668 12659 555 0,'0'0'418'0,"0"0"-398"0,0 0 84 15,0 0-69-15,0 0-35 0,0 0-3 16,0 0 3-16,-13 18 2 16,23-11 1-16,1-4 2 15,5-3-4-15,6 0 9 16,3-18 1-16,3-8 6 15,0-1-1-15,-7 1-12 0,-7-1 22 16,-11 3 13 0,-3 1-7-16,0 5 3 0,-11 4-19 15,-7 7 9-15,-9 7-25 16,-6 0 3-16,-1 8 5 16,0 16-6-16,8 6-2 15,7 1 0-15,10 3-5 16,9-3 4-16,0-2-3 15,6-3 2-15,21-8-1 16,1-7 5-16,8-8-2 16,1-3 2-16,1-4 1 15,1-14 2-15,-4-3 4 16,-8-2-6-16,-6 3 2 16,-5 0-3-16,-8 5-2 15,-4 4-8-15,-2 4-38 0,-1 5-30 16,1 2-52-1,-2 0-117-15,0 5-146 0</inkml:trace>
  <inkml:trace contextRef="#ctx0" brushRef="#br0" timeOffset="21292.2">4192 12676 236 0,'0'0'156'0,"0"0"-74"16,0 0 37-1,0 0-74-15,0 0-16 16,0 0-7-16,72-47-3 0,-62 27 6 16,-4 1 9-16,-6-3-9 15,0 0 22-15,0 2 24 16,-11 1-28-16,-6 7-16 15,-7 8-14-15,-6 4 3 16,0 3 10-16,-4 19 4 16,-2 8 1-1,8 7-16-15,1 1 1 0,15-2 8 16,6 0-24-16,6-7-1 16,3-3-3-16,15-9 8 15,10-10-7-15,-1-7 3 16,6-1-5-16,-5-19 2 0,-1-5-4 15,-5 2 7 1,-5-1 3-16,-4 2-2 0,-4 5 6 16,-4 6-4-16,-4 7-2 15,-1 4 14-15,0 0-14 16,0 4-1-16,-1 14-11 16,-7 8 11-16,2 2 10 15,6 0-9-15,0-2 0 16,0-5-2-16,12-7-2 15,9-10-14-15,9-4-6 16,6-7-10-16,4-15-6 16,3-10 6-16,-7-1 2 0,1-7-16 15,-7-4 17 1,-5-4 30-16,-6-5 12 0,-5-2 1 16,-6 1 28-16,-4 10 15 15,-4 12-3-15,0 11 4 16,0 9 13-16,0 8 7 15,0 4-20-15,-1 0-57 16,-10 13 0-16,-5 16 11 16,-1 8-9-16,1 7 15 15,3 1-3-15,1 2-7 16,9-5-7-16,3-1-1 16,0-6 0-16,3-7 1 15,18-5-20-15,7-10-9 16,11-9-3-16,10-4 16 15,6-7 13-15,-2-17-45 16,-4-6-1-16,-9-3-2 16,-10-1 25-16,-6 3 26 15,-14 1 1-15,-7 3 15 0,-3 6 40 16,0 4 0-16,0 6 8 16,0 5-26-16,-3 5-10 15,0 1-19-15,-3 0-9 16,-6 10-8-16,-1 12 8 15,-2 8 6-15,-3 1 3 16,6 4-7-16,6-1 2 0,2-3-4 16,4-3-1-1,0-4 1-15,4-8-4 16,8-6-28-16,7-6 10 0,4-4-16 16,7-3 13-16,4-17 11 15,0-5 4-15,0-5-41 16,-4-1 27-16,-7 0 10 15,-5 2 14-15,-8 2 8 16,-5 4 9-16,-5 6 39 16,0 6-2-16,0 4-4 15,0 5-6-15,0 2-11 16,-2 0-33-16,-2 3-14 16,-2 13 12-16,-2 6 2 15,-2 4 3-15,7 1-2 16,3 1-1-16,0-3 0 15,0 1-1-15,3-8 1 16,10-3-9-16,2-6-3 0,9-8-7 16,4-1 3-1,5 0 16-15,0-14-14 0,0-6-4 16,-5-3-1-16,-4-6-6 16,-5-3 24-16,-5-3-1 15,-5-2 2-15,-2 2 7 16,-7 5-6-16,0 7 20 15,0 9-5-15,0 9 14 16,0 5-10-16,0 0-20 16,-4 1-17-16,-5 13 16 0,1 3 1 15,4 3 0 1,4-2-3-16,0 3-3 0,0 3 6 16,0 2 1-1,4 1 2-15,-4-1-2 0,0-2 1 16,0 1 1-16,0-5-3 15,5-1 0-15,4-4-6 16,7-3-1 0,6-7-49-16,4-5 33 0,4 0-76 15,1-10-20-15,-1-11 14 16,-2-4-58-16,-1-3 116 16,-3-2-4-16,-2 0 51 15,-5 2 7-15,-7 7 31 0,-1 7 29 16,-7 8 1-1,-2 6 3-15,0 0-20 16,0 0-51-16,0 10 0 0,0 4 28 16,0 1-4-16,0-3-3 15,0-2-18-15,0-3-1 16,6-4-1-16,1-3 0 16,6 0 7-16,1 0 9 15,7-11-16-15,1-5 5 16,-1-2 0-16,-3-4-6 15,-3 3 9-15,-6-2-3 16,-8 2 24-16,-1 5 0 0,0 5 2 16,-7 7 22-1,-11 2-27-15,-6 4-21 0,-1 17-3 16,0 6 2 0,5 2-4-16,7 1-2 0,10-3-1 15,3-2-1-15,0-2 3 16,19-6-18-16,6-4-3 15,2-6-9-15,3-7-6 16,3 0 1-16,-2-6-10 16,2-12-11-16,-5-5-57 15,-8-4-129-15,-10-3-146 16</inkml:trace>
  <inkml:trace contextRef="#ctx0" brushRef="#br0" timeOffset="21501.31">4726 12237 809 0,'0'0'87'16,"0"0"-77"-16,0 0 0 16,0 0-4-16,103-10 9 15,-24 0 2-15,6 2-14 16,3 0-6-16,-3 3-106 15,-7-2-156-15,-4-3-315 16</inkml:trace>
  <inkml:trace contextRef="#ctx0" brushRef="#br0" timeOffset="22239.59">6451 12365 987 0,'0'0'17'15,"0"0"75"-15,0 0-36 16,0 0-48-16,0 0-8 16,86-66 5-16,-51 47-4 15,-13 4 1-15,-6 1 7 16,-11 3 21-16,-5 4 55 0,0 0-17 16,-13 4-50-16,-12 3-18 15,-10 0-1-15,-4 13 1 16,0 12 0-16,2 6-2 15,7 4 0-15,11 2-1 16,11-2-12-16,8-4-6 16,5-7-19-16,20-7 14 15,11-8 13-15,1-9 2 16,1 0 9-16,-10 0 4 16,-6-8-1-16,-13 3 11 15,-7 3 4-15,-2 1 48 16,-5 1-6-16,-20 0-56 0,-9 10 11 15,-4 8-13 1,4 5-1-16,7 2-3 16,13-1 2-16,7 0-2 15,7-3 0-15,0-2-2 0,18-5 4 16,13-6-10-16,11-6-10 16,9-2-22-16,4-7-51 15,3-13-53-15,2-4-84 16,2-3 29-16,-2-4 9 15,0-5-26-15,-12-3 26 16</inkml:trace>
  <inkml:trace contextRef="#ctx0" brushRef="#br0" timeOffset="22387.72">7003 12382 318 0,'0'0'296'15,"0"0"-3"-15,0 0-94 16,0 0-114-16,0 0-39 16,0 0-5-16,-78 53-8 0,56-23 2 15,0 2-19-15,0-1-14 16,-1-3-4-16,0-3 1 15,2-1-45-15,2-4-52 16,4-8-75-16,3-6-164 16,8-6-1-16</inkml:trace>
  <inkml:trace contextRef="#ctx0" brushRef="#br0" timeOffset="22735.19">6740 12511 377 0,'0'0'196'15,"0"0"39"-15,0 0-11 0,0 0-105 16,0 0-97-1,0 0-20-15,28 4 9 0,-4 17 7 16,2 0-11-16,5-2-2 16,1-4-2-16,-1-2-6 15,10-6-2-15,3-4-25 16,5-3 13-16,2-2-88 16,-2-16-107-1,0-9 4-15,-7-8-84 0,-6-10 104 16,-14-6 188-1,-10-3 86-15,-7 4 139 0,-5 10 16 16,0 12-27-16,0 12-44 16,-2 11-7-16,-2 5-59 15,-4 3-86-15,-1 19-15 0,-1 10 8 16,1 4-4 0,3 1-5-16,1-1-1 0,2-2-1 15,2-3-1 1,1-3-53-16,0-5-88 0,0-5-38 15,-3-8-215-15</inkml:trace>
  <inkml:trace contextRef="#ctx0" brushRef="#br0" timeOffset="23328.8">7165 12491 754 0,'0'0'73'0,"0"0"56"16,0 0-72-16,42-79-46 0,-6 59-1 15,0 4 7 1,4 5 4-16,-4 3-8 16,-2 4 1-16,-4 4-14 0,1 0 1 15,-1 5-4-15,0 12-1 16,-2 3-14-16,-4 1-63 16,-3 2-8-16,-3-2-31 15,-9-4 5-15,-3-3 40 16,-6-5 39-16,0-5-10 15,-12-3 46-15,-3-1 59 0,2 0 32 16,2-3-4 0,1-8-7-16,8-3 25 0,1-5-53 15,1-3 3-15,0-3-4 16,10-4-21-16,10 1 15 16,-1 3-15-16,3 5 10 15,-2 6-10-15,2 5 3 16,3 6-16-1,2 3-2-15,3 0-2 0,0 17-2 16,-3 8-1-16,-2 4-3 16,1 5-4-16,-9 1 6 15,-6 0-4-15,-5-5-3 16,-6-3-4-16,0-7 4 16,-17-5 0-16,0-4 2 15,3-4-1-15,4-5 9 16,7-2-9-16,3 0 12 15,0-16 9-15,0-9-19 0,0-9-5 16,18-3 1 0,4 0-1-16,5-2 0 0,3 4-6 15,4 8-23-15,0 7-31 16,-1 9-46-16,-3 7-29 16,-4 4-114-16,0 0-130 15,3 0-119-15</inkml:trace>
  <inkml:trace contextRef="#ctx0" brushRef="#br0" timeOffset="24487.56">8325 12262 692 0,'0'0'108'16,"0"0"97"-16,0 0-129 0,0 0-25 15,-94 13 22-15,62 7 0 16,3 2-8-16,-1 1-43 15,7-2 4-15,7 0-26 16,8-1 1-16,8-4-1 16,0-5-6-16,0-4 1 15,14-6-11-15,5-1-10 16,2 0 23-16,0-8-11 16,-2-6 11-16,-2-5-1 0,1 1 1 31,-3 0 3-31,-5 4 1 0,-4 4 2 0,-3 6 3 15,-3 4 7-15,0 0 2 16,0 0-12-16,0 0-3 16,0 0-12-16,0 11 5 15,0 3 7 1,0 0 6-16,0-2-6 0,5-2 1 16,5-1-5-16,2-2 7 15,3-4-3-15,6-3 0 16,1 0-14-16,3 0 2 15,-2-9-30-15,2-6-8 16,-1-2 8-16,-3-3 8 16,-2 1 23-16,-1-3 11 15,-4 4-6-15,-1 2-3 0,-7 1 7 16,2 4 2 0,-5 1 1-16,-2 4 3 15,1 3-4-15,-2 2 11 0,0-1-2 16,0 1 13-16,0 1-12 15,0 0 5-15,0 0 8 16,0 0-9-16,0 0 0 16,0 0-14-16,0 0 3 15,0 0-3-15,-6 0 0 16,-2 3 24-16,2 4 2 16,0 0-13-16,-1-1 9 15,1 1-9-15,0 1 3 16,1 2-2-16,-1 4-3 0,6 4-2 15,0 5 4 1,0 1-10-16,0 1 1 16,12-1-3-16,9-1 5 0,9-5-5 15,6-5 1 1,4-9 2-16,2-4 3 0,1 0-4 16,0-13 1-1,-3-7 0-15,-2-6-2 0,-4-5 4 16,-4-5-5-16,1-10-1 15,-1-6 4-15,0-5-1 16,-3-2-2-16,-6 0-1 16,1 5 2-16,-6 11 2 15,-8 11 0-15,-2 15 12 0,-6 12 31 16,0 4 4 0,0 1-39-16,-19 12-12 0,-7 22 0 15,-9 11 6-15,2 9-5 16,3 3 1-16,9 0 10 15,8-2-11-15,8-3 4 16,5-8-5-16,0-6 3 16,9-10-6-16,9-9 2 15,6-11-3-15,4-8-3 16,8 0-8-16,3-14 2 16,0-13 1-16,1-5-3 15,-8-6 12-15,0-3-2 16,-11 0 5-16,1 4 8 0,-10 11-7 15,-6 11 14-15,-6 11 14 16,0 4-14-16,0 2-15 16,-10 19-11-16,-7 11 11 15,1 8 1-15,2 3 0 16,7 0-2-16,4-1 0 16,3-4-18-16,0-5-28 15,0-10-49-15,1-6-68 16,11-9-74-16,6-8-229 15</inkml:trace>
  <inkml:trace contextRef="#ctx0" brushRef="#br0" timeOffset="24933.12">8800 12121 699 0,'0'0'288'0,"0"0"-253"0,99-23-29 16,-30 14 23-16,1-5 3 15,1-3 11-15,-5-3 3 16,-8 0 14-16,-3 2-2 16,-7 0 12-16,-5 3-16 15,-7 1-14-15,-13 4-6 16,-10 3-16-16,-7 3 4 0,-6 2-2 15,0 2-8-15,0 0-12 16,0 0 0-16,0 0-11 16,0 0-2-16,0 0-10 15,0 0 12-15,0 0 3 16,0 0-5-16,0 0 10 16,0 0-1-16,0 0 4 15,0 0 5-15,0 0-5 16,0 0 5-16,0-4 1 15,0 0-5-15,0 0 4 16,0 4-5-16,-3-2-8 16,0 2 1-16,-3 0-48 0,-4 3-65 15,-1 11-57 1,2 5-47-16,6 1-169 0</inkml:trace>
  <inkml:trace contextRef="#ctx0" brushRef="#br0" timeOffset="25779.29">9761 12105 649 0,'0'0'109'0,"0"0"120"15,0 0-100-15,0 0 9 16,0 0-39-16,0 0-45 15,11-47-13-15,-17 47-38 0,-16 13 3 16,-4 10 20-16,-4 7 6 16,3 6-11-16,2 1-10 15,10 2-8-15,5-3 7 16,7-2-10-16,3-7 1 16,0-7-1-16,1-8 1 15,13-6-2-15,2-6 1 16,8 0 0-16,3-5-3 15,2-11 3-15,1-5-9 16,-4-6 6-16,1-4-4 16,-8-6 7-16,-2-7 0 15,-7-2 0-15,-7 5 0 16,-3 7 0-16,0 11 1 16,-5 12-4-16,-11 5 2 0,-4 6-7 15,-5 0 7-15,-5 17-7 16,2 6 7-16,9 4 1 15,4-1 0 1,6 0 0-16,9-3-4 0,0-4 4 16,0-5 0-16,21-5-2 15,4-6-1-15,8-3-10 16,3 0 4-16,1-16 4 0,0-4 0 16,0-6 5-1,1-4 2-15,1-3-2 16,4 3 10-16,-3 5-3 15,-4 8 11-15,-9 12 5 0,-15 5-2 16,0 8-5 0,-9 19-15-1,-3 9 6-15,0 1 15 0,0 3-4 16,-3-5-2-16,-2-6-3 0,5-8-10 16,0-7-2-16,0-9-1 15,15-5 4-15,18 0-2 16,10-9-2-16,7-14-21 15,6-5 15-15,-7-7 12 16,-2 1-4-16,-3 4 2 16,-8 6 11-16,-9 12 6 15,-10 7 4-15,-8 5 0 16,-2 5-7-16,2 13-16 16,3 1 25-16,10 3-6 0,5-5-18 31,3-4 7-31,3-8-9 0,-2-5 3 0,-3 0-4 15,1-3-1-15,-6-11-5 16,-1-7-12-16,-3-5-25 16,-7-2-26-16,-2-1-45 15,-10 1-45-15,-3 6-116 16,-27 5-442-16</inkml:trace>
  <inkml:trace contextRef="#ctx0" brushRef="#br0" timeOffset="26816.05">1450 13714 1024 0,'0'0'132'0,"0"0"-124"15,0 0 106-15,0 0-70 16,0 0-44-16,121-67-5 15,-74 67 5-15,-14 0 0 16,-13 0-2-16,-12 12-2 0,-8 9-19 16,-8 5 8-16,-19 4 12 15,-6 0-1-15,2 2 3 16,4 2 0-16,18-1-8 16,9 4-8-16,3 2-23 15,21-2 40-15,1-3-1 16,0-7 3-16,-8-5 3 15,-8-7 28-15,-5-4 1 16,-4-4-3-16,0-1-14 16,-7 1-16-16,-8 2 9 15,-9 0-10-15,-1-4-91 0,-5-5-83 16,6 0-232-16</inkml:trace>
  <inkml:trace contextRef="#ctx0" brushRef="#br0" timeOffset="27013.31">1647 13586 582 0,'0'0'64'0,"82"54"82"16,-36-15 25-16,-6 2-69 16,-13 4-37-16,-13 2-41 15,-14-1-12-15,-3 1-10 16,-21-4-2-16,-6-4-54 15,0-5-54-15,3-8-69 0,5-9-125 16,4-11-43 0</inkml:trace>
  <inkml:trace contextRef="#ctx0" brushRef="#br0" timeOffset="27234.78">1462 13376 729 0,'0'0'34'0,"-142"67"66"16,66 4 59-16,9 16-59 16,17 15-7-16,25 4-13 15,22-1-62-15,3-8-6 16,33-8-12-16,10-13-4 16,11-13 0-16,9-11-1 0,1-15-18 15,-6-13 18-15,-3-15-42 16,-10-9-52-1,-6-10-140-15,1-24-212 0</inkml:trace>
  <inkml:trace contextRef="#ctx0" brushRef="#br0" timeOffset="31704.37">3142 13720 795 0,'0'0'7'0,"0"0"22"16,0 0 67-16,0 0-74 15,0 0-11-15,0 0 13 16,0 0 12-16,50 20 22 16,-14-39-19-16,-3-6-21 15,3-9 0-15,-11-4-14 16,-8-3 1-16,-12 2-1 16,-5 4 7-16,0 10 27 15,-19 6 12-15,-8 9-34 0,-10 8 53 16,-9 2-67-1,-8 27 12-15,-13 19 4 0,0 17-4 16,3 16 12 0,13 12-11-16,15 2-2 0,18-2-10 15,18-11-3-15,0-16 0 16,24-14-2-16,10-11 6 16,13-18-5-16,11-14 1 15,6-7 0-15,3-14 4 16,-4-14 3-16,-11-8-5 15,-10 1-1-15,-8-5 3 16,-8 3-4-16,-4 1-9 16,-6 9-20-16,1 6-13 15,-8 9-22-15,-1 6-4 0,-6 5-14 16,1 1-25 0,0 0-70-16,-3 3 15 15,3 8-30-15,3 0-73 0</inkml:trace>
  <inkml:trace contextRef="#ctx0" brushRef="#br0" timeOffset="32065.93">3774 13573 566 0,'0'0'93'0,"0"0"4"16,0 0 122-16,0 0-92 15,0 0-36-15,0 0-47 0,-15-28-35 16,-4 76 15-16,-4 10 28 16,4 4-27-1,0 0 0-15,10-4-10 0,1-3-8 16,5-9 0-16,3-9-7 16,0-10 0-16,0-9 0 15,0-8-4-15,2-6 3 16,4-4-5-16,3 0-2 15,4-11 8-15,8-8 0 16,0-1-6-16,-2-2-14 16,-4 7-22-16,-3 2-3 15,-1 6-25-15,-4 3-6 16,-1 4-54-16,3 0-82 0,0 0-83 16,2 0-149-16</inkml:trace>
  <inkml:trace contextRef="#ctx0" brushRef="#br0" timeOffset="32522.18">4046 13640 370 0,'0'0'115'0,"0"0"18"16,0 0 5-16,0 0-29 15,-81-6-90-15,56 40 37 0,-5 11 11 16,0 11-24 0,2 5 16-16,6-2-26 0,8-5-29 15,8-12 6-15,6-12-10 16,0-11-4-16,1-9 3 16,13-10-20-16,8 0 21 15,-1-21 2-15,5-11 11 16,-1-8-12-16,0-3-1 15,-1-3 1-15,-6 7 0 16,-3 8-1-16,-6 12 8 16,-6 14-2-16,-1 5-5 15,-2 3-1-15,0 21-9 0,0 10 9 16,0 3 13-16,0 2-8 16,-2-7-2-1,2-7-3-15,0-5 0 0,0-7-1 16,0-6-9-16,2-5-12 15,8-2-30-15,6 0-84 16,5-13-18-16,4-7-66 16,-2-4-35-16</inkml:trace>
  <inkml:trace contextRef="#ctx0" brushRef="#br0" timeOffset="33017.01">4322 13798 26 0,'0'0'467'0,"0"0"-459"16,0 0 58-16,0 0-41 15,0 0 12-15,0 0 9 16,7 0-14-16,-1 0 5 16,3 0 5-1,0-5-6-15,3-3 4 0,-3-4-20 16,3-2 5-16,1-4-5 15,-1-2-9-15,-3 2 15 16,-3 1 13-16,-3 4-21 16,-3 4 35-16,0 4 7 15,-9 4-11-15,-10 1-44 0,-2 0-4 16,-7 10 4 0,-2 8-5-16,2 3 3 15,0 5-2-15,6 0 4 16,6 5-4-16,8 4-1 15,8-2-4-15,0 1-1 0,11-1 4 16,7-3 1-16,-1-3 2 16,-3-1-1-16,-3-7-1 15,-4-3 2-15,-6-6 2 16,-1-3-4-16,0-3 3 16,-4-1 0-16,-14 0 4 15,-1-3-7-15,-5 0-25 16,3 0 1-16,0-6-18 0,9-9 7 15,3-4-25 1,9 1-25-16,0 0-60 16,10 4 5-16,14 2-14 0,2 2-44 15</inkml:trace>
  <inkml:trace contextRef="#ctx0" brushRef="#br0" timeOffset="33446.71">4601 13769 458 0,'0'0'47'15,"0"0"24"-15,0 0-16 16,0 0-36-16,0 0 1 16,0 0 7-16,0 0 29 15,28-63 5-15,-23 53 9 0,-3 1-12 16,-2 4 9-16,0 2 11 15,0 0 2-15,-8 3-10 16,-6 0-66-16,-5 1 7 16,-1 16 10-16,-2 2-7 15,3 5 5-15,8 1-18 16,10 3 2-16,1 4-6 16,7 3-7-16,11 2 10 15,0-1 0-15,-2-2-7 16,-4-4 7-16,-4-3 0 0,-1-7 0 15,-4-2 0 1,-3-6 2-16,0-2-2 16,-10-2 1-16,-10-6-1 15,-5-2-7-15,3 0-5 0,2 0-18 16,2-12 6-16,11-7-22 16,7-7-27-16,1-1-55 15,23-8-99-15,12 0-78 16</inkml:trace>
  <inkml:trace contextRef="#ctx0" brushRef="#br0" timeOffset="33664.61">4835 13785 118 0,'0'0'497'0,"0"0"-336"16,0 0 89-16,0 0-175 0,0 0 0 16,0 0 15-16,11 89-28 15,-16-57-33 1,5-4-19-16,-3-2-9 0,3-6 3 15,0-3-2-15,-3-6-4 16,0-4-1-16,3-4-60 16,0-3-80-16,0 0-127 15,0-20-141-15</inkml:trace>
  <inkml:trace contextRef="#ctx0" brushRef="#br0" timeOffset="33799.1">4835 13726 615 0,'0'0'27'0,"0"0"6"0,0 0-33 0,0 0-54 15,0 0-8-15,0 0-77 16,31 5-67 0</inkml:trace>
  <inkml:trace contextRef="#ctx0" brushRef="#br0" timeOffset="34771.83">4986 13556 596 0,'0'0'81'0,"0"0"102"0,0 0-74 16,0 0-49-16,0 0-23 16,0 0-18-16,37-27 12 15,-21 22-4-15,-2-2-22 0,-2-3 5 16,0-1-8-16,-2-3 0 15,-2-2-1-15,0-2-1 16,-3-1-7-16,1 1-2 16,-3 3 7-16,-3 2 0 15,0 4 4-15,0 4 11 16,0 3 39-16,0 2 1 16,-3 0-17-16,-3 0-28 15,0 0-6-15,-1 0 14 16,-2 12-15-16,0 5 15 0,-6 5 3 15,4 8 0 1,-1 4 15-16,-4 3-7 0,4 5-4 16,-1 1 4-1,4 0-15-15,-2 0 3 0,4 1 4 16,2-2-12-16,-1 5 15 16,2-2-15-16,-1 1 4 15,2-2 2-15,0 0-12 16,3 0 3-16,0-1 3 15,0-5-5-15,0 2 6 16,0-3-7-16,0-3-1 16,0-3 6-16,0-5-5 15,0 0 5-15,0-3-6 0,0-5 5 16,2-1-6 0,-1-3 1-16,2-3 0 0,-1-1-1 15,1-1 3 1,1-4-4-16,2 0 2 0,3-4-10 15,5-1 9-15,5 0-3 16,4-8 0-16,2-8 3 16,0-3-10-16,-3-2 8 15,-2-1 1-15,-4-6-1 16,-5-5 3-16,-5-3 1 16,-2-7 1-16,-4-2-2 15,0 0 0-15,-7 3-1 16,-10 5-6-16,-8 7-6 15,0 9 9-15,-7 8-4 16,-2 6-4-16,3 3 10 16,5 4-6-16,13-2 8 15,4 2 0-15,9-1-3 0,0 0 1 16,0-4-13-16,18-2-13 16,9-4 28-16,4-4-8 15,6-5-1-15,4-3-6 16,-1 1-13-16,-3-1 21 15,-4 2 7-15,-3 4-1 16,-11 4 1-16,-7 5 4 16,-7 6 11-16,-5 2 0 15,0 5-14-15,0 15 2 16,3 7 5-16,1 3-7 0,2 3 9 16,0-2-6-16,3-3-2 15,-1-7-2-15,0-7 0 16,1-5-1-1,3-6 1-15,3-3-6 0,2 0 1 16,5-17-22-16,2-9-12 16,1-3-59-16,-2-4-43 15,-4-1-97-15,2 2-125 16</inkml:trace>
  <inkml:trace contextRef="#ctx0" brushRef="#br0" timeOffset="34942.78">5493 13607 621 0,'0'0'154'0,"0"0"-66"0,0 0 40 16,0 0-115-16,0 0-13 15,0 0-8-15,-12-4 4 16,18 6-39-16,3 6-111 16,1 0-153-16</inkml:trace>
  <inkml:trace contextRef="#ctx0" brushRef="#br0" timeOffset="35482.53">5567 13851 559 0,'0'0'26'16,"0"0"126"-16,0 0-89 16,0 0-12-16,0 0 22 15,0 0-62-15,99-24-3 0,-75 2-8 16,-6-3-3-16,-2 0 1 15,-5-1 4-15,-4-2 1 16,-4 0 10-16,-3 6-7 16,0 4 49-16,-3 6 10 15,-7 9-11-15,-4 3-10 16,-5 0-28-16,-2 13 9 16,-3 10 9-16,-3 6-12 15,6 7 21-15,2 0-3 16,7 4-21-16,12-2-1 15,0-3-15-15,0-5 12 0,19-10-8 16,1-8-6-16,7-10 13 16,1-2-11-16,6-17 10 15,1-14 1-15,5-6-8 16,-4-4-5-16,-2-4-1 16,2 1 3-16,-6 4-3 15,-8 14 0-15,-10 10 0 16,-4 14 5-16,-3 2 1 15,-2 14-4-15,3 16 1 16,3 10-3-16,6 2 13 16,2-2-11-16,5-5-2 0,8-8 2 15,-2-10-1 1,-1-10-1-16,0-7 0 16,-5-3 3-16,2-15-4 0,-2-6 1 15,-3-4-7 1,-2-4-3-16,-6-2-39 0,2-6-61 15,-7 2-121-15,-3 1-312 16</inkml:trace>
  <inkml:trace contextRef="#ctx0" brushRef="#br0" timeOffset="36695.14">6605 13428 1002 0,'0'0'51'15,"0"0"88"-15,0 0-12 0,0 0-114 16,0 0-11-16,-71 111 13 16,46-53-3-16,4-3-11 15,-1-3 7-15,1-4-8 16,9-7 0-16,3-7-1 16,3-10 1-16,6-10-7 15,0-13-24-15,9-1-27 16,12-22 45-16,9-12 13 0,1-4 2 15,-1 3 13-15,-8 8-9 16,-10 13 7 0,-3 11 6-16,-6 3-11 0,0 11-8 15,3 15-3-15,5 5 3 16,3 3 0-16,3-6 3 16,8-4-6-16,2-6-4 15,6-9-22-15,7-9 14 16,5 0 3-16,0-19-5 15,1-13 12 1,-6-6-6 0,-2-7 11-16,-10-8 0 0,-6-7 8 0,-11-8 1 15,-11 0 4-15,0 6 0 0,-20 13 11 16,-13 13-6 0,-4 20 1-16,-11 16-15 0,-8 2-2 15,-10 31-4 1,3 11 1-16,5 7 1 0,13 2 1 15,14 1 1-15,15-4-4 16,13-6 0-16,3-7-7 16,19-9-39-16,17-9-38 15,12-11-18-15,10-8-54 16,6 0-105-16,-1-8-62 16</inkml:trace>
  <inkml:trace contextRef="#ctx0" brushRef="#br0" timeOffset="37140.78">7049 13623 241 0,'0'0'206'15,"0"0"-79"-15,0 0 14 16,0 0-84-16,0 0-32 16,0 0-1-16,52-20-8 15,-47 31 16-15,1 0-3 16,0 1 3-16,3-4-5 16,2-3-7-16,5-5 9 15,7 0-20-15,7-5 23 16,3-10-14-16,1-7-14 15,-2 0 12 1,-4-2-8-16,-6-3 0 0,-5 0 26 16,-4 1-2-16,-8 2 4 0,-5 5 2 15,0 8-13 1,-6 6-1-16,-17 5-15 16,-8 3-7-16,0 17-4 15,-2 10 2-15,3 5 0 16,6 5 2-16,11-1 0 0,5-4 1 15,8-2 2-15,0-9-5 16,12-6-2-16,9-7 0 16,2-5-1-16,2-6 3 15,2 0 2-15,1-4 5 16,2-12-5-16,-5-4 3 16,-4 2 3-16,-6 0-8 15,-6 2 0-15,-6 4-2 16,-1 4-12-16,-2 7 2 15,0 1-18-15,0 0-51 0,0 1-49 16,-3 9-73-16,-5 0-124 16,0 0-202-16</inkml:trace>
  <inkml:trace contextRef="#ctx0" brushRef="#br0" timeOffset="38027.78">7735 13562 199 0,'0'0'276'0,"0"0"-233"16,0 0 59-16,0 0-51 16,0 0-29-16,0 0 6 15,84-57-7-15,-77 42 25 16,-4 2 35-16,-3 2-9 15,0 3 6-15,0 0-13 0,-3 3-28 16,-10 2-6-16,-5 3-21 16,-7 0-6-16,-5 0-4 15,-1 13 0-15,-1 2 1 16,7 1 1-16,5 0 13 16,7 3-2-16,9-1-11 15,4 2-2-15,0 0 0 16,13 2 1-16,5 0 6 15,4 0-7-15,-1 1 0 16,-9-4 4-16,0-2-2 16,-6-4-1-16,-6-1 7 15,0-2-1-15,-12-1 20 16,-9 0-8-16,-6-2-7 16,-3-3-12-16,2-1-3 0,3-3-8 15,4 0-16-15,9-5 1 16,3-9 3-16,3 2 2 15,6 2 13-15,0 4-3 16,0 5 0-16,4 1 9 16,7 0-2-16,4 4 3 15,4 9-3-15,3-2 4 16,2 0 0-16,-3-4 0 16,5-3 3-16,-1-4-6 15,5 0 3-15,3-5-8 16,-2-13-19-16,-1-2-26 0,-3-4-14 15,-6 0 29 1,-5-3 35-16,-2 5 3 0,-6 2 20 16,-5 5 33-1,-1 8 17-15,-2 2-8 0,0 5-4 16,0 0-10-16,1 0-48 16,2 3-8-16,0 12 8 15,2 5 6-15,-2-3 2 16,0-1-6-16,1-2 1 15,-1-5-3-15,2-2-6 16,-1-3-28-16,5-4-40 16,4 0-47-16,4-7-55 15,2-13-105-15,1-9-78 16</inkml:trace>
  <inkml:trace contextRef="#ctx0" brushRef="#br0" timeOffset="38290.78">8129 13309 5 0,'0'0'376'0,"0"0"-264"0,0 0-3 16,0 0-24-16,-103 45-32 16,87-20 1-16,8-4-23 15,8-6-31-15,0-2-3 16,0-8-3-16,12-5 2 16,5 0 4-16,1-3 15 15,4-11-2-15,2-2-11 16,-6-3 4-16,-3 0 12 15,-8-1 26-15,-5 3 13 0,-2 3-23 16,-3 8-34-16,-18 6 0 16,-5 0-19-16,-5 16-10 15,1 7-19-15,8 7-77 16,4-2-48-16,12 0-117 16</inkml:trace>
  <inkml:trace contextRef="#ctx0" brushRef="#br0" timeOffset="39295.18">8341 13541 325 0,'0'0'217'0,"0"0"-81"0,0 0 63 16,45-75-99-16,-38 61-38 0,-7 2-1 0,0 4 11 15,0 2-1-15,-9 2-27 16,-6 4-15-16,-7 0-14 16,-3 0 15-16,1 4 0 15,1 9-11-15,4 4 3 16,8 4-21-16,5 2 2 16,6 3-5-16,0 3 5 15,0 2 2-15,0 3 1 16,3-2-3-16,0-1 10 0,-3 2-11 15,0-2 5-15,0 1 5 16,0 1-10-16,0-4 10 16,-3 2 4-16,-4-5-14 15,-2-2 18-15,-1-7 3 16,-7-5-13-16,-2-2 13 16,-5-4-15-16,0-3 0 15,2-3-7-15,4 0 2 16,-3-3-6-16,6-14 3 15,0-6-14-15,5-3 7 16,5-1-11-16,5 1 13 16,0 5 1-16,3 3-12 0,17 1 11 15,8 1-5 1,5-1-7-16,8 2 15 0,0-2-21 16,-1-3 14-1,3 0-11-15,1-1-9 0,2-5 19 16,2-3-8-16,2-5 4 15,0-2 11-15,-1-4-41 16,-4 1 31-16,-8-1-18 16,-9 4-13-16,-7 4 36 15,-8 6 8-15,-5 7 4 16,-8 7 9-16,0 5 17 16,0 4 11-16,0 3-5 15,-5 0-35-15,-12 18 7 0,-10 13-3 16,3 9 13-16,-3 6 19 15,0 5-14-15,5 1 8 16,4-4-12 0,3-4-19-16,12-10 7 15,3-10-7-15,0-10 0 0,3-9-2 16,18-5-2-16,4-1 4 16,11-20 0-16,3-10-16 15,0-6 12-15,1-1-8 16,-9 7 5-16,-7 10 2 15,-9 9 10-15,-9 11 0 16,0 1-5-16,0 4 9 0,6 13-9 16,1 0 1-1,5-1 0-15,0-3 5 0,8-6-3 16,0-5-1 0,4-2-2-16,0 0 3 0,-3-11-1 15,-3-6-2 1,-6-7 0-16,-1-3-1 0,-3-2-13 15,-2-1-15-15,-6 6-56 16,-6 9-32-16,0 6-32 16,-2 7-191-16,-14 2-217 15</inkml:trace>
  <inkml:trace contextRef="#ctx0" brushRef="#br0" timeOffset="40576.92">1638 15343 931 0,'0'0'21'0,"0"0"-15"0,0 0 94 0,-27-75 32 16,24 73-80-16,0 2 12 15,-3 2-51-15,-3 19 4 16,-3 10-13-16,-3 6 14 16,9-2-18-16,2-5 5 15,4-9-5-15,0-10 0 16,7-7 0-16,13-4-1 0,5-8 1 16,11-20 23-1,0-7-17-15,-1 0 6 16,-12 8-10-16,-7 11 4 0,-11 12 33 15,-4 4-19-15,2 15-20 16,3 23-31-16,4 16 31 16,-2 5 12-16,1-4-12 15,-9-2 0-15,3-9-2 16,-3-5-63-16,0-8-47 16,0-10-91-16,0-11-156 15,0-10-108-15</inkml:trace>
  <inkml:trace contextRef="#ctx0" brushRef="#br0" timeOffset="40966.94">1815 14923 851 0,'0'0'61'16,"0"0"-52"-16,-89-37 138 15,56 44-66-15,-3 26-57 16,-5 20 31-1,-9 16-4-15,-2 13 0 16,-3 10-7-16,7 9-14 0,5 6-10 16,10 6-4-16,9 0-5 15,12-6-9 1,12-11 1-16,8-14-6 0,32-21 2 16,19-23-10-16,21-23-17 15,14-15 19-15,13-26 8 16,2-25-1-16,-6-18 2 15,-14-13-3-15,-23-9-3 16,-24-3 6-16,-23-4 5 0,-19-2 3 16,-3 0-8-16,-27 14 0 15,-13 18-5-15,-3 28-17 16,-3 23 21-16,-3 17-18 16,-1 10 1-16,4 23-131 15,4 17-57-15,12 6-37 16,8 2-62-16</inkml:trace>
  <inkml:trace contextRef="#ctx0" brushRef="#br0" timeOffset="41842.71">3100 14994 818 0,'0'0'36'16,"0"0"153"-16,0 0-19 0,0 0-79 16,0 0-11-16,0 0-35 15,-39-19-41-15,11 75 16 16,-3 19 2-16,2 3 7 16,2 0-1-16,5-6-26 15,4-7 16-15,6-7-18 16,6-10 6-16,4-13-9 0,2-9 3 15,0-12-4 1,0-7-31-16,0-7-21 0,0 0-18 16,0-10 15-16,8-18-5 15,6-14 58-15,-1-14-16 16,-1-6 19-16,1-8 1 16,-2-9 4-1,-4-9 4-15,3-9 11 0,1 0-10 16,10 9 17-16,3 16-17 15,11 21 0-15,1 22 15 16,-3 19-10-16,0 10 16 16,-6 18-18-16,-12 22-1 0,-12 9 2 15,-3 6-9 1,-17 0 5-16,-17 2 0 16,-11-5-5-16,-1-3-4 15,0-5-20-15,7-10-73 0,11-9-144 16,7-12-198-16</inkml:trace>
  <inkml:trace contextRef="#ctx0" brushRef="#br0" timeOffset="42467.11">3206 15305 413 0,'0'0'14'0,"0"0"87"0,0 0-33 16,100-6-15-16,-62-14-2 16,-5-4-17-16,-6-4 28 15,-3-3 11-15,-6 0-20 16,-9-1-6-16,-3-3 2 16,-6 2 9-16,0-1-44 15,0 8 24-15,-3 8-2 16,-6 7 12-16,1 7-16 15,-5 4-28-15,-5 0 0 16,-1 3 0-16,-8 15-4 0,2 10 19 16,-1 6-11-1,7 5 6-15,4 4 6 0,6 0-12 16,9 0-1 0,0-5-7-16,3-6 2 0,15-5-5 15,4-7 2 1,4-8 0-16,5-7 0 0,3-5 2 15,2-3-8-15,-2-18 13 16,-4-6-6-16,0-3 6 16,-3-2-5-16,-6-3 1 15,-3-1 7-15,-6-3-7 16,-2 2 6-16,-6 8-8 16,-2 10 3-16,-2 14-1 15,0 5-2-15,0 4-20 16,-16 20 2-16,-7 5 18 15,2 5 4-15,2 1-4 0,7-3-5 16,12-4-16-16,0-4-12 16,9-5-2-16,13 1-4 15,-5-1 16-15,-1 1 22 16,-8-2-3-16,-4 1 0 16,-2-3-1-16,-1 0-4 15,-1-5-25-15,6-4-65 16,3-6-23-16,8-1-91 15,5-8-83-15</inkml:trace>
  <inkml:trace contextRef="#ctx0" brushRef="#br0" timeOffset="43826.84">3813 15241 536 0,'0'0'103'16,"0"0"-10"-16,0 0-42 15,0 0-45-15,0 0-6 16,0 0 27-16,0 0 0 15,40-17 4-15,-25-3 7 16,6-7-28-16,0-6-7 16,1-8-3-16,-2-8-7 15,-2-5 6-15,-8-5 2 16,-4-2 1-16,-6 0 13 16,0 6 30-16,0 6 26 15,0 12 4-15,0 14-5 16,0 13 11-16,-3 8-25 0,0 2-20 15,-4 5-36 1,-7 24 6-16,1 14-6 0,-1 13 14 16,1 5-9-16,4 7 10 15,1 0-6-15,1 4 11 16,0-3 5-16,-1-1-9 16,-4-2-2-16,2-4 8 15,-4-1-21-15,0-5 10 16,3-2-11-16,0-2 0 15,4-2 5-15,4-7-2 16,2-3-3-16,1-5 0 16,0-8 4-16,0-6-8 15,0-4 4-15,0-7-3 16,7-5 3-16,0-3-26 0,4-2 8 16,7 0 4-16,0-7 1 15,4-8 12-15,-3-4 1 16,-5 2 0-16,-2-2-2 15,-2 0 5-15,-5 1-2 16,-4-5 3-16,-1-1-1 16,0-1 1-16,-13-6-4 15,-11-3 0-15,-6 2-2 16,-4 5 1-16,-5 9-1 16,-3 10-1-16,-3 8 3 0,-5 0-7 15,-1 6 7 1,8 4 0-16,10-3 1 0,15-4 1 15,14-2-2-15,4-1 0 16,0 0-12-16,19 0 0 16,18-10 9-16,12-9 3 15,7-3 6-15,5-6-6 16,6-5 0-16,0 0-5 16,3-6-7-16,-4 3 6 15,-6 2 1-15,-11 3 5 16,-15 5 0-16,-10 6 3 15,-12 7-1-15,-6 7 8 16,-6 3-3-16,0 3 14 16,0 0-13-16,0 0-1 15,0 0-6-15,0 0-1 0,-3 7-5 16,-8 10 1-16,-5 6 4 16,-2 5 14-1,2 5-13-15,1-1 2 0,0 5 1 16,9-2 0-16,3 0-5 15,3-5 1-15,0-8-4 16,9-6 3-16,7-9-3 16,2-6 0-16,3-1-1 15,3-6 6-15,2-14-1 16,-1-7 0-16,3-5-2 16,-7 3 1-16,-9-3 1 15,-7 2 1-15,-5 2 8 0,-8 5-7 16,-9 8-4-1,-6 7 2-15,-1 8-14 16,2 0 13-16,5 3-15 16,5 4-16-16,8-2 7 0,4-4-17 15,0-1 11-15,0 0 11 16,4 0-1-16,14-7 20 16,3-6 2-1,0 2 1-15,4-2 1 0,-1 5-2 16,1 0-1-16,-1 6 3 15,2 2-2-15,5 0 12 16,3 20-7-16,3 5 26 0,1 8-19 16,-5 0-7-16,-2 6 17 15,-4-3-10-15,-12 2-6 16,-8-2 8 0,-7-3-13-16,-13-1 1 0,-17-7 15 15,2-4-16-15,1-7 5 16,10-7-3-16,7-7 0 15,6 0 9-15,4-21-10 16,0-14-2-16,8-15-2 16,15-3-1-16,5-8 2 15,8 2 0-15,-2 5-17 16,2 9 7-16,-2 8-10 16,-1 13 1-1,-3 10 0-15,-5 7-57 0,-5 7-88 16,-5 0-264-16</inkml:trace>
  <inkml:trace contextRef="#ctx0" brushRef="#br0" timeOffset="44658.31">4874 15062 681 0,'0'0'114'0,"0"0"-27"16,0 0 51-16,0 0-102 0,0 0-7 15,73 89 15-15,-73-46-19 16,0 0-2-16,-2-4-13 16,-14-6 5-16,2-6-6 15,1-8-4-15,4-7 1 16,8-11 2-16,1-1-6 15,0-1 14-15,6-22 24 16,13-6-3-16,5-10-34 0,10-3 0 16,0 1 0-1,2 5-3-15,-4 12 0 0,-9 11-1 16,-6 13 1-16,-1 4 0 16,-5 24 8-16,-2 9 6 15,-6 6 2-15,-3-2-13 16,0 1 2-16,0-7-2 15,-8-4-1-15,-4-7-2 16,6-10 3-16,5-10-3 16,1-4-2-16,0-8-15 15,16-20 14-15,10-14 1 16,5-5 4-16,6-6-1 16,-4 5-1-16,-3 12 1 15,-9 12 5-15,-11 14-6 16,-5 10-1-16,-5 13-5 0,0 17-9 15,0 13 15 1,-3-1 0-16,-8 1 0 0,4-5-21 16,7-5-64-1,0-7-14-15,0-9-57 0,15-11-84 16,6-6-47-16</inkml:trace>
  <inkml:trace contextRef="#ctx0" brushRef="#br0" timeOffset="45788.58">5624 15124 26 0,'0'0'514'0,"0"0"-415"0,0 0 87 15,0 0-33 1,0 0-78-16,0 0-47 16,-61 3-22-16,28 32 13 15,-1 5 7-15,7 2-1 0,3 0 12 16,6-1-27-16,9-6-7 15,9-6-3-15,0-9-1 16,2-11 0-16,13-9-13 16,9 0 14-16,1-12 4 15,5-15-1-15,-2-6 2 16,-1-3-4-16,-2-4 2 16,-7 2 4-16,-6 3-4 15,-9 9 7-15,-3 14 21 0,0 8 16 16,0 4-5-1,-13 12-42-15,-4 13 0 0,-2 10 3 16,4 1-3-16,5-2-1 16,5-4-1-16,5-7-10 15,0-4-34-15,21-11-4 16,10-6 1-16,5-2 9 16,3-14-42-1,-3-13 7-15,1-4 48 0,-9-6-30 16,-7 1 57-16,-3 2 17 15,-9 5 21-15,-4 13 51 16,-4 9-12-16,-1 7 5 0,0 2-64 16,0 23 3-1,-3 8-21-15,-4 4 5 0,1-4-4 16,1 0 9-16,2-5-10 16,3-2 0-16,0-8 3 15,0-8-1-15,3-7-4 16,8-3 4-16,6-7-2 15,6-16 20-15,7-8-19 16,3-7-1-16,4-3 0 16,-3 3 1-16,-3 5-1 15,-9 12 8-15,-9 12 2 16,-9 7 27-16,-2 2-37 16,-2 13-6-16,0 13 3 15,0 7 6-15,0 1 10 16,0-5-13-16,0-1 3 0,4-9-7 15,1-5 4 1,1-7-8-16,4-7-11 0,4 0-24 16,5-11 37-16,6-13-11 15,-2-6-18-15,-1-5 27 16,-1-3 1-16,-4 1 7 16,-3 5 7-16,-5 11-4 15,-6 11 36 1,-3 8 16-16,0 2-17 0,0 6-38 15,0 14 0-15,-7 6 1 16,-1 4-1-16,2 0 4 0,4-1-4 16,2-2 0-16,0 0-3 15,2-6 2 1,15-4-23-16,7-7 8 0,5-10-8 16,4 0-9-1,3-14 15-15,2-10-17 0,-4-6 17 16,4-4 17-1,-3-2 2-15,-7-4 3 0,-4 4 20 16,-9 3 16-16,-6 10 0 16,-7 11 6-16,-2 8-9 15,-2 4 17-15,-18 5-54 16,-8 21 0-16,1 8 0 16,2 3-1-16,13 2 1 15,5-5 0-15,7-5-4 0,0-5-1 16,16-8 6-1,9-9-3-15,2-7-1 0,0 0-6 16,7-18 7 0,-1-7-19-16,-2-1-35 0,-5-5-53 15,-2-8-517-15</inkml:trace>
  <inkml:trace contextRef="#ctx0" brushRef="#br0" timeOffset="46983.99">7859 14718 871 0,'0'0'78'16,"0"0"-78"-16,0 0-4 15,0 0 4-15,0 0 0 0,99 33 9 16,-49-33-2-16,-2-7 14 15,-15-11-9-15,-12-3 33 16,-14-3 31-16,-7 0 16 16,-9 1-10-16,-20 4-7 15,-10 3-62-15,-8 9 11 16,-5 7-23-16,-6 10 2 16,0 22 3-16,1 12-2 15,5 8-3-15,13 4-1 0,14 0-1 16,19-3 0-1,6-2-3-15,13-9-3 16,14-9 5-16,6-10-14 16,3-15 9-16,-5-8 3 0,-3 0 4 15,-11-4 5-15,-7-9 10 16,-10 0 6-16,0 2 5 16,-10 4-19-16,-21 7-7 15,-10 0-1-15,-2 15-11 16,-3 15 11-1,8 7-1-15,5 2 1 0,10 2-6 16,12-4 7-16,11-4-1 16,0-7-3-16,23-5-42 15,14-8 8-15,8-9-11 16,7-4-24-16,4-4 0 0,0-14-24 16,-4-5-38-1,-3-2-67-15,-13-2 4 0,-3-6 122 16,-3 0 41-16,-7-3 35 15,-3 3 26-15,-5 7 133 16,-8 9 31-16,-5 9-8 16,-2 8-34-16,0 0-21 15,0 20-90-15,0 11-30 16,0 7 40-16,0 0-13 16,0-5-9-16,0-1-14 0,0-8-10 15,6-6 7 1,4-8-8-16,7-8 0 0,2-2 3 15,6-2-1 1,5-18 14-16,1-8-10 0,-3-8-1 16,-5-3 9-16,-5-6-9 15,-7-1 2-15,-8 6 14 16,-3 9-20-16,0 11 6 16,-11 12-7-16,-7 8-16 15,-1 4 2-15,-2 17-49 16,3 8-42-16,8 6-65 15,5-6-114-15,5-1-133 16</inkml:trace>
  <inkml:trace contextRef="#ctx0" brushRef="#br0" timeOffset="47620.95">8648 14907 422 0,'0'0'179'0,"0"0"55"0,0 0-48 16,0 0-150-16,0 0-8 15,-91 48 9-15,57-3 14 16,3 2 1-16,5-4-18 16,9-9-33-16,9-10 0 15,8-9-1-15,0-8-10 0,8-7-5 16,14 0 15-1,6-19 6-15,2-7-6 0,1-3 5 16,-7-1-4-16,-4 5 4 16,-9 5 10-16,-6 10 24 15,-2 8-21-15,-3 2 10 16,0 5-28-16,0 15-6 16,0 3 6-16,-6 3 3 15,4-3-2-15,2-5 1 16,0-2-2-16,2-6 0 15,15-5-6-15,9-5-2 16,7 0 1-16,3-10-7 16,1-14 6-16,-4-9-4 15,-2-6 5-15,1-10 7 16,-3-8 0-16,3-6 3 0,-7-3-3 16,-2 0 4-16,-7 9 5 15,-10 13 27-15,-6 16-11 16,0 12 17-16,-9 14-3 15,-16 2-31-15,-5 25-4 16,-3 19 1-16,6 9 8 16,5 8 9-16,10 4-16 15,4 1 10-15,3-1-14 16,5-6 4-16,0-7-7 16,0-10 1-16,13-12-3 15,2-7 2-15,6-12-33 16,4-8-16-16,5-3-20 15,6-7-22-15,3-17-75 0,-2-10-146 16,-2-4-352-16</inkml:trace>
  <inkml:trace contextRef="#ctx0" brushRef="#br0" timeOffset="47985.45">9274 14655 712 0,'0'0'101'0,"0"0"48"15,0 0-15-15,-57 85-86 0,46-61 5 16,2-4-8 0,1-7-16-16,5-5-14 15,3-5-9-15,0-3-3 0,0 0 11 16,4-15 3-16,15-8 28 15,5-3-45-15,-4 5 0 16,-4 6 1-16,-1 6 1 16,0 9-4-16,0 0-2 15,1 13-11-15,2 8 13 16,-3 2-1-16,4-3 3 16,-2-3 2-1,2-5-2-15,-1-3-2 0,0-7-21 16,4-2-49-16,-2 0-30 0,4-4-158 15,-4-10-185-15</inkml:trace>
  <inkml:trace contextRef="#ctx0" brushRef="#br0" timeOffset="48429.7">9990 14935 1290 0,'0'0'3'0,"1"-83"18"15,9 53-21 1,-2 5 29-16,3 4-29 16,5 1-30-16,-3 1-68 0,-2 0-144 15,-11-1-692-15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2:54:06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12629 12512 583 0,'0'0'119'0,"0"0"56"16,0 0-34-16,0 0-64 15,0 0-29-15,0 0-16 16,0 0-18-16,-49-8-9 16,40 19 6-16,0 2-3 15,4-1-6-15,2-1 0 16,3-1 3-16,0-3-3 0,0-4 3 15,0 0-4-15,2-3 8 16,4 0 4-16,-2 0 17 16,-1-10 16-16,0-3-22 15,-3 1 0-15,0-2-10 16,0 3-3-16,-3 1 1 16,-6 4-3-16,-4 3-6 15,1 3-2-15,-2 0 4 16,1 0 0-16,2 3-5 15,1 6-2-15,4 0 1 16,3-2-3-16,3 2 1 16,0-4 3-16,0-1-3 15,3-1 3-15,9-3 2 16,0 0 2-16,3 0 5 0,0-8-7 16,-3-7 7-1,-2-1-5-15,-4-1-2 0,-6 3 3 16,0 1-1-16,0 5 0 15,-9 5 6-15,-4 3-10 16,-4 0 4-16,-2 3-4 16,0 14-2-16,1 1 1 15,3 3 0-15,7-1-2 16,7-3 2-16,1-2-3 16,0-3 3-16,12-4 0 15,9-5 2-15,1-3 0 16,2 0 2-16,-3-10-2 15,-3-6 5-15,-8-1-2 16,-5-1 1-16,-5 3 1 0,0 1 1 16,-8 2 12-1,-8 7-3-15,-2 3-16 0,0 2 2 16,0 2-2-16,3 11-2 16,5 1 1-16,1 1-3 15,6-2 4-15,3-5-3 16,0-2 0-16,0-2 2 15,3-4-1-15,10 0 2 16,5-3 8-16,-1-9-5 16,-1-2 2-16,-6 0-4 15,-2-1 2-15,-4 3 1 16,-2 2-3-16,-2 2 2 16,0 6-2-16,0 0-1 0,0 2-8 15,-9 0 4-15,1 4-4 16,-2 9 8-1,1-1-4-15,5-2 2 16,4 0 2-16,0-5-5 0,0 1 4 16,0-5-1-16,4-1 2 15,9 0 1-15,1-1 1 16,-2-10 3-16,-3-4 0 16,-6 0-4-16,-3-1 6 15,0 1-6-15,0 2 1 16,-2 6-2-16,-5 4 0 0,-5 3-2 15,0 0 0 1,-2 3-2-16,0 10 4 0,1 2-4 16,5-1-1-1,5 0 5-15,3-1-5 0,0-3 2 16,4-4 3-16,11-2-3 16,3-4 3-16,-2 0 1 15,2-6 0-15,-3-8 4 16,0-1-3-16,-6-3-2 15,-4 3 4-15,-4 0-3 16,-1 2 1 0,0 2-2-16,-3 2-1 0,-5 6 0 15,-2 3-12-15,1 0 5 16,-1 0-57-16,2 12-92 16,4 1-12-16,4-1-174 0</inkml:trace>
  <inkml:trace contextRef="#ctx0" brushRef="#br0" timeOffset="3842.52">12684 12454 95 0,'0'0'204'0,"0"0"-139"0,0 0 11 15,0 0-2-15,0 0-6 16,0 0 10-16,0 0 0 15,0 0 9-15,0 0-10 16,0 0-6-16,0 0-11 0,0 0-15 16,6 0-3-1,2 0-13-15,0 0-5 0,1 0-7 16,2 0-4-16,1 0 0 16,1 0 1-16,2 0 2 15,-3 0 7 1,5 0-6-16,-1 0 7 0,-1 0-5 15,4 0 1-15,-1 0-2 16,2 0-5-16,2-3 3 16,-1 2-2-16,-2-1-1 15,2 1-4 1,0 1 1-16,0-1-7 0,0 1 3 16,2-2-3-16,1 2-3 15,-1-1 4-15,1-1-2 16,-2 1-1-16,2 0 8 15,-3-2-9-15,0 0 4 16,-2 0 0-16,-1 1-2 16,0-1 4-16,-2 0-1 0,2 0 0 15,-1 2-5-15,2-1 4 16,2 1-1-16,6-1-3 16,4 1 2-16,3 0-1 15,2-2 7-15,-6 1-8 16,-2 1 0-16,-2-2 0 15,-7 2 9-15,2-1-8 16,0 1 11-16,-3-2-7 16,3 1 2-16,-2 1-4 15,2-2 3-15,1-1 1 16,-1 0-1-16,-1 1-2 16,-1-2 1-16,-2 1 0 0,2 1 5 15,0-1-1 1,-2 0-4-16,0 1-4 0,0-1 4 15,1 1-4-15,-3-1 1 16,6 0-1-16,-6 0 1 16,3 1-1-1,-2 0 0-15,-1-1-1 0,3 1 5 16,-2 0-5-16,2 0 0 16,-3 2 0-16,1 0 1 15,-1-1 0-15,3 2-1 16,-1 0-1-16,1 0 1 15,1-1 1-15,-4 1 0 0,4-2-1 16,-2 2 2-16,-1 0-4 16,1 0 2-16,-1 0 0 15,-3 0 0-15,2 0 1 16,-3 0-1-16,1 0 0 16,0 0 0-16,-1 0 0 15,-1 0-1-15,4 0 0 16,2 0 1-16,-1 0 1 15,4 0-1-15,-4 0 0 16,0 0-2-16,1 0 2 16,-2 0-1-16,-2 0 5 15,2 2-10-15,-1-2 8 16,-3 1-2-16,3 1 0 16,1-1 2-16,-3-1-5 15,2 0 4-15,-1 0-1 0,-1 0 2 16,2 0-2-16,0 0 0 15,4 0-2-15,-3 0 2 16,1 0 0-16,5 0 0 16,-6 0 0-16,3 0 2 15,-3 0-1-15,1 0-2 16,1 0 0-16,0-3 1 16,-2 2 1-16,3-1 0 15,-4 1 0-15,2-1-1 16,-1 1 1-16,3-2-2 15,-3 2 2-15,3-1-1 16,-2 2 0-16,1 0 0 0,-4-1 1 16,3 1-1-16,-2 0 1 15,-2 0-1 1,-2 0 0-16,1 0 2 0,-1 0-2 16,-1 0 0-16,2 0-3 15,-1 0 3-15,-1 0 3 16,0 0-3-16,3 0 0 15,-5 0 0-15,2 0 0 16,-1 0-2-16,0 0 5 16,-1 0-6-16,-1 0 6 15,0 0-3-15,-1 0 1 16,-2 0-1-16,-3 0-2 0,0 0 2 16,0 0 5-16,0 0 3 15,0 0 2-15,0 0-3 16,0 0-2-16,0 0-4 15,0 0-2-15,0 0 2 16,0 0 0-16,-1-2-1 16,-8 0 4-16,2-4-4 15,-4 3 0-15,1-1 1 16,-1-2-2-16,-2 2 1 16,-7-3-1-16,0-1 0 15,-3-1 1-15,-1 1 0 16,2-1 0-16,1 1 1 15,4-1-1-15,-2 1 0 16,4 1 2-16,-3-1-3 16,3 0 2-16,-1 3-1 15,1-2 1-15,0 1-1 16,3 1 1-16,1 0-1 0,1 2 1 16,4 1 0-16,2 2-1 15,-1-2 0-15,4 1 0 16,1 1 3-16,0 0-3 15,0 0 0-15,0 0 0 16,0 0 0-16,0 0 0 16,0 0-1-16,0 0 1 15,0 0-2-15,0 0 2 0,0 0 0 16,0 0 0-16,0 0 0 16,0 0 1-1,0 0-1-15,1 0 2 0,4 0 0 16,2 0-2-16,4 0 3 15,2 3-1-15,1 2-3 16,0 0 3-16,0 0-2 16,1-1 4-16,1 0-3 15,1 2 3-15,-2-2-1 16,2 2-3-16,-1-1 6 16,-2 0-5-16,0-1 2 15,-1 0 1-15,-2-1-4 16,-1 0 6-16,0 0 1 15,-2-2-3-15,0 0 5 0,-4 1-9 16,2-1 9 0,1-1-2-16,-1 2-4 15,0-1 11-15,0-1-7 0,-1 2-4 16,-3-1 4-16,2-1-7 16,-4 1 0-16,0-1 0 15,0 2 3-15,0-2-4 16,0 1 1-16,0-1-2 15,0 0 0-15,0 0 2 16,0 0 1-16,0 2-1 16,0-2 3-16,0 0-3 15,0 0 0-15,0 0 1 0,0 0-1 16,0 0 1 0,0 0-1-16,1 0 0 0,1 0 3 15,1 0-4 1,1 0 2-16,2 0 0 0,3 0 5 15,1 0-5 1,-3 0-1-16,-3 0 1 0,-1 0 2 16,-3 0-1-16,0 0-2 15,0 1 0-15,2-1 0 16,-2 2 1-16,0-2-1 16,0 0 0-16,0 0 2 15,0 0-2-15,0 0 0 16,0 0-1-16,0 0 0 15,0 0 1-15,0 0 0 16,0 1 0-16,0-1 1 0,0 0-1 16,0 0 0-16,0 0 1 15,0 0 1-15,0 0 0 16,0 0 1-16,0 0-3 16,0 0 3-16,0 1-4 15,0-1 1-15,0 2 0 16,0-1-2-16,0 6-3 15,-3 7 5-15,-10 7-2 16,-7 11 4-16,-4 3 2 16,-4 3-4-16,-4 0 0 15,3 0 0-15,0-4 2 16,8-6-2-16,3-4 0 16,5-3 1-16,5-6-4 15,1-4 3-15,5-4 0 0,1-4-2 16,1-3-1-1,0 0 2-15,0 0-10 0,0 0-39 16,0 0-14-16,0-6-36 16,0-12-111-16,0-9-509 15</inkml:trace>
  <inkml:trace contextRef="#ctx0" brushRef="#br0" timeOffset="6338.63">16096 12118 88 0,'0'0'198'0,"0"0"-129"15,0 0 19-15,0 0 1 16,0 0-22-16,0 0 0 16,0 0-12-16,-12-28-11 15,9 24 2-15,0 0-9 0,-1 1 4 16,-2-3-12-1,0 2 17-15,-5 0-7 0,4 0-9 16,-2-1 6-16,-1 1-11 16,1 1-3-16,-2 2-9 15,-2 1 5-15,1-2-9 16,-3 2 1-16,-2 0 8 16,0 0-6-16,-2 0 7 15,0 0 3-15,0 5-8 16,1-1 2-16,-3 0 5 15,3 1-7-15,2-1 0 16,1 0-3-16,0 2-2 16,0-2 2-16,-1 3-7 15,2 0 6-15,-2 2-2 16,2 4-7-16,-1 3 3 0,0 2 1 16,1 2-3-1,0-1 10-15,1 1-6 0,2 3 2 16,4-2 2-16,-2 2-1 15,4 1 0-15,2 0-9 16,0 0 4-16,2-1 6 16,-1 3-9-16,1 0 7 15,1-1-8-15,0 0 2 16,0 1 4-16,0-1-4 16,0 0 1-16,0 0 3 15,0 0-6-15,9 0 3 16,4 2 0-16,4 0 2 0,0-2-3 15,6-2 2-15,-4-2-3 16,2-2 6-16,-3-3-5 16,-1 0 1-16,0-4-3 15,0 3 4 1,1 0-4-16,0 0 4 0,1-1-3 16,-1-2-1-16,4 1-2 15,-1-2 2-15,0-2 0 16,-1-4 5-16,-1 1-4 15,-1-2 0-15,3-1 2 16,-1-1-1-16,2-1-1 16,1-1-1-16,1 0 3 0,1 0-3 15,-1 0 2 1,-3 0 1-16,0-3-2 16,0-4-1-16,-3-2 4 0,1-1-2 15,1-1 0-15,1-3 0 16,-1 0 2-16,-1-3-1 15,-3 0-3-15,-2-1 13 16,-1 1-8-16,-3 0 4 16,-1 0-3-16,-2-1-1 15,0-4 4-15,-1 0-3 16,-2-5 2-16,1 0 0 16,0 0-4-16,-2 2 3 15,0 0-4-15,-3 3-3 16,0 0 6-16,0 4-6 15,0-2 3-15,0 1 3 16,-3 2-3-16,-5-2 5 0,0-1-1 16,-1-1-7-1,-3-2 0-15,2 1 4 0,-4-2-3 16,-4 0 2-16,-1-2-3 16,-4 4 7-16,-2 1-6 15,0 4-1-15,0 2 10 16,1 3-9-16,3 2-1 15,-2 2 0-15,7 2-4 16,3 2-18-16,0 4-98 16,3 0-82-16,1 0-379 15</inkml:trace>
  <inkml:trace contextRef="#ctx0" brushRef="#br0" timeOffset="9243.61">12524 12307 137 0,'0'0'317'0,"0"0"-226"16,0 0-22-16,0 0-10 15,0 0-24-15,0 0 11 0,0 0 24 16,2 0 15-16,-1 0 7 16,1 0-33-16,1-2-32 15,0-7 2-15,0 0 1 16,3 0-8-16,3-3-8 16,-2 1-5-16,1-1 7 15,-1-1 2-15,2-1 7 16,-3-2-2-16,2-1 4 15,-2 0-4-15,0-1-4 16,-1-2 11-16,-2 0-5 16,2-1-4-16,-2 0-3 15,1 0-4-15,-1 0 2 16,0-2-7-16,-1 1-1 16,4-1 11-16,-2 0-5 0,-1 2 1 15,0 0 4 1,-1 1-12-16,-1 0 2 0,1-1 7 15,-1-1-11-15,1 1 3 16,-2-2-7-16,1-1 5 16,-1 2 2-16,2-2-6 15,-2-2 4-15,0 1 0 16,0 0-4-16,0-1 5 16,0 1-7-16,0-2 1 15,0 1 3-15,0 1-1 16,0 3 2-16,0 0-5 15,0 2 3-15,-2 2 2 16,-1 0-2-16,0 0 2 16,0-1 0-16,0 1-5 0,0 1 4 15,2-2-1-15,-1 1-2 16,-5 0 2-16,7-1-1 16,-5 1-1-1,4 1 1-15,-1 3 0 0,1 0 0 16,1 3 0-16,0-4-2 15,0 3 4-15,0-1-2 16,0-1 0-16,0 0 1 16,0-2-3-16,-2 1 4 15,1-2-4-15,1 0 2 16,-2 0 1-16,1-1-2 16,1-1 0-16,-2 1 2 15,1 1-1-15,1-1 5 16,0 1-3-16,0 0-4 0,0 0 6 15,0-1-6-15,0-2 2 16,0 0 0-16,0 0 1 16,0-1 1-16,0 2-3 15,0-1-1-15,0 0 1 16,0 3-1-16,3 0 0 16,-2 2 3-16,1-1-3 15,-2 0 3-15,0 2-3 16,0-1 1-16,0-2-1 15,0-1 0-15,0-2 0 0,0-2 1 16,0 0-1 0,0 0 1-16,0 2-1 0,1 1 1 15,1 2-2 1,-2 2 1-16,1 0 0 0,1-2 1 16,-1-2 0-16,1 1-1 15,-1-1 0-15,1 0 0 16,-2-1 0-16,3 0 0 15,0 2 0-15,-2-2 0 16,1 2 1-16,1-2-1 16,-3 1 0-16,1 0 0 15,-1-3 0-15,0-3 0 16,0-3 0-16,0-1-1 16,0 0 1-16,0 2-1 0,0 5 0 15,0 4 1 1,0 5 0-16,0 3 1 15,0 0-1-15,0 3 0 0,0 0 0 16,0 0 0-16,0 0 0 16,0 1 0-16,0-2 0 15,-3 2 0-15,2 1 0 16,-2-1-1-16,0 3-1 16,0 2 1-16,1-1-1 15,2 1 1-15,-1 1 0 16,1 0 1-16,-2 0-1 15,1 0-1-15,-1 0-2 16,-2 0-5-16,-5 0 6 0,-7 4 0 16,-3 9 2-16,-1 2-1 15,-1 2 1-15,3 1 0 16,-1 1 1-16,1 1-1 16,6-1-1-16,3-3 0 15,3-2 1-15,0-6-2 16,6-2-1-16,0-3 3 15,0-3-1-15,0 0 2 16,0 0 0-16,0 0 0 16,0 0 3-16,0 0 1 15,0-11-1-15,13-8 0 16,1-3-3-16,2-5 0 0,1-3 0 16,0 2 1-16,-3 6-1 15,1 3 0 1,-6 11 0-16,-5 3 0 0,-2 5 0 15,2 0-3-15,6 0-5 16,3 15 0-16,7 5 8 16,6 0 0-16,-1 4 0 15,4 0 3-15,2 2-3 16,-1-2 2-16,-3-2-2 16,-5-2 2-16,-4-1-2 15,-5-3 1-15,-4-2-1 16,0-4 0-16,-5-3 2 15,1-1-2-15,-5-3 0 0,0-3 0 16,3 1-3-16,-3-1-2 16,0 2-73-16,0 2-67 15,0-3-161-15,-15-1-326 16</inkml:trace>
  <inkml:trace contextRef="#ctx0" brushRef="#br0" timeOffset="10616.74">12588 8551 74 0,'0'0'346'0,"0"0"-238"0,0 0 36 16,0 0-58-16,0 0-26 16,0 0-7-16,0 0-7 15,-59-24-6-15,37 24-12 16,-4 0 14-16,-2 0 1 15,1 6 1-15,1 5-3 16,-2 1-4-16,0 0-13 0,-2 2 5 16,0 3-1-1,2 1-6-15,0 4 4 0,4 0-12 16,4 2 1 0,4 2 5-16,5 1-6 0,4-2-6 15,3 1 10-15,2 0-3 16,2 2-4-16,0-1 9 15,0 0-5-15,0-2-4 16,0 0-2-16,2 1 2 16,8-2-4-16,0-2 1 15,7 1-1-15,2 0 1 16,5-2-2-16,6 0-2 16,4-1 5-16,2 0-2 15,0-3-3-15,1 0 0 16,-3-4-3-16,-2-1 0 15,-1-4 1-15,-1-4-2 16,1-1 1-16,0-3 4 0,1 0-3 16,-4 0 4-16,-1-1-3 15,-3-9 1-15,1-3 3 16,-1 1-5-16,-2-4 12 16,-2 1-7-16,-2-2 2 15,-3 1 0-15,0 1-8 16,-3 1 8-16,-2-2-4 15,-3 0 9-15,1-2-13 16,-3 0 9-16,-4-2-9 16,-1-1 4-16,0-5-5 0,0-2 2 15,-4-4 2 1,-7-1-4-16,-4 2-2 0,-1 0 2 16,-8 3 3-1,-6 1-3-15,-6-2 0 0,-7 0 1 16,-6 3-1-1,-5-3-2-15,-1 5 1 0,2 3 2 16,1 4-1 0,6 6 0-16,6 6-6 0,7 3 4 15,11 2-28-15,7 6-62 16,7 13-96-16,1 8-250 16</inkml:trace>
  <inkml:trace contextRef="#ctx0" brushRef="#br0" timeOffset="12382.38">12480 12425 391 0,'0'0'224'0,"0"0"-127"0,0 0 90 16,0 0-80-16,0 0-54 15,0 0 1-15,0-16-12 16,-3 13-10-16,-6 0-6 16,-6 1-9-16,0 2 12 15,-6-2-4-15,-3 2-9 0,0 0 13 16,-1 0-11 0,-5 0-7-16,0-1 5 0,-1-1 1 15,-2-1-4 1,2 2-3-16,-4 0-7 15,-3 1 9-15,-1 0-11 0,-5 0 0 16,-5 0 0-16,-4 0 1 16,-1 5-2-16,0 1 6 15,5-3-4-15,7 1-3 16,5-1 2-16,2 0-1 16,0-2 5-16,1 1-5 15,-4 1 5-15,-1-2-5 16,-4 0 1-16,-2 2-4 15,2 0 5-15,-2 1-2 16,5 0 0-16,1 0 3 0,4-1-3 16,5-1 1-16,3-1-1 15,3 2 2-15,2-2-2 16,1 1 1-16,1-1-2 16,-4 0 2-16,-2 2 0 15,-7 0-1-15,-3 1-2 16,-3 1 2-16,-4 0-2 15,1 1 4-15,0-2-2 16,2 1 0-16,4-3 1 16,2 0 2-16,1-1-3 15,2 1-1-15,1-1 1 16,-3 2-1-16,3 0 1 0,0 0-1 16,-1-1 1-16,4 3-4 15,2-3 6-15,1 4-3 16,1 0 1-16,0-1 0 15,-1 1 0-15,0-2 2 16,1 0-2-16,3 0-2 16,-3 1 1-16,4-1 1 15,-5 2 1-15,2-2 1 16,1-1-3-16,4 0 3 16,3-2 1-16,0 0-3 15,5-1 0-15,-3 0-1 16,3 0 1-16,2 0 0 15,-2 0 2-15,3 0 2 0,1 0-3 16,-1 0-2 0,3 0 3-16,-1 0-2 0,1 0 0 15,-1 0 0-15,1 0 0 16,1 0 0-16,1 0 0 16,1 0-1-16,0 0 1 15,0 0 0-15,0 0 0 16,0 0 0-16,0 0-1 15,0 0 1-15,0 0 0 16,0 0 0-16,0 0-7 0,0 0-41 16,0 0-39-1,0-5-29-15,0-7-31 0,4-1-52 16,3-2-69 0,-2 0-102-16</inkml:trace>
  <inkml:trace contextRef="#ctx0" brushRef="#br0" timeOffset="13048.6">10166 12250 261 0,'0'0'99'15,"0"0"2"-15,0 0-7 16,0 0 0-16,0 0-17 16,0 0 8-16,53-46-16 15,-53 46-20-15,0 0-27 16,0 0-12-16,0 0 19 16,0 6 0-16,0 2 10 15,0 5-3-15,0 2 14 16,-9 0-14-16,-1 2-13 15,-4 0 7-15,0 1-9 16,-3 2 2-16,-2-2-4 16,1-1-6-16,0 0-3 15,3-3-3-15,5-2 0 16,2-2-1-16,2-2-4 0,3-1-1 16,-1-2-1-16,4 1 2 15,0-2-5-15,0 2 3 16,0 1 0-16,0 3 3 15,7 0 0-15,2 1 1 16,3 3-1-16,6 0-3 16,1 2 6-16,4 1-5 15,8 1 1-15,1 1 3 16,-1-1-3-16,0 1 0 16,-5 3-2-16,-3-2 1 15,-3-2 1-15,-5 0-2 0,-1-5 1 16,-6-2-1-1,1-4 2-15,-4-4-3 0,-2 0 1 16,-2-3 0-16,-1 0 7 16,2 0 1-16,-2 0 11 15,0 0 2-15,0 0-15 16,0 0 5-16,0 0-11 16,0 0 2-16,0 0-2 15,2 0-19-15,3-3-84 16,1-7-104-16,0-3-218 15</inkml:trace>
  <inkml:trace contextRef="#ctx0" brushRef="#br0" timeOffset="15271.56">9117 12097 404 0,'0'0'124'0,"0"0"-96"0,0 0 73 16,0 0-14-1,0 0-37-15,0 0-7 0,16-46 2 16,-16 43 5-1,3 1 1-15,-3 0-8 0,0 0-5 16,0-1-16-16,0 2-1 16,0-2 15-16,0-1-4 15,0-1-10-15,-3 1-7 16,-6-2-1-16,-1 2-11 16,-1 2 8-16,-5 0-1 15,2 1 5-15,-2 1-3 0,-6 0 4 16,4 0 5-1,-6 3-8-15,-1 6-1 0,1 4 3 16,0 3 5-16,0 1-4 16,0 3-3-16,2 0-5 15,4 5 3-15,0 2 1 16,4 2 0-16,0 3-9 16,0 1 9-16,-2-1-6 15,4 0 4-15,0-4-3 16,0 0-2-16,3 0-2 15,3-1 4-15,-1 0-5 16,4 0 1-16,0-2 1 16,3 0-4-16,0 2 1 15,0 2 0-15,0-1 1 0,0 1 0 16,3 1-2-16,4 2 1 16,0-1-1-16,6 1 0 15,0-4 1-15,-1-2-1 16,0 0 1-1,3-3 0-15,-2-1-1 0,2-1 1 16,3 1-2-16,1-3 2 16,-1-1 0-16,5 1-1 15,-1-1 1-15,0-2-1 16,2-1 0-16,2-2 2 16,1-3 0-16,-1-2-1 15,1-2-1-15,0-3 1 16,6-1 3-16,-2-2-3 15,-1 0-1-15,3 0 0 16,-2 0-1-16,-1-4 5 16,-2-4 1-16,-1-1-5 15,-2-2 3-15,-3 1-4 16,-5 2 1-16,-3-2 0 0,4 0 0 16,-3-1 1-16,1-2 1 15,1-1 1-15,-1-2-1 16,-4 2-4-16,6 0 1 15,-6-3 1-15,2 0 6 16,-1 2-5-16,-2-3-1 16,0-1 3-16,-2 1-2 15,-3-4 4-15,4 0-5 16,-2-3 4-16,-1-2 1 0,1-1-4 16,-1 2 0-1,-1 2 3-15,-3 3-2 0,-3 3 2 16,0 0-3-16,0 0 0 15,0 1 6-15,0 0-6 16,0 1 6-16,-3-4-4 16,0-3-1-16,-3-2 6 15,-1-3-8-15,-1-2 0 16,-1 1-1-16,-4-1 4 16,2 2-1-16,-1 2-2 15,-4 3-1-15,2 5 1 16,-2 3 0-16,-2 2 0 15,-1 3-2-15,-3-1 5 16,0 1-3-16,0 1 0 16,-3 0 0-16,1 0 0 0,3 1-1 15,2 2-4-15,1 3-11 16,4 3-32-16,4 0-34 16,-2 0-100-16,3 0-197 15,3 6-348-15</inkml:trace>
  <inkml:trace contextRef="#ctx0" brushRef="#br0" timeOffset="17739.66">12532 12566 521 0,'0'0'55'0,"0"0"35"16,0 0-39-16,0 0-23 15,0 0-16-15,0 0 15 16,0 0 36-16,10 87-20 15,-1-42 49-15,0 3-35 0,2 0-17 16,0 0 12-16,0 0-15 16,1 0-6-16,1 3 2 15,-1 3 0-15,-1 2 3 16,2 3-4-16,-2 1-9 16,-1-1-2-16,-1 1-12 15,-3 0 8-15,-1-1-10 16,-1 0 3-16,-1-1 2 15,0-6-5-15,1-1 19 16,1-6-17-16,-2-2-3 16,0-2 2-16,-2 0-5 15,1-3 2-15,-1-1-2 16,1-3-3-16,-2-1 3 0,0-3-1 16,0 2 1-1,0-2-2-15,0-1-1 16,0 1 6-16,0-2 4 15,0-2-9-15,0-1 1 0,0-1 3 16,0 0-2 0,0-1 1-16,0-2-3 0,0 0 2 15,0 0-1-15,-3 3-1 16,0 1 0-16,0 1-1 16,0 1 2-16,0-2 0 15,0-1-2-15,1 2 0 16,1-3 2-16,-2 3-1 15,3-1-1-15,0 1 1 0,0 0-1 16,0-1 0 0,0-4 0-16,0-2 0 15,0 0-1-15,0-4 2 0,0-1-1 16,0-1 0-16,0-1 2 16,0-4-5-16,0-2 6 15,3-4-3-15,-3 0 0 16,0-2-1-16,0 0 1 15,1 0 0-15,-1 0-10 16,2 0-12-16,-2-10-24 16,0-1-51-16,0-1-52 15,-2 4-61-15,-11 1-124 0,-1 2-190 16</inkml:trace>
  <inkml:trace contextRef="#ctx0" brushRef="#br0" timeOffset="18148.88">12432 14665 575 0,'0'0'201'16,"0"0"-144"-16,0 0 119 0,-10-73-63 16,10 62-60-1,0 3 13-15,0 6 3 16,0 0-5-16,0 2-24 15,0 0-40-15,0 0-4 0,0 17-21 16,3 8 25-16,10 4 11 16,0 2-10-1,7-1 0-15,-1-4 3 0,1-5-4 16,2-5 6-16,2-7-5 16,4-9 3-16,3 0 5 15,7-16-5-15,2-12 8 16,-1-6-3-16,-1-4-1 15,-8 0 13-15,-9 4-8 16,-6 4-10-16,-6 11-3 16,-4 8 2-16,-4 5-4 15,1 6-27-15,-2 0-54 16,0 6-69-16,0 14-145 16,-8 8 66-16,-4 4-93 15</inkml:trace>
  <inkml:trace contextRef="#ctx0" brushRef="#br0" timeOffset="19170.28">12757 15433 535 0,'0'0'174'0,"0"0"-150"0,0 0 133 0,0 0-43 15,0 0-72-15,0 0 11 16,-28-55-16-16,16 51-1 16,-6-1-6-1,1 3 5-15,-5 2 3 0,-2 0-3 16,-4 0-8-16,-3 5-12 16,-2 8 3-16,-1 4-14 15,1 1 4-15,3 0-7 16,3 4 10-1,2 1-9-15,2 1 0 0,2 1 0 16,1 0-1-16,1 2 1 0,0-2-1 16,4 2-1-1,-1 0 0-15,4 1 1 0,-1 0-1 16,4 1 1-16,-1 2-1 16,2 0 4-16,3 2-2 15,-1 1-2-15,5 0 0 16,-1 2-2-16,2-3 2 15,0-3-2-15,0 0 1 16,6-1 0-16,7-3-1 16,1-1 0-16,2 0 1 15,2-2 1-15,5 0 1 16,2-2-1-16,2-3 0 0,3 1 0 16,2-2 0-1,4-2 0-15,0 1 0 0,0-4 0 16,0-1 2-16,-3-4-2 15,2-2 0-15,0-4 1 16,0-1 0-16,3 0 1 16,-1 0 0-16,-2-4 0 15,-4-5 0-15,2 0 3 16,-5-7-4-16,0 0-1 16,-1-7 2-16,0-4 3 15,-3-5 0-15,0-8-5 16,-6-5 13-16,-2-3 0 15,-10-3-10-15,0-4 9 16,-6 0-7-16,0 0-4 16,0 2 4-16,-3 4-3 15,-15 3 5-15,-1 2-5 0,-8 3 3 16,-6 5-5-16,2 6-4 16,-5 6-3-16,-7 4 2 15,-4 6-10-15,-8 1-79 16,-6 3-146-16,0 2-353 15</inkml:trace>
  <inkml:trace contextRef="#ctx0" brushRef="#br0" timeOffset="21626.27">11346 6988 984 0,'0'0'57'0,"0"0"25"0,0 0 42 16,0 0-51-16,0 0-23 15,0 0-19-15,0 0-30 16,0 0 5-16,0 9-6 16,0 29 29-16,0 9 1 15,-12 7-3-15,-9 3-12 0,-3 6 8 16,-6-1 4 0,-4 1-6-16,-2 1 1 15,0-3-8-15,2-4-2 0,1-3-2 16,2-6 1-16,1-5-10 15,6-4 3-15,5-7-2 16,2-7 1-16,5-6-1 16,5-6-2-1,3-6 4-15,2-4-2 0,2-2-2 16,0-1 1-16,0 0-1 16,0 2 0-16,0-1-2 15,19 2 2-15,16 0 2 16,11-2 0-16,8-1 3 15,1 0-2-15,-5 0-3 0,-3-10 3 16,-8-1-3 0,-5-5 0-16,-7-2 5 15,-2-5-5-15,-4-2 1 0,-4-5 2 16,-4-1-2 0,-4-1 2-16,-6 0-2 0,-2 5-1 15,-1 0 1 1,0 5 1-16,0 7 0 0,0 5 1 15,0 6-2-15,0 4-1 16,0 0 0-16,0 9-10 16,-3 18-1-16,2 13 11 15,1 6 1-15,0 4 11 16,0-2-6-16,1-2 2 16,4-2-3-16,2-4-2 15,-4-7 1-15,0-3-4 16,-3-6 5-16,2-7-5 0,-2-4-1 15,0-6-2 1,0-4 2-16,1-3-23 16,2 0-53-16,5-3-39 0,3-16-77 15,0-6-238-15</inkml:trace>
  <inkml:trace contextRef="#ctx0" brushRef="#br0" timeOffset="21768.68">11708 7778 800 0,'0'0'307'15,"0"0"-269"-15,0 0 64 0,0 0-48 16,0 0-44 0,82-28-6-16,-50 23-4 0,2 1-69 15,0 1-153-15,-2-1-253 16</inkml:trace>
  <inkml:trace contextRef="#ctx0" brushRef="#br0" timeOffset="22659.19">12450 7768 666 0,'0'0'21'15,"0"0"84"-15,0 0-33 16,0 0-10-16,0 0 1 15,0 0 1-15,10-86-4 16,-10 72-20-16,-9 0 9 0,-1 1 1 16,-6 4-12-16,-1 2-8 15,-1 4-17-15,-3 3 0 16,-4 0 4-16,-5 17-8 16,3 6-1-16,2 4 4 15,3 2 2-15,5 1 0 16,9-1-5-16,5-2-2 15,3-1 2-15,0-3-9 16,9-2 4-16,10-6-2 16,4-4-1-16,6-6 3 15,2-5-3-15,5 0 4 16,4-22 1-16,0-5-3 16,-1-9 3-16,-3-5-6 15,-8-4-2-15,-7-3 0 16,-9-3 2-16,-9-1 0 0,-3 0 5 15,0 4-4 1,-6 8 2-16,-3 14 1 0,0 9 9 16,-1 8 12-16,4 8-4 15,-5 1-16-15,-3 3-1 16,-2 21-4-16,-1 11-1 16,5 10 0-16,3 4 2 15,3 2 4-15,6-4-4 16,0-5 2-16,21-4-2 0,2-7 0 15,7-7-2 1,5-8 1-16,2-9 0 0,0-7 2 16,2 0-2-1,-3-20-7-15,-6-8-2 0,-8-5 0 16,-7-3 9 0,-6-3 3-16,-6 6-2 0,-3 6 5 15,0 7-2-15,0 10 18 16,0 6 19-16,0 4-10 15,0 0-29-15,0 8-2 16,-3 17-5-16,0 4 3 16,2 3 4-16,-1 3 1 15,2-5-2-15,0 0 0 16,0-1-2-16,0-7 1 16,0-4-6-16,2-5-41 15,5-5-53-15,6-8-87 16,-2 0-78-16,-2-10-183 15</inkml:trace>
  <inkml:trace contextRef="#ctx0" brushRef="#br0" timeOffset="22849.76">12851 7515 636 0,'0'0'247'0,"0"0"-159"16,0 0 59-16,0 0-78 15,0 0-54-15,0 0-15 16,-36-49-13-16,36 49-83 16,5 0-191-16,7 0-105 0</inkml:trace>
  <inkml:trace contextRef="#ctx0" brushRef="#br0" timeOffset="23268.4">12851 7515 792 0,'60'0'79'0,"-60"-8"98"15,0 1-40-15,0 1-59 16,0 3-3-16,9 3-15 16,3 0-28-16,8 0-5 15,6 12 3-15,10 7-12 16,1 7 15-16,0 5-22 0,-1 3-5 15,-7 2 5 1,-9 1-9-16,-9-3 1 0,-7-2-2 16,-4-2 4-1,0-5 0-15,-13-3-3 16,-6-5 2 0,3-7 3-16,6-5-2 0,6-5 0 0,4 0 4 15,0-1 19-15,0-20 19 16,0-12-37-16,11-9-9 15,5-8-2-15,4 2 1 16,0 4 0-16,1 9 0 0,-4 8 0 16,-3 7-4-1,-3 7 3-15,-3 3-1 0,1 4-48 16,2 5-33 0,4 1-86-16,3 0-138 0,0 0-199 15</inkml:trace>
  <inkml:trace contextRef="#ctx0" brushRef="#br0" timeOffset="24261.7">13457 7556 539 0,'0'0'178'0,"0"0"-102"16,0 0 20-16,0 0-72 15,0 0-12-15,0 0-6 16,-6 3 0-16,6-2 20 15,0 2 12-15,6 0-7 0,3-3 7 16,4 0-11-16,1 0-5 16,3 0-6-16,-1-3 3 15,1-7 0-15,-2-3-8 16,0 1 7-16,-6-2 1 16,-4 3 13-16,-2-1 0 15,-3 1-8-15,0 2 1 16,0 2 2-16,-2 3-8 15,-10 1-4-15,-4 3-2 16,-5 0-7-16,-6 0 0 0,-3 9-3 16,2 8 6-16,-2 3 14 15,9 4-7-15,5 1 6 16,4 0-3-16,10 0-13 16,2-5 2-16,0 0-4 15,2-3 6-15,13-1-5 16,-2-3-1-16,5-2-2 15,2 0-1-15,5-3 0 16,3-2-1-16,4-6-2 16,-1 0-31-16,-1 0-37 15,-2-7-26-15,-3-4-28 16,-2 0-14-16,-5-2-45 16,-1 2 21-16,-1 1 9 15,-2-3 30-15,0 0-3 0,-1 0 52 16,-1-2 44-16,-1 1 16 15,0-2-11-15,-1 2 24 16,-3 3 1-16,-4 1 87 16,0 1 53-16,-3 1 8 15,0 1 4-15,0-1 2 16,0 2-3-16,-1 1-55 16,-4 2-23-16,2 1 12 15,0 2-15-15,2 0-22 16,-6 0-27-16,-2 9-18 15,-2 8-1-15,-1 5 13 16,2 3 12-16,3 3 0 16,7-2-6-16,0-2-3 0,0-3-6 15,12-2-6-15,5-5-3 16,3-5-2-16,7-2-1 16,5-5 2-16,2-2 0 15,3 0-1 1,-2-15-1-16,-7-8-29 0,-4-7 12 15,-6-2-6-15,-3-9-3 16,-9-3 23-16,-5-7 3 16,-1-1 0-16,0 6 6 15,-9 9 17-15,-1 12 1 16,-1 9 18-16,5 9-3 16,3 5 2-16,0 2-13 15,0 3-28-15,0 22-7 16,0 8 3-16,-1 10 4 0,4-1 3 15,0 0-3-15,0-4 0 16,0-2-1-16,0-4-2 16,6-5-22-16,0-6-44 15,3-4-29-15,0-6-96 16,6-6-95-16,-5-5-250 16</inkml:trace>
  <inkml:trace contextRef="#ctx0" brushRef="#br0" timeOffset="24703.5">13942 7499 742 0,'0'0'132'0,"0"0"11"0,0 0-42 16,0 0-71-16,0 0-30 15,0 0 0-15,-12 14 17 16,36-14 15-16,3 0-22 15,2 0 2-15,-2-10-12 16,-3-6-8-16,-3-1-16 16,-3-4-13-16,-3-3 20 15,-2 3 17-15,-5 5 4 16,-4 6 2-16,-2 6 21 0,-2 4 24 16,0 0-19-1,0 0-31-15,0 10 1 0,0 7 9 16,0 2 37-16,4-4-17 15,2-3-19-15,0-3-9 16,3-5-1-16,2-4 0 16,3 0-4-16,3-11 0 15,2-10-20-15,0 0 10 16,-2 2 12 0,-1 4 0-16,-4 6 7 0,-4 5 15 15,2 4 0-15,-1 0-19 16,3 3-3-16,3 8 0 15,-1 3-2-15,0 1-2 16,0-5 3-16,2-2-74 0,-4-4-64 16,1-4-249-1</inkml:trace>
  <inkml:trace contextRef="#ctx0" brushRef="#br0" timeOffset="26393.16">13730 8194 824 0,'0'0'33'0,"0"0"117"0,0 0-72 16,0 0-74-16,0 0-4 16,0 0 39-16,-13 106 2 15,13-68 7-15,0 0-15 16,0-4-8-16,0-5-14 15,0-1-9-15,0-9 8 16,0-2-10-16,0-4 0 16,0-6-2-16,0-2-22 15,0-3-44-15,0-2-5 16,0 0-29-16,0-7-121 16,0-10-120-16</inkml:trace>
  <inkml:trace contextRef="#ctx0" brushRef="#br0" timeOffset="27171.84">13802 8188 498 0,'0'0'102'0,"0"0"53"15,0 0 11-15,0 0-53 16,0 0-64-16,0 0-18 16,-48 41 5-16,25-3 24 15,4 6 15-15,2 3-35 16,6-1 5-16,6 1-7 0,5-3-5 15,0-2-11-15,3-5-11 16,15-8-6-16,7-6 1 16,7-12-6-16,5-8 5 15,2-3 0 1,4-10 0-16,-4-18-5 0,-2-7-8 16,-2-6-9-16,-7-3 6 15,-4-3 10-15,-8 4 1 16,-4 3 5-16,-6 12-1 15,-4 11 19-15,-2 9 7 16,0 6 17-16,0 2-16 0,0 3-31 16,-7 18 0-16,-6 9-3 15,1 2 3-15,3 2 0 16,6-2 0-16,3-2 1 16,0-6-1-16,3-4 1 15,9-9-2 1,6-5 1-16,0-6 0 0,6-2 2 15,-2-15-1-15,-4-5-1 16,-3-2 0-16,-9-2-2 16,-6-1 2-16,0 2 1 15,-22 3 3-15,-5 3-4 16,-4 9-3-16,-1 7-6 16,1 3 2-16,7 2-33 0,3 14-22 15,8 1-40 1,11 0-69-16,2-2-44 0,10-1-88 15,12-6-218-15</inkml:trace>
  <inkml:trace contextRef="#ctx0" brushRef="#br0" timeOffset="27819.45">14473 8280 48 0,'0'0'699'0,"0"0"-600"16,0 0 116-16,0 0-111 16,0 0-29-16,0 0-35 0,-102 2 24 15,75 23-16 1,-1 3 0-16,4 2-5 0,8-2-17 16,6-1 2-16,7-3-25 15,3-4-3-15,0-3-1 16,14-8 1-16,7-4 1 15,11-5 5-15,4 0-3 16,5-17-3-16,1-9 0 16,-6-5-14-16,2-4 3 15,-10-6-1-15,-6-5 12 16,-6-6-1-16,-7-1 3 16,-4 5 3-16,-5 10 0 15,0 15 8-15,0 15 13 0,0 6 0 16,-5 2-7-16,-5 9-17 15,-5 17-1-15,-2 7-1 16,3 11 9 0,3 1 2-16,9-1-9 0,2-3-1 15,0-9 3-15,11-6-4 16,7-6-1-16,1-9-1 16,4-6 1-16,4-5-2 15,4 0-5-15,2-10-7 16,-2-12-1-16,-3-5-6 15,-5-5 18-15,-7-1 3 16,-3 5 1-16,-3 7 0 0,-6 8 3 16,-2 9 4-1,-2 4 7-15,0 0-14 0,0 0-1 16,0 5-7-16,0 11 8 16,0-1 0-16,0 1 1 15,0-3-1-15,0-3-1 16,1-2-2-16,2-4-46 15,2-1-96-15,3-3-84 16,1 0-116-16,2-10-131 16</inkml:trace>
  <inkml:trace contextRef="#ctx0" brushRef="#br0" timeOffset="28017.03">14870 7986 450 0,'0'0'434'0,"0"0"-305"16,0 0 57 0,0 0-64-16,0 0-49 15,0 0-35-15,-36-11-21 0,30 11-13 16,2 0-4-16,-2 0-3 16,3 3-35-16,1 7-122 15,2 0-70-15,0 1-151 16</inkml:trace>
  <inkml:trace contextRef="#ctx0" brushRef="#br0" timeOffset="28402.34">15046 8132 250 0,'0'0'204'0,"0"0"-91"0,0 0 41 0,0 0-55 16,83-21-22-16,-63 5-14 15,-4-1-3-15,-1-1-1 16,-4 1-7-16,-5 3-2 16,-4 3 12-1,-2 2-3-15,0 3-15 16,-11 2-35-16,-10 4-9 0,-3 0 0 16,-5 3 0-16,-1 17 0 15,4 4 0-15,3 4 3 16,10 3 0-16,7 4 9 15,6 3-6-15,0 4 1 0,19 0 5 16,2 0-3-16,1 0 2 16,-2 1 3-16,-4-1-4 15,-5-4 1-15,-5-1 2 16,-6-5-7-16,0-2-6 16,-2-2-3-16,-16-1-27 15,-7-3-124-15,-6-4-222 16</inkml:trace>
  <inkml:trace contextRef="#ctx0" brushRef="#br0" timeOffset="29934.59">20918 7275 656 0,'0'0'96'0,"0"0"73"0,0 0-19 15,0 0-84 1,0 0-35-16,0 0 5 0,0 0 4 15,33-89-7-15,-31 67 2 16,-2-1-6-16,0 1 14 16,-5 2-9-16,-12 2-12 15,-2 5-3-15,-5 5-9 16,-2 6-3-16,-9 2-4 16,-5 9-1-16,-9 13 1 15,-1 8 0-15,-2 1 2 16,6 1-4-16,9-4-1 15,12 0 0-15,12-6-4 16,10-1 3-16,3-1 0 0,0 0-4 16,2-1 4-1,14 2 2-15,4 2-1 16,11 3 0-16,5-1 1 16,8 3 1-16,3 0-1 0,2 1 2 15,-6 0 4-15,-4-2 6 16,-11-3-8-16,-10 0 6 15,-9-2-6-15,-6 0-1 16,-3-1 5-16,-3-3-3 16,-13-1 5-16,-5-3-4 15,-3-4-2-15,2-3-5 16,-2-4 4-16,0-3-2 0,-1 0-1 16,2-14 3-1,2-10 0-15,8-4-4 0,7-3 0 16,6-3-1-1,6-3 1-15,18 0-3 0,7-3 3 16,5-2-2-16,1 3 2 16,-4 4 0-16,-6 3 0 15,-11 10 0-15,-4 5 4 16,-7 6-3-16,-4 7 1 16,-1 1-2-16,0 3-6 15,0 0-16-15,2 0-57 0,4 3-139 16,4 11-85-1,6 4-101-15</inkml:trace>
  <inkml:trace contextRef="#ctx0" brushRef="#br0" timeOffset="30605.89">21592 7540 449 0,'0'0'53'0,"0"0"56"0,11-76 37 15,-11 57-17-15,-4 3-2 0,-12 8-28 16,-4 5-45 0,-4 3-1-16,-4 0-15 0,-1 14-1 15,-5 10-11 1,3 6 2-16,2 2-10 0,10 0 6 15,5-2-6-15,8-3-14 16,6-6-4-16,0-5-1 16,15-5 1-16,8-5 4 15,11-6 3-15,5 0 0 16,6-20 0 0,2-7-4-16,-3-7-1 0,-6-7-2 15,-4-7-8-15,-9-4 8 16,-6-3 6-16,-9 2 1 0,-7 7-7 15,-3 11 14 1,0 13 18-16,0 9 4 0,-3 8-7 16,-4 5-13-1,-4 3-16-15,-2 22 0 0,-2 9 0 16,0 10 0 0,5 5 7-16,7 3-6 0,3-3 1 15,4-4-2-15,17-8 0 16,7-9 0-16,7-8-2 15,7-12-7-15,5-8-11 16,3 0-1-16,0-21 5 16,-8-6-8-16,-9-5 15 15,-6-5 9-15,-10 0 4 16,-6 4 0-16,-3 6 8 0,-4 11 10 16,-3 9 0-16,-1 7 4 15,0 0-20-15,0 0-6 16,0 14-11-16,0 6 11 15,0 4 1 1,0-2 1 0,0 0-2-16,0-5 0 0,0-3-38 0,5-4-45 15,5-5-84-15,5-3-29 16,2-2-202-16</inkml:trace>
  <inkml:trace contextRef="#ctx0" brushRef="#br0" timeOffset="31019.91">22052 7257 772 0,'0'0'215'16,"0"0"-163"0,0 0 83-16,0 0-112 0,0 0-17 15,0 0 12-15,96-34 1 16,-58 34 34-16,7 0 5 15,3 15-12-15,1 5 3 16,-7 4-7-16,-5 3-23 16,-11 3-6-16,-7-1-6 0,-6 3 1 15,-4-5-3-15,-4-4-1 16,-5-4 0-16,0-8 0 16,0-4 0-16,-10-4 3 15,-7-3-1 1,-1 0 0-16,4-19 2 0,5-10-3 15,8-8-4-15,1-8-1 16,3-1 7-16,18-1 0 16,6 6-4-16,3 3 2 15,0 7-4-15,-4 5-1 16,-2 8 0-16,-6 8-1 16,-5 6 0-16,0 4-48 15,-3 0-108-15,-3 7-206 16,-2 6-678-16</inkml:trace>
  <inkml:trace contextRef="#ctx0" brushRef="#br0" timeOffset="33110.51">21792 12461 366 0,'0'0'220'16,"0"0"-200"-16,0 0 53 15,0 0-25-15,0 0-20 0,0 0 25 16,0 0-15-16,0 0 16 16,0 0 20-1,8 0 6-15,7 0-4 0,4 0-21 16,3 0-4-16,4 0 4 16,-2 0-12-16,1 0-1 15,0 0-14-15,2 0 4 16,0 0-15-16,1 0-3 15,1 0-7-15,-1 0 5 16,2 0-10-16,3 0 3 0,1 0 2 16,2-1 0-1,0 1-2-15,-2 0 0 16,2 0-1-16,-3 0 4 16,0 0 1-16,0 0-6 0,-1 0-2 15,5 0 3-15,1 0-1 16,-1 0 2-1,1 0-5-15,-3 0 0 0,1 0 3 16,-3 0-2-16,-2 0 4 16,-3 0-4-16,-2 0 6 15,1 0 0-15,-3 0 1 16,1 0-7-16,0 0 6 16,2 1-4-16,4 0 1 15,2 1-2-15,0-1 1 16,0 2-3-16,1-1 0 0,1-1 6 15,-2 0-6 1,2 1 2-16,-2-2 5 0,-1 0-3 16,0 0 5-1,-2 0-6-15,2 0 4 16,-1 0-3-16,-1 0-3 0,0 0 1 16,-2 0-2-16,-1 0 2 15,-1 0 0-15,0 0-2 16,-2 0 0-16,0 0 0 15,0 0 1-15,-1 0-1 16,0 1 0-16,-2 1 0 16,0-1 0-16,-1-1 1 15,-3 0-1-15,1 0 2 16,0 0-1-16,-1 0 0 0,3 0-1 16,-2 0 1-1,3 0-1-15,1 0 1 0,-2 0-1 16,0 0 4-16,1 0-4 15,-1 0 2-15,-3 0 1 16,-1 0-2-16,-3 0 0 16,-3 0 0-16,1 0 1 15,1-1 0-15,-2 1-2 16,2-3 1-16,0 3-1 16,0-2 1-16,3 1-1 15,-3 0 0-15,-3 1 0 16,0 0 0-16,-5 0-1 15,-2 0 0-15,-2 0 1 16,1 0-2-16,-1 0 1 0,0 0 0 16,0 0 2-16,0 0-2 15,0 0 0-15,0 0 1 16,0 0 0-16,0 0-1 16,0 0 1-16,0 0 0 15,0 0 1-15,0 0-1 16,0 0-3-16,0 0 2 15,0 0-4-15,0 0-10 16,0 0 4-16,0-2-25 0,0 1-7 16,-1-4-26-1,-14 1-86-15,-5-1-119 0,0-1-146 16</inkml:trace>
  <inkml:trace contextRef="#ctx0" brushRef="#br0" timeOffset="33936.58">23899 12260 456 0,'0'0'72'0,"0"0"11"16,0 0 6 0,0 0-52-16,0 0 13 0,0 0-1 15,-63-26 18-15,59 23 5 16,-1 0 17-16,2 1-31 16,-4 0-11-16,1 1 6 15,-2 1-27-15,2 0-4 16,2 0-2-16,4 0-4 15,0 0-7-15,0 0-5 16,0 0-1-16,0 0 2 16,0 0 7-16,0 0 3 0,7 5 34 15,4 5-17 1,5 3 1-16,5 0-10 0,6-1-5 16,6 2-3-16,3-2-10 15,5 1 2-15,1-2 2 16,-3-1-5-16,-5-2 0 15,-11-1-2-15,-7-1 7 16,-8-3-7-16,-7-2 5 16,1 0 0-16,-1-1-3 15,-1 0 3-15,0 0-2 16,0 0-2-16,0 0 0 16,0 0-2-16,0 0 0 0,0 0 2 15,0 2-1 1,0-1-2-16,0 2 0 0,0 1 1 15,0 5-1-15,0 5 6 16,-6 6-3 0,-6 6-3-16,-3 5 7 0,0 4-3 15,-4-1 4-15,1 3 4 16,3-1-2-16,0-3-3 16,5-4-5-16,2-5-1 15,4-3-1-15,-1-4 0 16,0-6 1-16,2 1 1 15,0-4 0-15,1-4-2 16,2 1 1-16,-1-3-1 0,1-2 0 16,0 0 0-1,0 0 3-15,0 0-3 0,0 0 5 16,0 0-3 0,0 0-2-16,0 0 3 0,0 0-2 15,0 0-2 1,0 0-17-16,0-2-54 0,4-10-54 15,5-2-161-15,-2-5-333 16</inkml:trace>
  <inkml:trace contextRef="#ctx0" brushRef="#br0" timeOffset="35242.83">25378 12022 14 0,'0'0'616'0,"0"0"-552"16,0 0 50-16,0 0 10 0,0 0-72 15,0 0 2-15,-53-36-18 16,37 35 15-16,-5-1-13 16,-6 2-2-16,-3 0 4 15,-2 0-1-15,-3 8-4 16,1 5-4-16,-1 5-5 16,3 4 3-16,-1 2-9 15,3 2 5-15,-1 2-10 16,1 4-7-16,-2 3 3 15,3 3 3-15,-1 6-1 16,0 4-3-16,0 4 1 16,3 3 2-1,5-1-3-15,5 2-4 0,7 1 2 16,6 0-5-16,4 0 0 16,0-3-2-16,0-6 3 15,13-8-1-15,5-3-1 0,9-6-2 16,10-4 3-16,9-5 0 15,8-5 3-15,6-4-4 16,2-6 0-16,5-7 0 16,2 0 0-16,-2-3 1 15,-1-13-2-15,-5-4 2 16,-7-6-3-16,-7-4 0 16,-3-5 7-16,-2-9-4 15,1-10-1-15,-1-17-2 16,1-8 3-16,-6-7-2 15,-10 2-1-15,-15 12 3 0,-12 15-3 16,-2 10 4 0,-23 12-2-16,-8 5-1 15,-6 5-1-15,-4 4-8 0,3 4-7 16,-5 3-60-16,-4-1-163 16,-8 4-283-16</inkml:trace>
  <inkml:trace contextRef="#ctx0" brushRef="#br0" timeOffset="37739.56">21600 12401 157 0,'0'0'209'15,"0"0"-181"-15,0 0 37 16,0 0 5-16,0 0 29 16,0 0 0-16,-1 1-25 15,1-1-15-15,0 0-11 16,0 0-3-16,0 0-12 0,0 0 10 15,0 0 1-15,0 0-6 16,4-4-11-16,8-5-9 16,0-1-12-16,1-1 13 15,2-2 3-15,3-2-6 16,0-2 5-16,4 0-2 16,-1-2-5-16,-3 1 2 15,0-1-1-15,-1 0-3 16,2 1 7-16,2 1-6 15,-2-1-4-15,2 1-5 16,1-2 6-16,-2 1-5 16,2-2 3-16,-1 1-1 15,-1-2 11-15,0 1-9 0,1 0 6 16,-1-1 2-16,0 1-7 16,1-1 11-1,-1-1-11-15,2 0-1 0,2-2 0 16,4-1-9-16,4-3 0 15,0 2 7-15,1-4-6 16,2-1-1-16,-4 0 4 16,-3 0 2-16,-1 0-1 15,-2 2 2-15,1 0 5 16,-4 4-4-16,1 1 1 16,-1 4-3-16,-1-1-6 15,1 2 1-15,1 3 0 16,0-2 0-16,-1-2 0 15,-2 0 1-15,1-2 2 16,-3 2-3-16,1-2 2 16,-2 1 3-16,1 1 3 0,-1 1-8 15,0-1 1-15,1 0-1 16,-1 0 4-16,2-1-2 16,-1 0-1-16,0 0 3 15,1 0-5-15,-1-1 2 16,3 2-1-16,-2-3 2 15,-2 0-3-15,2 1 4 16,-4 1-3-16,1-1 0 16,-1 1 8-16,5 0-6 0,-4 1-3 15,2 1 1 1,1 2-1-16,-2 2 2 16,1 0 1-16,-2 2 0 15,-1 1-3-15,2 0-3 0,0 0 3 16,3-3 0-16,1 2 1 15,-1-1-3 1,0 2 2-16,2-2 0 0,1 0 1 16,2-3 0-16,-1 1-1 15,0 1 0-15,-2 1 0 16,-1 1 0-16,-4 2 2 16,-3 2-1-16,-2 1 1 15,-3 0 1-15,0 3 1 16,-1-1 0-16,-1 0-2 15,2-1 0-15,1 2-2 0,-1-1 1 16,1 1-1-16,-3 2 1 16,-1-3 2-16,-2 2-2 15,1 0 5-15,1 1-1 16,-2-1-1-16,4 0 1 16,-1-1-4-16,-1 1 0 15,-1 3-1-15,-2-1 1 16,-2 2-1-16,-1 0 0 15,0 0 0-15,0 0 0 16,0 0 1-16,0 0 0 16,0 0-1-16,0 0-2 0,0 0 2 15,0 0-1 1,0 0 1-16,0 0-2 0,-10 0 1 16,-8 4 1-1,-2 5 2-15,-4 0-2 0,-2 0-2 16,-3 3 2-16,1-3-2 15,0 0-1-15,0 0 1 16,0 0-7-16,-2-2 5 16,1 0 3-16,0 0 1 15,2-1-2-15,4-2 1 16,2-2 0-16,3-1-1 16,3-1 2-16,6 0-3 15,3 0 2-15,3 2 1 16,1-2 0-16,2 0 4 15,0 0-4-15,0 0-1 16,0 0-2-16,0 0 3 0,0 0-5 16,0 0-1-16,0 0 3 15,6 0-1-15,11 0 4 16,10-3 0-16,7-3 1 16,8 0-1-16,3-1-1 15,1 0-1-15,-1-1 0 16,-4-1 2-16,-9 1 0 15,-8-1 1-15,-8 1-1 16,-5 0 7-16,-5-1-4 16,1 2 1-16,-6 4-2 15,1 2-1-15,-2 1 1 0,0 0-2 16,0 0-3-16,0 1-2 16,0 16-2-16,3 7 7 15,1 6 2 1,-1-2 0-16,0 0-1 15,0-1 1-15,-1 0-2 0,-2 0 0 16,0-1-2-16,0 3-12 16,0 2-93-16,0 0-117 15,-3-3-133-15</inkml:trace>
  <inkml:trace contextRef="#ctx0" brushRef="#br0" timeOffset="38668.5">25484 9458 141 0,'0'0'829'16,"0"0"-747"-16,0 0 53 0,0 0-112 15,0 0-11-15,-38 89 24 16,37-38-8 0,1 2 4-16,0 0-3 0,0-2-5 15,0-6-5-15,0-7-10 16,0-5-1-16,0-7-2 16,0-8-4-16,0-6 3 15,-2-7-3-15,2-3-1 16,0-2 1-16,0 0 2 15,0 0 6-15,0 0 24 16,3-16-3-16,6-9-28 0,0-7 7 16,0-10-7-1,-1-5 4-15,2-4-7 16,2 0 0-16,3 5 3 16,0 5 2-16,5 8-8 0,2 8 8 15,7 4-6 1,7 5 2-16,3 4-2 15,0 7 2-15,-6 5-2 0,-8 0 3 16,-12 0 2-16,-4 4-4 16,-9 9-3-16,0 4 2 15,-15 4 2-15,-17 0 6 16,-10 2 0-16,-4-3-6 16,10-3 1-16,9-5-2 15,13-2-9-15,13 0 3 16,1 2 1-16,0 6-3 0,16 4 4 15,7 2-1-15,-1 1 10 16,2 0-5 0,-3-4 0-16,1-1 0 0,-1-5 0 15,-4-1-1-15,-1-5-1 16,-4-2-2-16,-2-2-13 16,2 0-68-16,0-1-84 15,3-3-51-15,-1-1-117 16,2 0-311-16</inkml:trace>
  <inkml:trace contextRef="#ctx0" brushRef="#br0" timeOffset="39198.83">26052 9478 802 0,'0'0'106'0,"0"0"95"0,0 0-165 15,0 0-34-15,0 0 7 16,-25 103 40-16,20-53-7 16,2-1 2-16,0-3-24 15,0-6-5-15,-3-6 0 0,3-8-9 16,2-4-3-16,-1-9 1 15,2-6-3-15,0-3-1 16,0-4 1 0,0 0 1-16,0 0 7 0,0-8-4 15,0-14-5-15,0-5-8 16,3-6 8-16,3-6 0 16,0-1 0-1,0 0 1-15,2 5 0 16,3 8-1-16,1 6 2 0,4 5-2 15,3 5 2-15,1 1 3 16,0 5 0-16,-1 5-5 16,2 0 11-16,-3 4-6 15,-5 17 6-15,-5 7-2 0,-8 5 2 16,0 2 0 0,-15-3 12-16,-6-1-8 0,-6-3-5 15,-1-6-1-15,-2-2-8 16,0-5 0-16,5-3-1 15,5-2-6-15,7-5-104 16,6-4-63-16,7-1-175 16,0-7-383-16</inkml:trace>
  <inkml:trace contextRef="#ctx0" brushRef="#br0" timeOffset="39508.51">26389 9508 951 0,'0'0'59'0,"82"0"129"16,-33 0-79-16,5-2-32 15,-3-2-20-15,-13 0-27 16,-9-3-4-16,-11 2-21 16,-8 1-2-16,-7 3-6 15,-3-1-25-15,0 2-100 16,-13 0-139-16,-12 0-224 0,-4 0-74 16</inkml:trace>
  <inkml:trace contextRef="#ctx0" brushRef="#br0" timeOffset="39656.97">26579 9495 247 0,'0'0'183'0,"0"0"-54"15,0 0 8-15,0 0 3 16,-7 76 10-16,6-36-38 16,-1 6-8-16,1 3-26 15,-1-2-10-15,2 1-19 16,0-4-32-16,0-3-4 16,0-5-11-16,0-3-2 15,-4-6-43-15,-2-6-182 16,0-7-306-16</inkml:trace>
  <inkml:trace contextRef="#ctx0" brushRef="#br0" timeOffset="41378.11">24782 14983 835 0,'0'0'15'0,"0"0"70"16,0 0-1-16,0 0-73 15,0 0-9-15,0 0 23 16,0 66 29-16,0-31-16 16,0 4-11-16,0-3-12 15,0 1 7-15,0-3-4 16,0-5-9-16,-3-5-3 15,-3-5-6-15,3-9 5 16,2-4-5-16,1-5 1 16,0-1 3-16,0 0 8 0,0 0 4 15,0-7 27-15,0-10-22 16,0-8-17 0,4-2-1-16,7-7-2 0,1-5 0 15,4-3-1 1,2-6 1-16,7 5-2 0,4 1 1 15,2 12 0-15,2 6-1 16,0 6 0-16,0 7-1 16,-7 4 4-16,-5 4-2 15,-9 3 0-15,-9 0 0 16,-3 0-1-16,0 0-5 16,0 3-9-16,-3 11 14 15,-13 2 0-15,-5-2 1 16,-1 0 6-16,2-2-4 0,-1-4 0 15,3-1-2-15,3-2-6 16,4-2 5-16,3 0-2 16,4-2 3-16,0 4-2 15,0 2 1-15,1 4-4 16,0 6 3-16,3 4-4 16,0 3 6-16,1 2 3 15,16-1-1-15,5-1-1 16,4-2 6-16,-1-3 1 15,-2-3 0-15,-6-5 6 16,-5-4-8-16,-7-3-4 16,-1-2-1-16,-2-2-1 15,-2 0 1-15,0 0-1 16,1 0-40-16,2 0-74 0,2 0-190 16</inkml:trace>
  <inkml:trace contextRef="#ctx0" brushRef="#br0" timeOffset="41628.46">25364 15047 894 0,'0'0'67'0,"0"0"-1"15,0 0-32-15,0 0 39 0,0 90-13 16,0-61-2-16,0-2-23 16,0-1-6-16,-4-4-18 15,-2-1-7-15,-2-1-4 16,1-2-6-16,2-2-89 16,-1-5-174-16,6-6-203 15</inkml:trace>
  <inkml:trace contextRef="#ctx0" brushRef="#br0" timeOffset="41881.43">25367 15101 566 0,'0'0'108'0,"0"0"-43"15,0 0 86-15,91 3-44 0,-60 16-17 16,-4 3-2-16,-6 3-34 15,-8-1 12-15,-10-1-38 16,-3-3-10-16,0-5-3 16,-14 1-8-16,-6-4 0 15,-1 0-4-15,2-2-3 16,4-2-58-16,6-3-80 16,6-4-173-16,3-1-171 0</inkml:trace>
  <inkml:trace contextRef="#ctx0" brushRef="#br0" timeOffset="42455.96">25852 15135 611 0,'0'0'227'0,"0"0"-174"16,0 0 33-16,0 0 18 16,0 0-22-16,-17 84-24 15,13-58-9-15,-1 1 4 16,0-3-25-16,-1-2-4 16,1-7-8-16,-1-4-12 0,3-4 1 15,2-3-5-15,1-4 7 16,0 0-2-16,0 0 1 15,0 0 17-15,0-11 36 16,0-6-41-16,9-7-16 16,0-3 1-16,2-2-1 15,2-2 0-15,1 1 3 16,0 1-2-16,4 3-2 16,1 6 1-16,3 5 1 15,-1 3-1-15,-4 7 3 16,-5 3 2-16,-6 2-7 0,-5 0 3 15,-1 0-3-15,0 0-2 16,0 9 2-16,-4 5 7 16,-5 3-4-1,4 4-3-15,5 3-1 0,0 4 1 16,15 1-2-16,5 2 2 16,2-6 2-16,-7-4-2 15,-9-8 0-15,-6-3 3 16,-12-3-3-16,-21 0 9 15,-12-2-3-15,-8-2-6 16,-2-1-4-16,2-1-95 16,-4-1-142-16,-4 0-266 15</inkml:trace>
  <inkml:trace contextRef="#ctx0" brushRef="#br0" timeOffset="43206.47">24305 14438 330 0,'0'0'139'15,"0"0"-60"-15,0 0 58 16,0 0-55-16,-97-21-9 16,64 21-23-16,-7 6 17 15,-8 15-4-15,-3 7-5 16,-3 12-30-16,1 9 16 16,1 9-1-16,5 8-1 15,10 7 15-15,10 6-14 0,17 2-9 16,10-1-28-1,19-5-3-15,23-11-2 0,18-14 6 16,9-10-6-16,5-12 3 16,-2-14-4-16,-3-14 2 15,-1-1 4-15,-1-27 3 16,2-12 7-16,1-9 33 16,-11-12-23-16,-11-12-17 15,-20-8-1-15,-22 1 4 16,-6 8-10-16,-6 14-2 15,-14 13 0-15,-6 9-11 16,-4 10-35-16,-4 3-64 16,-6 3-156-16,-6 2-719 15</inkml:trace>
  <inkml:trace contextRef="#ctx0" brushRef="#br0" timeOffset="46971.78">12627 11757 622 0,'0'0'42'0,"0"0"21"0,0 0 37 16,0 0-38-16,0 0 7 16,0 0-19-16,0 0-48 15,-40 0-2-15,74 0 10 16,11 4-5-16,7 0 2 16,3-2 3-16,-2-2-10 0,-2 0 6 15,-8 0-3 1,-8 0-2-16,-6 0-1 0,-13-2 5 15,-8 1-8-15,-5 1 4 16,-3 4-2-16,0 25-2 16,3 15 3-16,3 16 6 15,-3 6-3-15,1 3 3 16,4-4-6-16,-2-4 3 16,1-6-3-16,-3-6 0 15,-4-2 2-15,0-5-1 16,0-2-1-16,-4-3 0 15,-6-7 0-15,1-4 0 16,1-9-2-16,5-6 2 16,3-9-51-16,0-2-128 15,9-11-205-15</inkml:trace>
  <inkml:trace contextRef="#ctx0" brushRef="#br0" timeOffset="47482.23">13552 11856 577 0,'0'0'32'0,"0"0"60"15,0 0-40-15,0 0-28 0,0 0-3 16,0 0-16-16,26-46 4 16,-26 26 1-16,0-2 13 15,-5 2 12-15,-14 5-6 16,-6 7 19-16,-4 8-26 16,-4 0 7-16,-1 15 8 15,1 10-17-15,5 4 4 16,6 0 6-16,8-1-28 15,8 0 6-15,6-4-8 16,0-6 0-16,12-7-8 16,13-7 8-16,4-4 5 15,-1-3 9-15,0-15-14 16,-4-4 0-16,-7-2-2 0,-3 2 8 16,-6 8-5-16,-8 7 0 15,0 7 1-15,0 0-2 16,0 18-18-16,0 11 18 15,0 5 2-15,6 1 2 16,2-1-2-16,3-2-2 16,0-5-32-1,5-6-115-15,1-11-115 0,2-10-169 16</inkml:trace>
  <inkml:trace contextRef="#ctx0" brushRef="#br0" timeOffset="47766.58">13725 11833 531 0,'0'0'100'0,"0"0"-66"0,0 0 30 15,0 0-8 1,-53 78 5-16,53-52-30 0,0 2-12 16,4-4-12-1,12-5-4-15,1-6-6 0,4-6 6 16,-1-7 10-16,-1 0 10 15,0-17-5-15,-4-8 1 16,-7-6-3-16,-8-5 16 16,0 0 1-16,-8 0-22 15,-12 6-7-15,0 5-4 16,-1 8-19-16,1 7 1 0,6 3-112 16,6 0-57-1,8 0-211-15</inkml:trace>
  <inkml:trace contextRef="#ctx0" brushRef="#br0" timeOffset="48009.47">13852 11643 545 0,'0'0'113'16,"0"0"-81"-16,0 0 17 16,0 0-12-16,0 0-2 15,0 0-16-15,-19 36-12 16,19-30-5-16,1-3-2 15,11-3 0-15,3 0 15 0,3-3-5 16,-4-8-1-16,-5-5-5 16,-4-2-4-16,-5 1-66 15,0 4-263-15</inkml:trace>
  <inkml:trace contextRef="#ctx0" brushRef="#br0" timeOffset="49208.54">22188 11908 709 0,'0'0'60'0,"0"0"21"15,0 0 76-15,0 0-77 16,0 0-55-16,100-3-6 16,-51 48 21-16,-3 12 15 0,-12 5-8 15,-14-1-27 1,-16-2-8-16,-4-1-3 0,-14-5-8 15,-13-5-2 1,2-5-6-16,6-8-32 0,12-8-135 16,7-9-93-16,3-15-119 15</inkml:trace>
  <inkml:trace contextRef="#ctx0" brushRef="#br0" timeOffset="49571.28">22654 11977 731 0,'0'0'70'0,"0"0"-51"16,0 0 89-16,-32 102-21 16,29-70-49-16,3-3 8 0,6-7-34 15,12-6-10-15,4-9 11 16,5-7-12-16,1 0 7 15,2-14-1-15,-6-9-6 16,-1-1 6-16,-7 4-2 16,-7 7 3-16,-6 7 6 15,-3 6 24-15,0 0-37 16,0 18 0-16,0 6-1 16,0 3 16-16,0-2-7 15,0-4-8-15,0-3-2 0,3-2-10 16,4-7-121-1,5-8-180-15,0-1-60 0</inkml:trace>
  <inkml:trace contextRef="#ctx0" brushRef="#br0" timeOffset="49808.18">23080 11945 631 0,'0'0'31'16,"0"0"78"-16,-72 73 1 16,66-39-9-16,6 3-53 15,17-1-27-15,20-3 3 16,2-5-6-16,-5-8 4 16,-10-6 0-16,-13-8-1 0,-11-4 1 15,0-2-9-15,-23 0 32 16,-8 0-45-16,-8 0-45 15,0-7-114-15,9-7-163 16</inkml:trace>
  <inkml:trace contextRef="#ctx0" brushRef="#br0" timeOffset="49955.04">23080 11970 588 0,'0'0'137'15,"0"0"-102"-15,88-49 31 0,-54 39-52 16,-2 0-14-1,-4 3-43-15,-4-1-187 16</inkml:trace>
  <inkml:trace contextRef="#ctx0" brushRef="#br0" timeOffset="50179.07">23466 11757 863 0,'0'0'84'16,"0"0"42"-16,0 0-76 15,0 0-23-15,0 0 4 16,0 0-13-16,-33 60-13 16,33-49-3-16,13-6-1 0,9-5 4 15,3 0 14 1,0-4-10-16,-6-13 1 0,-8-4 38 16,-9-5 12-16,-2 5-17 15,-12 3-43-15,-13 7-6 16,-2 11-9-1,-5 0-88-15,1 15-106 0,6 6-513 16</inkml:trace>
  <inkml:trace contextRef="#ctx0" brushRef="#br0" timeOffset="55171.75">27101 7902 847 0,'0'0'32'0,"0"0"0"0,0 0 92 16,0 0-66-1,0 0 4-15,0 0-2 0,0 0-25 16,-48-21-17-1,48 21 14-15,9 0-29 0,19-2 16 16,22-2 36-16,18-1-21 16,16 0-4-16,11 1-12 15,6 1-4 1,1 1 6-16,3 0-13 0,-3-1 4 16,-5 1-3-16,-4-1-2 15,-11-2 3-15,-6-2-9 16,-16 2 6-16,-18-3-2 15,-16 3-1-15,-9 0-3 16,-8 1 27-16,-3 3 0 0,-2-2-5 16,-2 2-12-1,-1 1-7-15,1 0 3 0,-2 0-5 16,0 0-1-16,0 0 0 16,0 0-9-16,0 0-8 15,0 0-50-15,-3 0-56 16,-6 2-62-16,-2 8-110 15,1-3-134-15</inkml:trace>
  <inkml:trace contextRef="#ctx0" brushRef="#br0" timeOffset="55544.98">28294 7814 677 0,'0'0'115'0,"0"0"-4"16,0 0 13-16,0 0-60 0,0 0-27 16,0 0-22-16,14 25-12 15,-3 14 25-15,2 12 34 16,-3 11-4-16,2 8-8 16,-5 2-22-16,-1 1-15 15,-1-7 1-15,-2-7 2 0,0-7-16 16,0-7 7-1,-3-6 7-15,0-6-14 16,0-7 12-16,0-4-4 0,0-7-5 16,0-6-3-16,0-3 2 15,0-5 0-15,0-1-2 16,0 0 1-16,1 0-3 16,2-5-11-16,0-11-63 15,-1-4-83-15,-2 0-177 16,0 1-453-16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01-13T06:45:08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15133 6643 0</inkml:trace>
  <inkml:trace contextRef="#ctx0" brushRef="#br0" timeOffset="2920.91">15133 6585 0</inkml:trace>
  <inkml:trace contextRef="#ctx0" brushRef="#br0" timeOffset="4412.76">15367 5853 0,'-59'29'359,"1"-29"-343,58 30-16,-30-1 0,1 0 16,0-29-1,0 59-15,-1-30 16,-28 0 0,-1 30-16,30-30 15,0-29-15,-1 29 0,1-29 16,29 29-16,-29-29 15,29 30 17</inkml:trace>
  <inkml:trace contextRef="#ctx0" brushRef="#br0" timeOffset="9924.04">14986 6760 0,'30'-29'1735,"-1"0"-1704,0 29-16,-29-30-15,29 30 16,1-29 15,-1 29 1,0-58 14,0 28-14,-29 1-17,30 29-15,-30-29 16,29-30 0,59 30-16,-59 0 15,0 29-15,-29-59 0,30 30 16,-1 0-1,0 29 1,-29-30 0,29 30-16,-87 59 31,-88 87-15,58-29-16,-29-58 15,58 87-15,1-87 0,-60-1 16,89-29-16,29 1 0,-29-30 15,0 58 1,-1-28-16,1-1 16,0 0-16,0-29 15,29 29-15,0 1 32,-30-30-32,1 0 15,0 0 16,29 29-15,-30-29 0,89 0 62,-30 0-63,1-29-15,-30-1 16,29 1-16,0-29 0,0-1 16,1 30-16,-1-1 15,0 1-15,0 0 16,-29 0-16,30-1 16,-1 1-16,-29-29 0,29 58 15,-29-30-15,30 1 16,-30 0-1,29 29 1,0-29 15,0-1 16,1 1-16,-30 0 1,0-30-1,29 59-31,-29 30 78,-29-1-47,29 0-31,-30 0 16,1 1 0,0-1-16,0-29 15,29 29-15,-30-29 16,30 29-1,-29-29-15,0 0 16,-1 0 15,1 0-31,0 0 47,29-29-16,-29 29-31,29-29 32,0 0-17,0-1 17,0 1-17,0 0 1,0-30-1,0 30 32,0 0 0,0-1-16,29 30 32,29 0-47,-28 0-16,28 30 15,1-30-15,-30 29 16,0-29-1,1 29-15,-1-29 0,0 59 0,30-59 16,-30 0 0,-29 29-1,29-29-15,-29 29 16,30-29-16,-1 30 16,-29-1-16,29-29 15,0 29 1,30 0 15,-30 30-31,0-59 31,-29 29-15,30-29 0,-30 29-16,29-29 31,-29 30-16,0-1 17,-29-29-1,-30 0-15,-29 0-16,30 0 15,-1 0-15,1 0 16,-30 0-16,59 0 0,-1 0 15,1 0 1,0-29-16,0 29 16,-1 0-1,1-30-15,0 30 16,29-29 0,-30 29-1,1 0 1,29-29-16,-29 29 31,29-29-31,-29 29 31,58 0 204,0 0-220,0 0 1,-29 29 0,30-29-16,-1 0 46,-29 29-30,29-29 15,-29 29-31,30 1 32,-1 28-1,29-29 16,-28 1-16,-1-1 0,0-29 16,-29 29-16,0 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2:55:22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4153 6070 421 0,'0'0'257'15,"0"0"-245"-15,0 0 77 16,0 0-30-16,0 0-27 16,0 0-32-16,0 0-7 15,27-14-4-15,24 14 10 16,25 0-64-16,12-1-140 0,12-4-82 15</inkml:trace>
  <inkml:trace contextRef="#ctx0" brushRef="#br0" timeOffset="12461.94">15131 6670 594 0,'0'0'268'0,"0"0"-161"0,0 0 61 0,0 0-81 16,0 0-25-1,0 0-21-15,0 0-35 0,0 0 3 16,-50-17-9-16,42 34 0 16,3 4 0-16,4-1-2 15,1-2-2-15,0-1 1 16,1-6-3-16,11-4-3 16,0-4 9-16,0-3 0 15,3 0 5-15,-5-1 9 0,1-12-10 16,-7-1 13-16,-1-1 30 15,-3-1-15-15,0 3-11 16,0 5 12-16,-3 4-18 16,-5 2-5-16,-2 2-10 15,-5 0 0-15,-2 10 10 16,-3 7-7-16,7 0-4 16,5-3 1-16,8-1-7 15,0-2 5-15,0-2-10 16,9-4 4-16,7-2 5 15,3-3 6-15,1 0 1 0,3-8 7 16,-5-10-11 0,-2 0 14-16,-7 0-12 15,-6 0 5-15,-3 4 4 0,0 4-8 16,0 5 9-16,-14 4-12 16,-5 1 6-16,-6 1-9 15,-2 15 5-15,0 4-2 16,9 1 0-16,5 1-4 15,7 0 3-15,6-2-2 16,0-5-6-16,6-2 5 16,12-8-9-16,5-3 13 15,4-2 3-15,3-2 0 16,-4-14 2-16,-5-6 1 16,-8-1-5-16,-10 2 10 15,-3 0-9-15,0 4 1 16,-13 5-3-16,-3 5-3 0,-3 5-4 15,3 2-2-15,-2 0 9 16,6 13 0-16,3 0-3 16,6-2-3-16,3-1-25 15,0-2-53-15,9-2-14 16,6-4-22-16,1 0 15 16,-1-2-85-16,-3 0-22 15,-2 0-85-15</inkml:trace>
  <inkml:trace contextRef="#ctx0" brushRef="#br0" timeOffset="14446.96">27488 3357 191 0,'0'0'83'0,"0"0"-42"0,0 0 38 15,0 0-56-15,0 0 0 0,0 0 76 16,0 0 37-16,17 5-43 16,-11-5 1-16,-1-2-17 15,-1-3-15-15,-4 2-12 16,0 3-3-16,0-1-2 15,0 1-21-15,0 0-20 16,0 0-1-16,-6 0 1 16,2 0 8-16,-1 6-7 0,4-2-2 15,-1 2-5 1,2-1 2-16,0 1-7 0,0 0 2 16,0-1-2-16,2 0 4 15,5-3 1-15,2-2 3 16,1 0-1-16,1 0 1 15,1-1 3-15,-5-7 2 16,1-1 17-16,-5-1-4 16,-2 0-4-16,-1 3 11 15,0 1-1-15,0 2-7 16,-1 4-3-16,-7 0-10 16,-2 0-3-16,-4 0-2 15,1 6 0-15,-2 5 0 0,6 1-2 16,3-1 0-1,4-1-6-15,2-2 6 0,0 0-12 16,3-2 3-16,10-3 11 16,0-2 0-16,2-1-2 15,1 0 6-15,-2-4 0 16,0-6 24-16,-3-2-20 16,-5-1 3-16,-3 2 2 15,-3 1 0-15,0 1 16 16,0 4-18-16,-6 2-9 15,-6 3-2-15,-6 0 2 16,-2 0-2-16,-3 10 2 16,2 2-2-16,3 4 0 15,6 0 0-15,6-3-4 0,6 0 1 16,0-3-12 0,0-4 2-16,15-1 4 15,6-5 9-15,3 0 2 0,1 0 2 16,-4-4 17-16,-1-9 24 15,-8-2-2-15,-2 1-5 16,-7 0 0-16,-3 1-17 16,0 3-9-16,0 3-12 15,-3 1-7-15,-7 4-9 16,-1 0-65-16,-4 2-67 16,0 0-263-16</inkml:trace>
  <inkml:trace contextRef="#ctx0" brushRef="#br0" timeOffset="18264.3">15117 6721 426 0,'0'0'46'15,"0"0"58"-15,0 0-31 16,0 0 4-16,0 0-8 0,0 0-11 15,-34 4-3 1,34-4-14-16,0 0 6 0,0 0 8 16,0 0-16-16,0 0-23 15,0 0-9-15,0 0-1 16,1 0 14-16,4 0-8 16,1 0 1-16,3 0 12 15,6 0 2-15,2 0 12 16,3 2-12-16,7-2 0 15,0 0 2-15,0 0-9 16,-1 0-4-16,-3 0-4 16,-1 0-9-16,-1 1 5 15,-1-1-5-15,2 0-2 0,3 0 5 16,4 0-4 0,0 0 1-16,3 0 7 0,-1 0-8 15,-1 0 8-15,4 0-7 16,-4 0 2-16,-2 0-3 15,-2 0-2 1,-5 0 0-16,1 0-3 0,0 1 4 16,0-1-1-16,0 0 0 15,0 0 4-15,-1 0-9 16,-3 0 11-16,1 0-6 16,-2 0 0-16,4 0-2 15,2 0 2-15,1 0-1 16,2 0 7-16,-1 0-8 15,-1 0 2-15,-2 0 0 0,0 0-7 16,-2 2 16-16,2 1-9 16,1-1 0-16,-4 0 1 15,2-1-2 1,-1 0 1-16,-1-1 0 0,-1 2 0 16,-2-2 4-16,-1 0-4 15,-3 0 0-15,-3 0 1 16,0 0-2-1,-1 0 1-15,-2 0 0 0,0 0 1 16,1 0 3-16,-3 0-5 16,-1 0 1-16,0 0-1 15,-1 0 1-15,-2 0 2 16,0 0 0-16,0 0 0 16,0 0 0-16,0 0 3 0,0 0-4 15,0 0 6 1,0 0-2-16,-3 0-5 0,-9 0 0 15,-1 0 0 1,-5 0 8-16,0 0-8 0,-5 0 2 16,1 0-1-16,-4 0 1 15,0 0-1-15,-1 0-1 16,-1 0 0-16,2 0 5 16,-1 0-8-16,2 0 3 15,1 0-1-15,-1 3-1 0,-2-1 0 16,2 1 2-1,-4 0-1-15,4-2 0 16,1 2-3-16,-2-3 3 0,4 0-1 16,0 0-1-1,2 0-1-15,1 0 4 0,-3 0-1 16,2 0 4-16,-4 0-4 16,-1 0 1-16,0 0-4 15,4 0 4-15,-2-3-6 16,4 3 6-16,1 0-3 15,2 0 7-15,1 0-4 16,0 0 0-16,3 0 0 16,-1-1 0-16,-1 1 0 15,-2 0 0-15,-1 0 0 16,-1 0 4-16,2 0-5 0,-3 0 1 16,-1 0 0-16,1-1 3 15,-7-1-2-15,1-1-1 16,-3 3 0-16,1-1 0 15,1 0-1 1,4-1 1-16,4 2-2 0,6 0 0 16,5-1 4-16,3 1 0 15,4 0-2-15,0-2 5 16,0 2-8-16,0 0 4 16,0 0-1-16,0 0 3 15,0 0-2-15,0 0-2 16,0 0 0-16,0-1-12 0,0 1 6 15,8 0 0 1,4 0 7-16,6 0 2 0,7 0 2 16,3 0-4-16,7 0 5 15,1 0-4-15,1 0 5 16,4 0-6 0,-1 0 0-16,-2 0 4 0,0 0 2 15,-4 1-6-15,-5 1 0 16,-1-2 1-16,0 1 1 15,0 2-2-15,4-2 0 16,1 1-5-16,1-1 6 16,0-1-1-16,1 0 0 0,-1 2 5 15,-1-2-9 1,-2 0 5-16,-1 0-2 0,0 0 1 16,0 1 0-1,-2-1 1-15,0 0-1 0,1 0 0 16,-1 0 1-16,-1 0 0 15,-3 0-1-15,-2 0 0 16,-1 0 1-16,-2 0 1 16,-4 0-2-16,-1 0-1 15,-5 0 1-15,-2 0 1 16,-1 0 1-16,3 1-4 16,-3 1 4-16,3-1-2 15,-1-1 0-15,-1 2 3 0,-1-1-8 16,-3-1 8-1,-3 0-3-15,0 2 2 0,0-2 1 16,0 0-2-16,0 0 7 16,0 0-4-16,0 0 7 15,0 0 1-15,0 0-6 16,0 0 6-16,0 0-5 16,0 0 7-16,0 0-5 15,-6 0-8-15,-6-2-1 16,0-6 2-16,-6-1-2 15,2 0 0-15,-4-1 2 16,4 1-2-16,0 1 0 16,0 1 1-16,2 0 0 15,0-2-1-15,1 2 0 0,2-2 3 16,-1 0 1 0,1 0-4-16,0-1 1 0,2 1 2 15,-3-1 3-15,3 0-6 16,-1-2 2-16,-2 1 3 15,0-2-2-15,-1 1-1 16,2 1 1-16,3 1-2 16,2 4 9-16,1 2-6 15,3 1 2-15,-2 2 12 16,1-2-16-16,0 1 7 16,-2 0-8-16,-1 0 0 15,-1-1 3-15,1 2-4 16,-2-1 0-16,2 2 4 15,3-1-1-15,0 1 1 0,1 0-2 16,2 0 1 0,0 0 4-16,0 0-7 15,0 0 0-15,0 0-1 0,0 0-7 16,0 0 6-16,0 1-2 16,2 8 1-16,7 2-1 15,5 2 0-15,4 1 4 16,2 0 0-16,5 1-1 15,3 1 1-15,2-2-1 16,1 1 1-16,0-2-1 16,-1 1 5-16,0-2-4 15,-3-1 0-15,-3-2 3 16,-5-1-7-16,-2-4 5 0,-5 1-1 16,-4-2 1-1,-2-2-1-15,-1 2 0 0,-1-3 2 16,-1 3-2-16,2-3 0 15,-1 1 0-15,-1 0 1 16,0 1 0-16,-1-1 0 16,-2 1-2-16,1-1 1 15,-1-1-1-15,0 0 0 0,2 1 1 16,1-1 1 0,-2 0 1-16,1 2-1 15,1 1-1-15,1-1 0 16,-1 0 1-16,3-1-1 15,-3 0 0-15,-2-1 0 0,1 2-1 16,-2-2 2 0,0 0-1-16,0 0 1 0,0 0 2 15,2 0-4-15,-2 0 1 16,0 0 0-16,0 0 1 16,0 0 1-16,0 1-2 15,0-1 1-15,0 0 2 16,0 2-1-16,0-2-2 15,0 2 0-15,-2 1-2 16,-8 6-1-16,-4 2 3 16,-10 6 2-16,-2 3 5 15,-4 1 12-15,0 0-4 16,4 0-4-16,-1 2-2 16,5-2-7-16,3-1 2 15,4-2-4-15,3-2 0 0,2 0-2 16,2-7 2-16,3 0 0 15,2-4-1-15,2-2 2 16,-1-3-1-16,2 0 1 16,0 0 1-16,0 0 3 15,-1 0-5-15,1 0 1 16,-3 0 1-16,3 0-1 16,0 0-1-16,0 0 0 15,0 0-13-15,0 0-17 16,0 0-34-16,-1 1-29 0,-2 1-90 15,-2-2-157 1,-4 1-634-16</inkml:trace>
  <inkml:trace contextRef="#ctx0" brushRef="#br0" timeOffset="22199.22">15707 6234 480 0,'0'0'140'0,"0"0"-59"0,0 0-4 16,0 0-43-16,0 0 16 15,0 0-11-15,0 0 1 16,-42-3 4-16,26 13-1 16,-1 1-5-16,2 4 12 15,0 0-28-15,2-1-4 0,1 3-3 16,0 0-2-16,3 1-2 16,3 2-8-16,1-2 4 15,4-1 1-15,-1 2-8 16,2-4 9-16,0 0-6 15,0-3-3-15,0-2 2 16,5-2-2-16,6-1 0 16,2-1 4-16,0-2-2 15,1-1 7-15,-1 0-5 16,-1 0 3-16,3-3 1 16,-1 0-7-16,3 0 5 15,-3 0 4-15,4-6-6 16,-3-4 19-16,1-1-9 15,-2 0-4-15,-1-2 1 0,-3 2-3 16,-1 1 8-16,2-2-10 16,-5 2 0-16,0-1 0 15,-3 1 9-15,1-2-10 16,-2-1-1-16,1 1-1 16,-3-3-1-16,0 1 9 15,0-2-11-15,0-2 17 16,-6 0-2-16,-5 0 9 15,1 2-5-15,-1 3-18 16,2 6 4-16,3 6-5 16,0 1-4-16,-1 0 4 0,0 0 0 15,-1 0-5 1,-4 4-37-16,5 6-114 0,-2 3-33 16,4-2-351-1</inkml:trace>
  <inkml:trace contextRef="#ctx0" brushRef="#br0" timeOffset="28892.7">16347 6829 388 0,'0'0'134'16,"0"0"8"-16,0 0-73 16,0 0-21-16,0 0-9 15,0 0 1-15,0 0 6 16,0-5-9-16,0 5 16 16,0-2-6-16,0 2-11 0,0-1 18 15,0 1-32-15,0 0-16 16,0-1 20-16,0 1-23 15,0 0 15 1,0 0 6-16,0 0-22 0,0 0 26 16,0 0-18-16,0 0-4 15,0 0 2-15,0 0-8 16,0 0 0-16,0 0-2 16,1 0 7-16,4 0-5 15,2 7 1-15,3 1-1 16,0 2 12-16,2-2-9 15,1 2 11-15,-1 2-1 16,3-2-11-16,-3 2 11 16,0 0-5-16,1 1-7 15,-1 3 9-15,3 0-6 0,-3 1-2 16,0 1 1 0,1-1-2-16,1 1 12 0,-1 1-11 15,1-2-1 1,0 0 6-16,-2-1-1 0,-1-2 2 15,-1 1-2-15,-1-1 0 16,2-3 2-16,-1 3-6 16,1-3-2-16,-2-1 22 15,2 1-22-15,-2-1 14 16,0 0-11-16,2-1 4 16,-2 1 6-16,1-2-9 15,0 4-3-15,-2-3 11 16,3 1-4-16,-2 1-8 15,2 1 1-15,3 0 4 16,-2 0-1-16,1-2-4 0,2 1 0 16,-1-3 13-16,-1 3-8 15,0-1 5-15,-2-1-10 16,-1 1 10-16,-1 0-5 16,-1 1-5-16,1-1 0 15,2 1-4-15,-3-1 16 16,3 1-12-16,0 0 2 15,0 1-1-15,4-1 15 16,-3 2-5-16,-2 0-11 16,2-1 0-16,-1 1 7 15,1 0-7-15,-1 1 0 16,1 0 6-16,2-1-2 0,-2 0-4 16,-2-2 0-1,2-2-6-15,-3 1 12 0,-1-1-6 16,2 1 0-16,0 1 6 15,1-1 0-15,2 1-6 16,1-1 0-16,0 1 0 16,0 0 5-16,1 2-5 15,0-3 0-15,1 2 7 16,-1-1-6-16,1-1-1 16,-2 1 0-16,2-3 3 15,-1 2 3-15,2-1-6 0,-4-1 0 16,1 2 8-1,1-1-7-15,1 2 1 0,0 0-2 16,1 1 14 0,-4-3-12-16,-2 1-2 0,0 0 3 15,0-3 0-15,-3 0 1 16,-1-3-4-16,-3 1 0 16,1-1-2-16,-1 0 9 15,1 1-8-15,-2-3 1 16,2 3 0-16,-2-2 4 15,-1-1-4-15,1 1 0 16,-1 0-1-16,1 1 5 16,-2-1-4-16,1 0 0 15,1-2 6-15,-2 2-7 16,1-2 1-16,-1 1 0 0,1-1-2 16,-2-1 7-1,1 1-5-15,-1-1 0 0,0 0 4 16,0 0-4-16,2 0 0 15,-2 0 0-15,0 0 3 16,0 0 4-16,0 0-4 16,0 0 0-16,0 0 1 15,0-5 10-15,0-8-14 16,0-4 0-16,0-1-1 16,-6-1-36-16,-2 1 9 15,-3 3 6-15,0-1-11 0,0-1 32 16,-2 0-4-1,3-4 5-15,-3-1-2 0,2 0 6 16,0 0-4-16,2 2 0 16,-1 2 0-16,2 2 3 15,1 1 2-15,1 0 0 16,-3 3 7-16,3 2-9 16,2 3 11-16,-1 1-2 15,3 2-10-15,1 1 17 16,-1 2-15-16,1 1 4 15,1 0-4-15,0 0 2 16,0 0-9-16,0 0 3 16,0 0-4-16,0 1-4 0,0 8 8 15,0 2 0 1,8 4 1-16,4 4 7 16,4 4-8-16,1 3 0 15,3 5 4-15,2 1 0 0,0-2-2 16,0 0-2-16,-3-3 0 15,-2-2 10-15,-4-4-9 16,-2-2-1 0,-2-1 1-16,-1 0-5 0,-3-1 7 15,-1-1-3-15,-1-1 0 16,0-2 6-16,0-3-10 16,1-3 4-16,-3-1 0 15,-1-3 1-15,0-3 7 16,0 1-8-16,0-1 20 0,0 1-16 15,0 2 14-15,-8 1-10 16,-8 2-4-16,-6 2 15 16,-7-1-16-16,-4 3 4 15,-4-1-7-15,-4-1 8 16,-3 1-9-16,0 1 1 16,3-2-16-16,4 2-5 15,2 0-31-15,4-3-18 16,4-2-16-16,3-2-71 15,4-3-158-15,3 0-490 16</inkml:trace>
  <inkml:trace contextRef="#ctx0" brushRef="#br0" timeOffset="32989.8">16836 7104 104 0,'0'0'331'0,"0"0"-241"0,0 0 9 16,0 0-68-16,0 0-15 15,0 0-13-15,0 0-3 0,12 0 11 16,-10 0 11 0,-2 0 24-16,0 0 21 0,0-1-6 15,0 0-2-15,0-2-5 16,0-1-9-16,0-1-4 16,0 1-14-16,0 0 18 15,0 1-13-15,0 1-11 16,0-1 11-16,-2 3-4 15,1 0-4-15,1 0 1 16,0 0-25-16,0 0-1 16,0 1-3-16,0 12-6 15,16 1 9-15,5 0 1 16,7-3 0-16,5-2 11 0,3-5-10 16,1-4 2-1,-4 0 1-15,-5 0-1 0,-5-11 0 16,-7-4 2-16,-4 3-1 15,-6-1 3-15,-2 3-4 16,-2 2 2-16,-2 2 25 16,0 5-7-16,0 0 10 15,0 1-14-15,0 0-17 16,0 5-2-16,-6 13-3 16,-1 5 3-1,-2 5 12-15,-1 5-10 0,-1-1 17 16,3 4 0-16,1-2-15 15,2 0 12-15,0-1-9 16,3-4-2-16,-1-2 5 16,0-4-8-16,0-3 4 15,1-5-6-15,1-4 0 0,-1-1 1 16,1-4-1-16,-2-2-2 16,0-1 1-16,1-1-44 15,1-2-68-15,1 0-68 16,0 0-120-16,0-12-418 15</inkml:trace>
  <inkml:trace contextRef="#ctx0" brushRef="#br0" timeOffset="33197.21">16944 7322 527 0,'0'0'218'0,"0"0"-70"0,0 0-10 15,0 0-88-15,0 0-50 16,0 0 5-16,52-1 27 16,-12 1 12-16,3 0-30 15,-6-2 0-15,-7-1-12 16,-8-2-4-16,-5-1-46 16,-1-1-242-16,-3-2-250 15</inkml:trace>
  <inkml:trace contextRef="#ctx0" brushRef="#br0" timeOffset="40982.5">17694 8098 110 0,'0'0'242'0,"0"0"-170"15,0 0 15-15,0 0-25 16,0 0 15-16,0 0-18 15,0 0 26-15,0 0 15 16,1-42-14-16,-1 37 1 16,0 0-40-16,0 1-1 15,0 0-4-15,-4 1-28 16,1 1 8-16,2 1-13 16,1 0 3-16,0 1 6 0,0 0-15 15,0 0 2-15,0 0 3 16,0 0-4-1,-2 0 14-15,1 0 4 0,-1 0-20 16,1 0-2-16,-1 0-2 16,-1 7-14-16,0 5 15 15,-2 6 2-15,1 2 14 16,-2 3-9-16,2-1 6 16,1 3 5-16,-2 3-5 15,1-3 11-15,2 0-6 16,1-2-8-16,1-3 3 15,0-2 2-15,0 0-5 16,0-1 5-16,0 3-14 16,0-1 12-16,0 0 1 0,0-1-3 15,0 1-2 1,0-1 4-16,3 1-11 16,0-2 6-16,-2 1-7 0,1 1 1 15,-1 0 6-15,1-2-7 16,-1 0 6-16,1-2-4 15,1 1 4-15,-2-1 4 16,1 0-7-16,-1-1 3 16,2 1 3-1,-3 0-7-15,0 4 8 0,0-1-4 16,0 2-5-16,0-2 12 16,1 2-12-16,-1-3 6 15,3-1 1-15,-1-2-8 16,1-1 0-16,0-2 0 0,-1 0 0 15,-1 2 5-15,-1-1-4 16,2 3-1 0,-2-1 0-16,0 1 3 0,0 1 2 15,0-2-3-15,0 0-2 16,0 0 5-16,-3 0-5 16,0 0 3-16,1 0-3 15,1 0 6-15,-3 0-6 16,3 1 2-16,-2-2 0 15,0 1 0-15,3-2 3 0,-1 1-4 16,1-1-1 0,-2 1 0-16,1 0 0 15,-1 1 3-15,1 0-1 0,-1 0-1 16,2 2 0 0,0-2-1-16,-1-1 1 0,1-2 2 15,0 1-2-15,0-3-1 16,0 0 1-16,-2-1-2 15,2-1 1-15,-1 1 0 16,1-2 0-16,0-3 2 16,0 0-2-16,0-3 0 15,-2 0 1-15,2 0 3 16,0 0-2-16,0 0-2 16,0 0-7-16,-3 0-21 15,-1-7-24-15,-2-5-41 0,-3 0-91 16,1 1-64-1,1-2-206-15</inkml:trace>
  <inkml:trace contextRef="#ctx0" brushRef="#br0" timeOffset="41583.85">17480 9083 552 0,'0'0'132'16,"0"0"32"-16,0 0-32 15,0 0-41-15,0 0-20 16,0 0-16-16,2-58 8 16,-1 57-18-16,2-1-9 0,-1 1-15 15,0 1-8-15,1 0 6 16,1 0-13-16,2 0 0 15,4 0 8-15,1 12 10 16,1 3-5-16,3 3 7 16,-3 2-8-16,2 1 1 15,0 1-9-15,-2-2 2 16,-3-1-3-16,0-2-8 16,-1-3 4-16,0-2-4 0,-2-3-1 15,-1-2 1 1,-1-1 4-16,-1-2-5 0,2-1 3 15,0-2-1-15,3-1 0 16,1 0 0-16,7 0 9 16,1-4 14-16,4-10-8 15,-3-2-9-15,1-1 0 16,0-2-7-16,-4-1 3 16,3-2 2-16,-6 1-2 15,1 3 4-15,-3 4-8 16,-1 0 2-16,-2 2 5 15,2 2-4-15,-2 1-3 0,-1 0 6 16,-1 1-5 0,-2 4 0-16,1 0-1 15,-4 1-1-15,2 0 1 0,-1 0-34 16,1 0-41-16,-1 2-39 16,-1 0-119-16,0-1-234 15</inkml:trace>
  <inkml:trace contextRef="#ctx0" brushRef="#br0" timeOffset="43106.05">18215 8311 594 0,'0'0'140'0,"0"0"25"15,0 0 20-15,0 0-91 16,0 0-4-16,0 0-30 16,0 0 2-16,-42-49-29 15,36 49-22-15,-3 13-9 0,-7 11 0 16,-5 8 31-1,0 8 5-15,0-1-21 0,7 3 3 16,4 2-9-16,7 0-6 16,3-3 2-16,0-5-7 15,12-3 0-15,7-8 0 16,8-5 0-16,5-7-2 16,3-8 4-16,3-5-1 15,0 0 5-15,-5-14-4 16,-8-6 4-16,-8-2 0 15,-8-1 0-15,-7 3 0 16,-2 3 3-16,-3 9-9 0,-19 8-3 16,-10 0-2-1,-8 20 5-15,-1 8-3 0,4 3 3 16,2 3-24-16,9 0-58 16,5 1-91-16,10-1-111 15,10-7-271-15</inkml:trace>
  <inkml:trace contextRef="#ctx0" brushRef="#br0" timeOffset="44198.91">17698 9577 98 0,'0'0'297'0,"0"0"-225"0,0 0 74 15,0 0-37-15,0 0 5 16,14-73 17-16,-14 63-3 16,0 0-46-16,0 2 3 15,0 3-14-15,0 3-11 16,0 2 14-16,-3 0-41 15,1 0-15-15,2 0-18 0,-1 0 0 16,-2 3 7-16,-2 4-4 16,1 3 11-1,-2 2-4-15,0 3-5 16,3 4 11-16,-1 4-10 0,2 9 0 16,1 4 2-1,1 7-3-15,0 2 8 0,0 0-6 16,0-1 1-16,0-1 5 15,4 1-5-15,2 0 2 16,2-2-7-16,-1 2-1 16,-1 0 10-16,-3-2-3 15,-3 2-2-15,0-5 4 16,0 0-10-16,0-6 4 16,0-2 3-16,0-2-3 15,3-3 1-15,0-2-5 16,1 1 2-16,0-4 0 15,1-1 1-15,-2 5-1 0,-1-1-3 16,1 1 4 0,-3-1-4-16,0-1 5 0,0-3-4 15,0-4 4-15,1-3-5 16,-1-2 0-16,0-4-1 16,0-4 1-16,0 0 1 15,0-3 1-15,0 0-2 16,0 0 0-16,0 0 1 15,0 0 0-15,0 0-1 16,0 0 0-16,0 0 4 0,0 0-4 16,0 0-16-1,0-10-16-15,0-4-44 16,0 1-47-16,-6-1-71 0,-1 2-113 16,1-1-263-16</inkml:trace>
  <inkml:trace contextRef="#ctx0" brushRef="#br0" timeOffset="44648.98">17564 10335 671 0,'0'0'93'0,"0"0"106"16,0 0-76-16,0 0-40 15,0 0-9-15,0 0-15 0,0-45-3 16,0 45-20 0,0 0-4-16,0 0-17 0,7 0-15 15,3 2 5-15,2 11 7 16,5 7 12-16,-1 1-2 16,0 0-11-16,-3 3-6 15,0-3 7-15,0 2-9 16,-3-6 2-16,0-3-2 15,-2-4 1-15,1-7-1 16,1-2-3-16,4-1 3 0,5-6 7 16,2-13-4-1,3-8 4-15,-3-3 4 0,-3-1-6 16,-3 6 0-16,-6 2-6 16,-5 6 0-1,-1 6-2-15,1 0 0 0,1 1-3 16,-1 0-1-16,1 1-59 15,1 1-42-15,0 0-55 16,4 1-29-16,1-2-99 16,-1-1-67-16</inkml:trace>
  <inkml:trace contextRef="#ctx0" brushRef="#br0" timeOffset="45909.56">18286 9750 122 0,'0'0'106'16,"0"0"-51"-16,0 0-11 0,0 0-13 15,0 0 7-15,0 0 22 16,0 0-27-16,0 0 13 16,0 0 2-16,0 0-1 15,0 0 13-15,0 0 7 16,0 0 3-16,0 0 10 15,0 0-4-15,0-3-5 16,0 2-4-16,0 0-10 16,0 1-1-16,0 0-8 15,-1 0-9-15,-1 0-9 16,2 0-20-16,-3 0-10 16,2 0-7-16,-3 0 7 15,-1 0-3-15,-1 7 7 0,-5 4 2 16,-3 5 9-1,-2-1 8-15,3 2-4 0,1 0 11 16,5-1-22-16,-2-1 6 16,4-2-7-16,2 1 1 15,2-1-1-15,-2 0 0 16,1 2 2-16,1-1-2 16,1 0-2-16,0-1 2 15,0-2-7-15,0-3 0 16,0-1-1-16,4-1 1 15,4-2-2-15,1-1 1 16,-2 0 1-16,1-2 4 0,1-1-2 16,2 0-2-1,-1 0 10-15,0 0-10 0,2-1 0 16,-2-5 5-16,0-1-3 16,0-1-1-16,-3 0 5 15,-2 1-2 1,-2 0-2-16,-2 4-1 0,1 0 8 15,-2 2-8-15,0-1 0 16,0 2 7-16,0 0-6 16,0 0 2-16,0 0 6 15,0 0-5-15,-8 0-4 16,-4 9 0-16,-3 0-1 16,2 2 1-16,1-1 0 15,5 0 0-15,2-1-1 0,4-2-4 16,1-1 3-16,0-2-22 15,1-1-56-15,14-2-29 16,3 0-50 0,3-1-180-16,-5 0-544 0</inkml:trace>
  <inkml:trace contextRef="#ctx0" brushRef="#br0" timeOffset="48093.36">17629 10637 507 0,'0'0'47'16,"0"0"65"-16,0 0-39 16,0 0 2-16,0 0-5 15,0 0-30-15,19-52 7 0,-16 47-8 16,0 1 2-1,0 1-2-15,-2 2-13 0,1 1 11 16,-1 0-16-16,5 10-17 16,0 11 51-16,0 8 9 15,-1 8 2-15,-1 5-9 16,-1 8-20-16,0 2-3 16,-2 3-13-16,2 0-3 15,0-3 10-15,2 1-18 16,-1-3 11-16,1 0-11 15,-2-1 4-15,-1-1-5 0,-1 2 5 16,-1 0-13 0,0 1 13-16,0 0-4 0,0-2 10 15,0-2-5 1,0-1-13-16,0-2 8 0,0-3-10 16,0-3 1-16,0-4 2 15,0-2-2-15,0-3 2 16,0-5-3-16,0-5 2 15,0-5-1-15,0-5-1 16,0-3-2-16,0-2 2 16,0-3 0-16,0 2 0 15,0-1 1-15,0 0-1 16,0 0 0-16,0-2 2 16,0 0-2-16,0 0 0 15,0 0-2-15,0 0-6 16,0 0-14-16,-5 0 0 0,-4-2-21 15,-4-6-43-15,-5-2-36 16,2-2-42 0,2 3-3-16,1-1 32 0,-1 0-49 15,4-2-14-15,0-3 83 16,1 0 108-16,1-5 7 16,2-1 118-16,-1 0 6 15,2-2 0-15,2 3-2 16,2 3 5-16,1 2-34 15,0 4-31-15,0 5 8 16,0 3-4-16,0 3-42 0,1 0-16 16,9 19-4-1,6 4 36-15,1 3 3 0,3-3-20 16,2-5-11-16,0-3-3 16,4-5-8-1,-2-4 5-15,4-6 1 0,2 0-4 16,-2-14 9-16,1-7-9 15,-5-6 7-15,-5-4-4 16,-1-3-6-16,-6 0 7 16,-2 6-7-16,-5 5 0 15,-4 6-3-15,-1 4-2 16,0 2-38-16,0 0-57 16,0 2-66-16,0 2-92 15,0 1-156-15</inkml:trace>
  <inkml:trace contextRef="#ctx0" brushRef="#br0" timeOffset="48629.68">18343 10936 401 0,'0'0'272'0,"0"0"-149"15,0 0 96-15,0 0-107 16,0 0-31-1,0 0-9-15,0-26-26 0,0 26-32 16,-6 3-14-16,-1 12 0 16,-4 8 17-16,-5 10 40 15,-1 7-18-15,-2 6-10 16,2 5-10-16,0 4 5 0,3-3 1 16,4-2-17-1,7-9 3-15,3-5-6 16,0-9 4-16,6-6-9 0,10-7-7 15,5-6 7 1,2-3 2-16,0-5 2 0,4 0-3 16,1-15 2-16,-1-7 6 15,-4-3-4-15,-5-2-3 16,-9 3 4-16,-9 7-5 16,0 7 5-16,-6 6 0 15,-15 4-6-15,-5 0-3 16,-2 10-3-16,0 6-49 15,-1 6-29-15,5 0-129 16,1 1-94-16,3-2-272 16</inkml:trace>
  <inkml:trace contextRef="#ctx0" brushRef="#br0" timeOffset="49577.03">17636 12189 478 0,'0'0'95'16,"0"0"27"-16,0-96 17 15,0 68-43-15,0 4 20 0,0 7-34 16,0 7-3-16,0 6-22 16,0 4 15-16,-2 0-30 15,1 0-37-15,-2 14-5 16,0 13 0-16,2 8 17 16,-1 9 31-16,0 2-28 15,1 4 15-15,-1 3 3 16,1 3-23-16,-2 2 17 15,1 3-12-15,1 3-2 16,-1-1-1-16,2 1-5 16,0 0 1-16,0 2-9 15,0-7 6-15,0-4 3 0,0-7-11 16,0-6 5-16,0-5-5 16,0-5-2-16,0-7 1 15,0-5-1-15,0-4 3 16,0-6-2-16,0-6-1 15,0-1 2-15,0-3 0 16,0 0-2-16,0 0 0 16,0 0-3-16,0-4-24 15,0-8-28-15,0-2-45 16,-3 1-64-16,0 1-37 16,-1 0-98-16,-2 1-152 0</inkml:trace>
  <inkml:trace contextRef="#ctx0" brushRef="#br0" timeOffset="49881.48">17557 12927 588 0,'0'0'172'0,"0"0"-23"0,0 0-2 16,0 0-40-16,0 0-42 16,0 0-15-16,0-43-37 15,9 60 12-15,7 3 58 16,2 0-28-16,3-3-27 15,1 0-11-15,0-5-1 16,0-3-6-16,1-5 2 16,0-4-10-16,0 0 9 0,0-1-9 15,1-14 5-15,0-5 0 16,-6-4-3-16,-2-2-3 16,-4 2-1-16,-5 3 2 15,-4 6-4-15,-3 2-70 16,0 3-72-16,3 0-81 15,2 0-290-15</inkml:trace>
  <inkml:trace contextRef="#ctx0" brushRef="#br0" timeOffset="50213.78">18291 12248 842 0,'0'0'119'0,"0"0"54"16,0 0-44-16,0 0-100 0,0 0-12 15,0 0 21 1,-78 120 8-16,57-59 8 0,0 0-21 16,8-3-19-16,4-6-1 15,9-10-11-15,0-8-1 16,0-12-1-16,12-8-3 0,3-8-1 15,6-6 4 1,-2 0 4-16,4-10 9 0,-4-7 1 16,-5-2-1-1,-7 1 22-15,-7 4-27 16,0 3 1-16,-4 7-9 16,-16 4-68-16,-5 0-66 0,-2 18-260 15,-2 8-516-15</inkml:trace>
  <inkml:trace contextRef="#ctx0" brushRef="#br0" timeOffset="51017.5">17672 13228 623 0,'0'0'103'0,"0"0"108"16,0 0-90-16,0 0-30 0,0 0 14 15,0 0-21 1,-15-57-19-16,13 57-20 0,1 7-38 16,1 20-5-16,-2 14 26 15,2 11 3 1,0 10 6-16,0 6-16 0,0 5 5 16,0 3-3-1,0 1 4-15,2-1-2 0,1 2-6 16,-2-4 3-16,1 1-1 15,-2-6-15-15,0-6 3 16,0-6 0-16,0-3-5 0,0-5 3 16,0-7-1-1,0-9 0-15,0-7 2 0,0-11-8 16,0-5 0-16,0-6-1 16,0-3 7-16,0-1-4 15,0 0-2-15,0 0-4 16,0-4-11-16,0-10-39 15,0-6-38-15,0 0-37 16,0 2-116-16,0 1-135 16,-2 5-357-16</inkml:trace>
  <inkml:trace contextRef="#ctx0" brushRef="#br0" timeOffset="51361.3">17597 14080 488 0,'0'0'323'0,"0"0"-223"16,0 0 104-16,0 0-107 0,0 0-39 15,0 0-35-15,-16 6-5 16,16 30 54-16,0 5-16 16,9 0-16-16,4-3-28 15,2-4-5-15,4-6 4 16,1-7-10-16,2-8 1 15,2-9 2-15,3-4-3 0,4-4 10 16,-1-20-1 0,0-7-8-16,-8-4 5 0,-1-4-6 15,-6 3 3 1,-8 0-3-16,-4 6-1 0,-1 3-7 16,-1 6-70-16,2 5-69 15,2 5-35-15,0 0-190 16,2 2-243-16</inkml:trace>
  <inkml:trace contextRef="#ctx0" brushRef="#br0" timeOffset="51731.53">18222 13701 684 0,'0'0'188'16,"0"0"-3"-1,0 0-49-15,0 0-18 0,0 0-36 16,0 0-39 0,-6-5-42-16,-10 45 26 0,-5 13 17 15,3 12-7-15,5 0-20 16,7-3-2-16,6-9-11 16,0-10-3-16,3-9 1 15,14-12-2-15,0-6-2 16,1-8 1-16,-3-6 2 0,0-2 2 15,-3-2 2 1,-1-12-2-16,-3-2 12 0,-4 1-9 16,-4 5-5-1,0 5 1-15,-1 4-2 0,-21 1-37 16,-8 5-106-16,-8 17-224 16,-5 7-370-16</inkml:trace>
  <inkml:trace contextRef="#ctx0" brushRef="#br0" timeOffset="52540.58">16475 14462 670 0,'0'0'146'0,"0"0"-64"16,0 0 88-16,0 0-88 16,0 0-33-16,0 0-8 15,-30 3 0-15,35 0-19 16,20 1-18-16,17 3 51 15,18-3-13-15,20-1-7 16,20-2-5-16,16 1-26 0,8-1 11 16,2 1-3-1,-10 1-11-15,-18-3 7 0,-20 0 1 16,-24 0 3-16,-24 0 2 16,-16 0-14-16,-6 0 18 15,-7 0-6-15,-1 0 8 16,0 0 2-16,0 0-18 15,0 0-4-15,0 0 0 16,-3-2-9-16,-19-2-59 16,-12 2-112-16,-14 2-86 15,-9 0-271-15</inkml:trace>
  <inkml:trace contextRef="#ctx0" brushRef="#br0" timeOffset="53202.84">16499 14369 340 0,'0'0'126'0,"0"0"-92"0,0 0 155 15,0 0-39-15,79-75-20 16,-67 65-2-16,-5 5-23 15,-4 2-21-15,-3 3-27 16,0 0-15-16,0 0-18 16,0 0-11-16,0 6-2 15,-4 12-11-15,-11 4 26 16,-5 3-2-16,-3 1-1 0,-6-2-15 16,1 0 2-1,-2-1 9-15,2-2-19 0,7-3 7 16,3-4-4-1,9-1 0-15,4-3-3 0,3 3 3 16,2 2 1 0,0 3 6-16,18 7-7 0,8-1 10 15,9 0-4 1,5 2-9-16,6-2 2 0,1-1-1 16,-3-3 7-16,-3-4 0 15,-9-1-7-15,-8-5 2 16,-6-5 5-16,-11 0-6 15,-2-4 11-15,-3-1-12 16,-1 2 2-16,1-2 4 0,-1 0-3 16,-1 0-4-1,0 0 8-15,0 0-8 0,0 0-2 16,0 0-14-16,2 0-79 16,1 0-100-16,-3 0-222 15</inkml:trace>
  <inkml:trace contextRef="#ctx0" brushRef="#br0" timeOffset="55025.73">17088 15004 445 0,'0'0'76'0,"0"0"41"16,0 0-15-16,0 0-39 15,0 0 9-15,0 0 10 16,0-78 20-16,0 75-13 16,0 3 4-16,0 0-14 15,0 0-30-15,-6 8-45 16,-2 12 2-16,0 6 11 16,0 4 5-16,7-2 4 15,1-4-12-15,0-6-5 0,3-4-4 16,11-5-1-16,5-8-1 15,6-1 1-15,8-11 10 16,1-16-12-16,-1-7 5 16,-3 0-5-1,-8 5-2-15,-10 11 3 0,-6 8 3 16,-6 8-6-16,0 2 0 16,0 17 0-16,0 18 0 15,0 12 9-15,0 2-1 16,0-2-2-16,0-8-6 15,0-3-9-15,2-6-32 16,-1-4-90-16,-1-5-134 16,0-5-252-16</inkml:trace>
  <inkml:trace contextRef="#ctx0" brushRef="#br0" timeOffset="56248.98">16207 14541 590 0,'0'0'49'0,"0"0"22"16,0 0 27-16,0 0-44 16,0 0-7-16,0 0-5 15,53-54-3-15,-53 54 9 16,0 0-11-16,2 0-14 16,-2 0-2-16,0 0 11 0,0 0 0 15,0 0 7 1,0 0 6-16,-9 12-35 0,-8 6 28 15,-6 6 12-15,-3 3-15 16,-4 0-4-16,-1 3-6 16,-2-1-6-16,2 2-3 15,-2-1-5-15,4 1 4 16,-2 1-8-16,-1 1-6 16,-1 3 5-16,-2 3-6 15,0 0 1-15,-1 2 5 16,0 1-4-16,1-2 1 15,1-4-2-15,0-3 2 16,1-6-2-16,2-1-1 16,3-3-1-16,0 0 0 0,5-2 1 15,0 0 0 1,3 0-1-16,1 0 4 0,2 1-4 16,2-1 1-16,-2-2 0 15,4 3-1-15,-2-2 3 16,1-2-2-16,0-2 0 15,2 1-3-15,-4-1 3 16,0 1 0-16,0-1 3 16,0-1-6-16,1-1 6 15,1 2-3-15,2-1 0 16,0 0 3-16,2-3-8 16,-3 1 8-16,2-2-3 0,0-1 0 15,0 1-1-15,0-1 1 16,1 2 1-16,-4-1 3 15,4 0-6-15,1 0 2 16,-3-2 0-16,5-1-1 16,0-1 4-16,0 2-4 15,0-2 1-15,1 0-1 16,-2 1 1-16,2 0 0 16,-2 0 1-16,0 0-3 15,2-1 3-15,0-1-1 16,1-1 0-16,1 0 2 15,1-1-4-15,0 2 2 16,-1-2 0-16,-1 0 0 16,0-1 4-16,2 1-4 15,0-1 0-15,2-1 0 0,1-1-1 16,0-1 1-16,0 0-2 16,0 0-5-16,0 0-38 15,0 0 5-15,0-9-24 16,0-5-53-16,6-1-20 15,3 1-151-15,0-3-94 16</inkml:trace>
  <inkml:trace contextRef="#ctx0" brushRef="#br0" timeOffset="56827.5">15136 15364 479 0,'0'0'83'15,"0"0"-43"-15,0 0 103 16,0 0-38-16,0 0-8 15,0 0-13-15,53-61-20 16,-53 61-17-16,0 0-6 16,0 0 5-16,0 0-9 0,0 9-17 15,-3 11-13 1,-5 7 30-16,-3 6-4 0,-1 1-21 16,1 0 4-16,-2-3-3 15,2-2-7-15,4-5 6 16,1-4-5-16,3-5-2 15,3-6 9-15,0 1-10 16,0-1 2-16,0 0-1 16,4 3-5-16,11 0 8 15,6 1-7-15,9 0 0 16,6 0 6-16,6-2-5 16,1 0 6-16,-3-1-7 15,-7-2 3-15,-9-1-6 16,-9 1 6-16,-3-4-4 0,-8-1 0 15,1 0 1-15,-4-2 0 16,1-1-1-16,-2 0-2 16,0 0-2-16,1 0-2 15,-1 0-65-15,3-11-62 16,0-5-136-16,3-4-305 16</inkml:trace>
  <inkml:trace contextRef="#ctx0" brushRef="#br0" timeOffset="57501.44">15908 15337 570 0,'0'0'259'0,"0"0"-246"16,0 0 125-16,0 0-51 0,0 0-52 15,0 0-12-15,-18-14-23 16,23 13 3-16,9-2 12 16,8 0 39-16,0-1-27 15,-1 1-18-15,-6 0 6 16,-6 2-3-16,-4-1-5 16,-3 2 3-16,-2 0-2 15,0 0 7-15,0 0 15 16,-9 0-8-16,-7 0-10 15,-11 2-12-15,-1 9 0 0,-1 5 1 16,-1-1-1 0,4 3 0-16,1 2-2 15,3-3 6-15,7 0-1 0,6-3-3 16,5-3 0-16,2-4 8 16,2-1-2-16,0 0 1 15,0-2-3-15,2 0-4 16,8 0 8-16,4 2-3 15,4-2 5-15,1 4 7 16,3-3-5-16,-4 4-6 16,2-1 6-16,-7 2-5 15,-1-2 1-15,-6 1 6 16,-4-2 5-16,-2 0 6 0,0 0-13 16,-8 3 4-1,-11 0-7-15,-5-3-9 0,-3-3-6 16,1-4-39-1,-3 0-83-15,-1 0-107 0,0-10-227 16</inkml:trace>
  <inkml:trace contextRef="#ctx0" brushRef="#br0" timeOffset="58679.28">14904 15711 333 0,'0'0'269'0,"0"0"-251"16,0 0 89-16,0 0-30 0,0 0-20 15,0 0 2-15,-3-21-13 16,-5 17-7-16,-2-2-18 16,-3-2-2-16,-5-2 3 15,0-2-11-15,-6-2 9 16,0-2 8-16,-1-2-12 15,2-1 4-15,-1-3-11 16,2 1 6-16,0 1 2 16,4 2-15-16,0 0 13 15,0-1-2-15,-1 1 10 16,-1 0-4-16,-1 1 0 16,1-1 0-16,-1-1-1 15,1-1-5-15,1 1 2 0,0 1-4 16,0-1 0-16,-1 3 7 15,-4 1-9-15,-2-1 12 16,-5 1 15-16,-6-2-29 16,7 0 0-16,-1-2-6 15,4 1 0-15,4-1 5 16,0 2-1-16,2 0 7 16,3 2-2-16,1 1-8 15,4 0 10-15,-5 1-10 16,4-5 4-16,-3 0 0 0,-1-1-4 15,0 1 2 1,-1 0 0-16,0-2-3 0,-1-1 4 16,1 3-3-1,0 0-2-15,0 1 0 0,1 2 5 16,0 1-4 0,3 0 2-16,-3 1-2 15,2-1 4-15,0-1-5 0,-2-4 0 16,3 2 4-16,2 2-2 15,2 2 4-15,3 5-4 16,2 1 1-16,-1 0 3 16,1 0-1-16,0-2 2 15,0-2-2-15,-2-1-4 16,0-2 6-16,0 2-5 0,2 2-1 16,2 4 4-1,2 5-5-15,1 1 7 0,1 0-6 16,0 0-1-1,0 0-1-15,-2 0-3 0,2 0 1 16,-1 0 1-16,1 0-6 16,0 0-32-16,0 6-41 15,0 5-102-15,0 1-51 16,4 5-174-16</inkml:trace>
  <inkml:trace contextRef="#ctx0" brushRef="#br0" timeOffset="59442.64">13943 15114 470 0,'0'0'125'0,"0"0"-17"0,0 0 24 16,0 0-28-16,0 0-3 0,0 0-35 15,18 0-29 1,-11 9-8-16,1 5-5 0,0 6 32 15,-4 2 8-15,1 3-28 16,-4 1-11-16,-1-1 1 16,0-4-11-16,0-1-1 15,0-6-1-15,0-4-13 16,0-3 8-16,0-5-7 16,0-2-1-16,0 0 9 15,0 0-5-15,0-13 11 16,0-11 8-16,0-11-21 15,0-8 0-15,2-3-1 16,5 2 3-16,2 6-4 16,1 9 2-16,5 10 3 0,2 6-3 15,2 7-1-15,2 6 3 16,0 0-2-16,4 0-1 16,-4 15 8-16,4 2-9 15,-4 2 5-15,0 1 1 16,1 1-4-16,-2-1 7 15,-2-3-1-15,-6-3 1 16,1-3-6-16,-7-4 2 16,-3-3-4-16,0-4 2 15,-3 0 2-15,2 0 1 16,-2 0 1-16,0 0-3 0,0 0 6 16,0 0-6-16,0 0 8 15,0-4-11-15,0 1 0 16,0 2-1-16,0 1 1 15,0 0-1-15,0 0 0 16,0 0-2-16,0 0 1 16,0 0-2-16,0 0-57 15,-2 0-32-15,-4-1-95 16,-1 1-149-16,-5-2-155 16</inkml:trace>
  <inkml:trace contextRef="#ctx0" brushRef="#br0" timeOffset="60486.92">14483 14761 577 0,'0'0'88'0,"0"0"-80"15,0 0 5-15,0 0 4 16,0 0-8-16,0 0 4 0,-12 3 24 16,12-3 53-1,0 0 5-15,0 0-35 0,0 0-15 16,0 0-13-16,0 0 6 15,0 0-2-15,0 0-2 16,0 0-7-16,0 0-15 16,3-11-12-16,14-6 32 15,2-5-31-15,10 0 14 16,-1 0-7-16,2 3 2 16,-5 7 10-1,-8 6-1-15,-4 6-13 0,-6 0-6 16,-2 6-1-16,-2 10 1 15,-3 7 9-15,0 3 10 16,-6 0-7-16,-9-2-10 16,-4 0 6-16,-1-7-5 0,4-3-3 15,2-5 4 1,7-5-3-16,4-4 2 0,3 0-3 16,0 0 0-16,4 0-2 15,14 0 2-15,7 0 2 16,10 0 2-1,-1 7-1-15,-1 7 9 0,-5 3 12 16,-13 0-17-16,-8 4 26 16,-7 2-11-16,-8 5-12 15,-19 0 8-15,-6-1-11 16,0-3-5-16,1-5-2 16,3-9 0-16,4-6-7 15,4-4-27-15,2 0-69 16,2-4-42-16,5-6-71 0,5 1-145 15</inkml:trace>
  <inkml:trace contextRef="#ctx0" brushRef="#br0" timeOffset="63830.6">13567 14369 288 0,'0'0'147'0,"0"0"-46"15,0 0 47-15,0 0-49 16,0 0-31-16,0 0-16 15,-13-12-2-15,10 7 1 16,-3 1-18-16,1-2-8 16,-2-1-1-16,-2-1 5 15,0-1 0-15,-4-2-11 0,-1-3-5 16,-2-3 7-16,1-3-8 16,-1-1 0-16,-3-3 2 15,0 0-3-15,1 2 4 16,-1-1 4-16,0 0 15 15,0 4-9-15,0-4-7 16,0 0 0-16,-2-2-4 16,-1-3-8-16,1-3 8 0,-3 0-4 15,-5 0-6 1,-1-1 14-16,-2 2-9 16,-3 1-1-16,4 1-1 15,1 1-1-15,3 2-4 0,2-1-1 16,7 2 5-1,3 2-5-15,-1 2 1 0,5 0 0 16,-1 2-1-16,-2 0 4 16,0 0-4-16,-4 1 5 15,3 1-4-15,-1 2 5 16,2 1-2-16,1 3-2 16,4 0 3-1,3 3-5-15,-3 0 4 0,3 0-1 16,0 2-3-16,-1-2 1 15,1-1 1-15,-3 3-3 16,0-4 3-16,0 3 0 0,3 1-3 16,-1 1 0-16,2 1 4 15,1 0 0-15,-1 0-3 16,2 2 1 0,0-2-1-16,0-1 0 0,-3 1-1 15,0-1 0-15,0-2 2 16,-1 2 0-16,-2-2-2 15,1 2-2-15,4 0 2 16,-1 0 2-16,2 2-1 16,0 1-1-16,2-1 3 15,-2 2-3-15,1-1 0 16,-2 0 0-16,1-1 1 16,-1-2 0-16,1 1-1 15,-2-1 0-15,-1 1 0 0,1 0 1 16,3 2 0-1,0 1-1-15,2-2 0 0,0 2 1 16,-1 0-1 0,1-1 0-16,0 1 2 0,0 0-3 15,0 0 1-15,-2-2 0 16,2 2-1-16,-1-3 3 16,-1 2-2-16,1-2 0 15,-1 1 1-15,-1-1-2 16,0 0 2-16,2 0-1 0,-2 0 2 15,0 1 0 1,1-1 0-16,-1 0 3 0,-1 0-4 16,1 1 3-1,0-1-3-15,0 0 1 16,0 0 3-16,0 0-4 0,0 0-1 16,1 2 5-16,1-1-3 15,-2 1 1-15,1 0-2 16,-2-1-1-16,1-1 0 15,0 2 0-15,2 1 0 16,-1 0 0-16,1 0-6 16,1 0 3-16,0 0-43 15,0 0-72-15,0 0-34 16,0 8 31-16,4 4-14 0,8-2-117 16,-3-1-94-1</inkml:trace>
  <inkml:trace contextRef="#ctx0" brushRef="#br0" timeOffset="64627.16">12883 13648 655 0,'0'0'18'0,"0"0"62"16,0 0 74-16,0 0-24 15,0 0-32-15,0 0-11 16,0-44-15-16,0 44-30 16,0 16-32-16,-5 7 10 15,1 6 3-15,-1-1-3 16,2 2-9-16,1-3-1 0,-1-4 1 16,2 0-5-16,1-6-1 15,0-4 1-15,0-7-6 16,0-4 2-16,0-2-2 15,0 0-2-15,0 0 2 16,0 0 7-16,0 0-2 16,0 0 1-16,0 0-6 15,0 0 3-15,0 0-1 16,0-4-1-16,0-4 6 16,0-4-6-16,0 0 0 15,0-4 1-15,0-1 0 16,1-3-2-16,-1-1 0 15,0 0-1-15,0 1 1 16,0-1 2-16,0 0 1 0,0 1-2 16,0 5 2-1,-1 0-2-15,-2 3-1 16,3-1 1-16,0 4-1 0,0 0 0 16,0 2 1-16,0 4 1 15,0 2-1-15,0-1 0 16,18 2-1-16,12 0-3 15,16 0 3-15,9 0 9 16,2 3-4-16,-5 7 0 16,-11 0-5-16,-13 1 0 15,-7 0-1-15,-9-1-1 16,-5-2 0-16,-1-3 2 16,-5-1 0-16,1-1-2 15,-2-2 2-15,0-1-2 0,0 0-25 16,0 0-28-1,0 0-68-15,0 0-75 0,3 0-110 16,0 0-147-16</inkml:trace>
  <inkml:trace contextRef="#ctx0" brushRef="#br0" timeOffset="65129.52">13451 13512 803 0,'0'0'62'15,"0"0"30"-15,0 0 42 16,0 0-64-16,0 0-10 16,0 0-6-16,-73 0-16 0,73 0-1 15,0 0-4-15,0-1-9 16,0-1-8-16,0-2-6 15,0 0-10-15,9-1 1 16,6-2 17-16,7 1-18 16,8 2 8-16,1 4-7 15,-3 0 1-15,-8 0 2 16,-4 4-3-16,-10 9 3 0,-6 3-3 16,0 7 9-1,-4 3-3-15,-14-3-5 0,0 1 0 16,5-2-2-16,4-5 0 15,4-2-2-15,5-1-5 16,0-3 0-16,19-1 1 16,6-1 1-16,1-1 5 15,-2 1 0-15,-5-1 1 16,-11-2 0-16,-5-3 0 16,-3 3 0-16,-3 0 3 15,-16 6 0-15,-11 0-4 16,-3 1-93-16,-6-3-89 15,-3-7-221-15</inkml:trace>
  <inkml:trace contextRef="#ctx0" brushRef="#br0" timeOffset="66129.93">12466 12044 428 0,'0'0'41'0,"0"0"-3"0,-6-74 51 0,2 54-23 16,1 6 8-16,3 6 23 15,0 3-25-15,0 3 24 16,0 0-17-16,-2 2-13 16,2 0-14-16,-1 0-20 15,1 0 1-15,-2 0-4 16,-1 0-29-16,0 14 4 16,-1 9 2-16,-1 8 9 15,1 8 14-15,0 6 12 16,-1 2-7-16,2 3-5 15,0 3-9-15,2 8-1 16,1 7-1-16,0 7 6 16,0 1 3-16,7-3-12 15,3 0 3-15,-2-4-7 16,-1-1-5-16,-1-5 3 0,-1-6-8 16,-1-7 4-16,-1-8 1 15,0-4-1-15,2-7-3 16,-2-6 1-16,0-2-2 15,-2-4 1-15,1-4-2 16,-2-3 0-16,0-3 0 16,0-3 2-16,0-3-3 15,0-2 1-15,0 0 0 16,0-1-1-16,0 2 1 0,0-2-16 16,0 0-13-16,0 0-19 15,0 0-29-15,0 0-76 16,0-7-47-16,0-13-182 15</inkml:trace>
  <inkml:trace contextRef="#ctx0" brushRef="#br0" timeOffset="66733.11">12487 12461 630 0,'0'0'42'0,"0"0"28"0,0 0 36 15,0 0-23-15,0 0 15 16,0 0-38-16,0-35-9 16,0 34-3-16,0 1-9 15,0 0 5-15,0 0 5 16,0 0-4-16,0 0-16 16,-6 1-28-16,-3 12 5 0,-4 6 4 15,-4 11-7-15,1 3 12 16,1 0-6-16,1 1 0 15,3-4 4 1,0-2-11-16,2-5 3 0,2-8-2 16,2-6-3-16,4-8 3 15,1-1-3-15,0 0 0 16,0 0 10-16,0-8-6 16,0-15 13-16,1-8-17 15,11-8 2-15,-1-6-1 16,2 4 2-16,5 4-3 15,-3 14 0-15,1 13-2 16,-2 10 1-16,5 6-5 0,0 19 6 16,4 7 5-1,-1 0-5-15,-2-1 7 0,-5-1-7 16,-2-4-1-16,-4 0-3 16,3-1-18-16,4-4-58 15,1-4-84-15,2-7-86 16,0-9-121-16</inkml:trace>
  <inkml:trace contextRef="#ctx0" brushRef="#br0" timeOffset="67558.78">12939 12421 764 0,'0'0'169'0,"0"0"-106"16,0 0 76-16,0 0-23 16,0 0-46-16,0 0-32 15,-42-23-13-15,50 16-16 16,14-1 6-16,8 3 0 16,7 5-2-16,5 0 10 15,1 8 0-15,-7 11 7 16,-9 5-11-16,-10 0-8 15,-9 1-2-15,-5 1 15 16,-3 2-14-16,-3-2 0 16,-19 4-3-16,-6 0-4 15,-7-3 1-15,2-5 1 0,5-3-5 16,9-11 0 0,11-2-1-16,7-5 1 0,1 2 0 15,4 1-9-15,22 2 0 16,13 1 9-16,8-3 3 15,6-1-3-15,2-3-6 16,-3 0-12-16,-9 0-31 16,-5 0-58-16,-10 0-59 15,-7-6-12-15,-11-2-138 16,-4-3-213-16</inkml:trace>
  <inkml:trace contextRef="#ctx0" brushRef="#br0" timeOffset="69149.16">12565 11874 337 0,'0'0'130'15,"0"0"-98"-15,0 0 58 16,0 0-7-16,0 0-10 16,0 0-20-16,-8 0-18 15,8 0 0-15,0 0-4 0,0 0 12 16,0-4 5 0,0-7-11-16,8-2-23 0,4-4-5 15,1-2 6-15,5-1-2 16,4-3 8-16,4-1-2 15,2 2-5-15,-1-3-4 16,1 0 8 0,-5 1-18-16,-1 0 5 0,0 0-3 15,-5 1-1-15,7 1 3 16,-2 2-2-16,0 0 2 16,-1 2-4-16,5 1 5 0,-1 0 0 15,3 2-3 1,-1-4-1-16,0-2 2 0,-1-1 1 15,0-5-3-15,1 0-1 16,-1-1 6-16,-1 1-11 16,-1 0 5-1,-2 3 0-15,2 0 10 0,0 2-10 16,0 0 1-16,-2 1 10 16,2 0-11-16,0-1 14 15,0-3-12-15,0 0-1 16,1-1-2-16,2-3 6 15,-2 1-4-15,-1-2-1 16,-3 3 7-16,-2 3-3 16,1 3-4-16,-5 3 2 15,-1 1 5-15,-3 3-6 0,0 1 3 16,-3 3 5-16,-2 2-9 16,0-1 7-16,-3 5-2 15,-1 0-5-15,-1 1 12 16,1 0 1-16,-1-1 7 15,1 0-1-15,4-3-17 16,-3 0 8-16,1 0-5 16,1-1-5-16,-1 1 10 15,-1 2-10-15,-1 0 6 16,-1 3 7-16,-1 0-8 16,2 1 4-16,-2 1-9 15,0 0 2-15,0 0-7 16,0 0 5-16,0 0-18 0,0 0-37 15,0 0-43-15,-6 0-35 16,-12 0-55-16,-6 8-34 16,-6 4-272-16</inkml:trace>
  <inkml:trace contextRef="#ctx0" brushRef="#br0" timeOffset="69596.64">13160 10985 587 0,'0'0'57'0,"0"0"59"0,0 0-46 16,0 0 22-16,0 0-18 16,0 0-30-1,-17 2-8-15,17-2-5 0,0 0 0 16,0 0-2-16,0 0-16 15,0 0 3-15,0 0-6 16,0 0-3-16,7 0 11 16,5 0-14-16,11 0 11 15,9 0-5-15,7-6 2 0,7-3 0 16,4 4-1 0,0-1-7-16,-3 2 18 0,-12 4-10 15,-13 0-9-15,-13 0-3 16,-6 12 15-16,-3 10-12 15,0 6 1-15,0 4-2 16,-5 4 9 0,-2 2-11-16,-2 3 2 0,3 3-4 15,3-1-31-15,0 1-68 16,0-4-15-16,0-8-76 16,-4-5 5-16,-2-10-77 15</inkml:trace>
  <inkml:trace contextRef="#ctx0" brushRef="#br0" timeOffset="69975.07">12773 10728 868 0,'0'0'47'0,"0"0"76"0,0 0-18 16,0 0-81 0,0 0-20-16,0 0 22 0,2 61 1 15,1-24-23-15,0 5 1 16,-3 5 0-16,0 3-5 16,2 4-72-16,2-2-96 15,2-2-122-15,3-12-60 16</inkml:trace>
  <inkml:trace contextRef="#ctx0" brushRef="#br0" timeOffset="71716.7">13800 10442 408 0,'0'0'108'0,"0"0"-56"16,0 0 26-16,0 0-45 0,0 0 4 16,0 0 53-16,0 0 23 15,3 0-12-15,-3 0-21 16,0 0-17-16,2-6-27 15,-2-5-20-15,3-3 8 16,0-3-9 0,2-3-5-16,1-3 4 0,2-2 5 15,-1-1 3-15,1-4 11 16,-4-1-15-16,-1-2 8 16,-1-4-1-16,-2 0-15 15,0-2 4-15,0-3-5 0,0 0-4 16,0 1 0-16,0 1-5 15,0 5 7-15,0 0 4 16,0 3-6-16,0 2 5 16,0-1-4-16,0 1-1 15,0 1 3-15,0-1-7 16,0 0 10-16,-2-2-7 16,-1-2-1-16,-1 3 2 15,-2 0-3-15,4 4-1 16,1 0 5-16,-2 1-2 0,1 0 1 15,-1 2 0 1,0-1-5-16,-1-1 4 0,-1 0-1 16,0-2-3-1,0 3 3 1,2 0-3-16,0 0 3 0,2 6-1 16,-1 4 1-16,1 2 3 0,-1 3-4 15,2 1 5-15,-2 4 2 16,1-1-6-16,1 0 1 15,0 0-4-15,0 4 4 16,0-1-3-16,0 2 2 16,0 1-2-16,0 0 2 15,0 0-3-15,0 0 1 16,-2 0-1-16,2 0-1 16,0 0 0-16,0 0-1 15,0 0 0-15,0 0-1 0,0 0 4 16,0 0-1-1,0 0 0-15,0 0 1 0,0 0-1 16,-1 0 0 0,1 0-2-16,0 0 0 0,0 0-2 15,0 0-27-15,0 0-13 16,0 1-49-16,0 6-34 16,0 3 14-16,0 3-73 15,0 2-83-15,0 4-96 16</inkml:trace>
  <inkml:trace contextRef="#ctx0" brushRef="#br0" timeOffset="72332.56">13256 9639 574 0,'0'0'417'0,"0"0"-383"16,0 0 92-16,0 0-44 15,0 0-72-15,0 0 5 16,52-49 22-16,-16 44-12 16,-5 5 23-16,-9 0-11 0,-11 6-21 15,-10 15 4-15,-1 10 33 16,-10 6-28-16,-16 2-6 16,0 1-18-16,3-5 3 15,5-5-4-15,9-10 5 16,6-8-10-16,3-3 5 15,0-5-4-15,11-1-1 16,14-3 0-16,12 0 5 16,9-11 1-16,7-8-1 15,1-1-32-15,-1-1-61 16,-3 3-57-16,-7 1-128 16,-9 0-96-16</inkml:trace>
  <inkml:trace contextRef="#ctx0" brushRef="#br0" timeOffset="74902.43">13800 9152 401 0,'0'0'146'0,"0"0"-113"0,0 0 73 16,0 0-43-16,0 0-25 15,0 0-19-15,-1-17-14 16,4 10 6-16,4 0-3 16,5-3-2-16,0 2 5 15,3-3 5-15,1-2 4 16,2-1 8-16,0-2-14 15,3-1 11-15,0 0 3 16,1-1-8-16,-1 0-1 0,1 1-7 16,-2-1 3-16,-1 2-5 15,0-1-5-15,0 1 1 16,-2 1 5-16,3 1-3 16,-4-2-2-16,3 1-2 15,1-2 8-15,2 1-11 16,1-1 6-16,-1 2-2 15,1-1-3-15,-1 1 3 16,0 1 8-16,-4 0-8 16,0-1 4-16,0 1-1 15,-2 0 1-15,0 0-3 16,-2 0-1-16,-2-2-1 16,4-1 3-16,1-1-4 15,2-1 0-15,2 0 1 0,-3 2-4 16,0 1 2-1,-3 1 1-15,0 1-3 0,-2-1 4 16,2-2-2-16,-1-1 7 16,2 0 0-16,-2 0-8 15,2 0 4-15,0-1-5 16,4-1 1-16,-2 0 1 16,3 1-1-16,-4-3-1 15,1 0 0-15,2-1 4 16,-4 3 1-16,1 1-3 15,-5 1 0-15,-1 2 2 16,-2 0-2-16,-1 1 0 0,1-1-1 16,0-2 3-16,1 1-5 15,2 0 1-15,-3 5 0 16,2-1-2-16,-1 3 3 16,-3 3-1-1,-4 2 0-15,-1 3 2 0,-2 1 0 16,0 1-2-16,0 0 2 15,0 0-5-15,0 0-3 16,0 0-43-16,-2 0-104 16,-11 0-94-16,-5 1-139 15</inkml:trace>
  <inkml:trace contextRef="#ctx0" brushRef="#br0" timeOffset="75292.55">13985 8154 1007 0,'0'0'67'16,"0"0"-50"-16,0 0 99 0,0 0 3 15,0 0-77-15,0 0-41 16,-36-5-1-16,36 43 2 15,2 11 2-15,4 5-4 16,0 4 5-16,2-3-12 16,2-1-54-16,2-4-98 15,-1-3-82-15,-3-6-144 16</inkml:trace>
  <inkml:trace contextRef="#ctx0" brushRef="#br0" timeOffset="76661.52">15038 7943 539 0,'0'0'187'15,"0"0"-117"-15,0 0 39 16,0 0-47-16,0 0-13 16,0 0-18-16,4-11 16 15,0 2-11-15,0-2-13 16,1-1 8-16,1-3 5 15,0-2-8-15,0-2 11 16,-1-4-13-16,1-1 2 16,-1-3 3-16,0-1-18 0,-2-4 9 15,-2 0 7 1,-1 0-15-16,0-4 11 0,0 0-4 16,0-1-6-16,0-1-5 15,-3 0-4-15,0 4 7 16,0 3-12-16,2 5 2 15,1 4 8-15,0 2-4 16,0 1 2-16,0-1 0 16,0-2-8-1,0 2 7-15,0-4-4 0,0-2-1 16,0-2 4-16,0-2-6 16,0 0 3-16,0 1 3 15,0 1-6-15,-4 1 7 0,3 1-4 16,-1 3-3-1,2 3 6-15,0 0-6 16,0 1 4-16,0-1 2 16,0-2-5-16,0-2 4 0,0 2-2 15,0-1 1-15,0 4 7 16,0 3-8-16,0 3 1 16,0 4-2-16,0 5-1 15,0 1-3-15,0 1 1 16,0 0-3-16,0 2 2 15,0 0-20-15,0 0-40 16,0 0-32-16,0 4-110 16,0 18-45-16,0 8 27 15,-11 3-44-15,-9 4-309 0</inkml:trace>
  <inkml:trace contextRef="#ctx0" brushRef="#br0" timeOffset="77169.45">14418 7302 748 0,'0'0'191'16,"0"0"-180"-16,0 0 121 15,0 0-66-15,31-84-37 16,-1 69 8-16,-2 8-16 16,-7 7 6-16,-9 4-23 0,-9 22 3 15,-3 9 40-15,0 5-14 16,-17 2-14-16,-3-2-2 16,5-6-15-16,6-8-1 15,9-6-1-15,0-9-10 16,24-5 9-16,9-6 0 15,14 0 2-15,10-17-4 16,7-3 3 0,3-1 0-16,0-1-72 0,-1-1 0 15,1-1-47-15,-3-3-215 16</inkml:trace>
  <inkml:trace contextRef="#ctx0" brushRef="#br0" timeOffset="113024.73">15201 6749 157 0,'0'0'170'15,"0"0"-138"-15,0 0 31 16,0 0 8-16,0 0-32 16,0 0-6-16,-4 0-13 15,4 0-13-15,0 0 14 0,0 0-7 16,0 0-5 0,0 0 14-16,0 0-17 0,2 0 1 15,10 0-6-15,8 0 7 16,4-3-10-16,4-1 7 15,5 0-5-15,1 0 0 16,3-2 3-16,1 2-3 16,2 0 0-16,5-3-1 15,1 2-6-15,3 0 10 16,-1-1-3-16,1 2 0 16,-5-2-20-16,0 2 20 15,-2-2-4-15,3 2 11 16,-2-1-12-16,2 1 5 15,1 0 0-15,-1 1-2 0,-2 0 10 16,-3 1-8 0,-2 2 0-16,-4-2-2 15,-2 1-2-15,-4 1-10 0,-4 0 13 16,-7 0-6 0,-6 0 12-16,-5 0-5 0,-3 0 10 15,-3 0-4-15,0 0 45 16,0 0-8-16,0 0-10 15,0 0-5-15,0 0-25 16,0 0 0-16,0 0-3 16,0 0-18-16,0 0-37 0,-6 0-140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5T10:41:29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23657 7528 23 0,'-2'0'18'0,"-2"0"5"0,-1 1 5 0,2 3 18 0,-3 4-7 16,2-2-5-16,-1 3-1 0,0 2 6 0,2-3 0 15,-2 5 23-15,-13-28-38 0,13 22 8 16,3 0-19-16,-3-2 2 0,4 3-7 0,1 0 4 16,0-1-4-16,3 0 2 0,-1-3-15 0,1 1 1 0,1-1-5 0,2 1 2 0,-2 0 1 31,1-2-4-31,2-2 5 0,-3 0 9 0,2-1-2 16,0 2 6-16,-2-2-5 0,3 0-1 0,-2-5-4 0,1 0 4 0,-2 1-2 0,1-1 2 15,1-2 8-15,-2 3-6 0,1 1 9 0,0-1 8 0,-2 0-8 16,0 0 4-16,-1-3-7 0,0 1-2 0,-2-1-6 15,0-1 0-15,0 0-1 0,-1 2 5 0,-2-2-8 16,1 1 4-16,-2 4-6 0,-1-3 5 0,-1 0 9 16,-1 4-4-16,1-2 4 0,1 3-12 0,-2 0 8 0,-1 1-8 15,0 1 8-15,2 3-9 0,-2 0 4 0,2 3-1 16,-1-2 2-16,1 1 2 0,1 3-4 16,-1-2 2-16,1 3-4 0,2-2 2 0,-2-1-5 0,1 1 5 15,2 0-7-15,0 1 7 0,2-2 6 0,-1-1-6 0,1 1 5 16,1 0-5-16,0 0-3 0,4 2 4 0,-1-1-5 15,1-3 9-15,-1-3-6 0,-1 0 5 16,3 2-5-16,1-2 1 0,0 0 3 0,0-2 1 16,-1-1 2-16,1-1 3 0,1-1-9 0,-1 0 3 0,1 0-3 15,-1-2 10-15,0-2-4 0,0-1-1 0,-1 2 0 16,0 0-1-16,-3-1-2 0,1 3 6 0,-3-4-4 16,-1 1 7-16,0 0-6 0,0 3 2 0,-1 0-2 0,-3-3 11 0,1 3-15 15,-3-4 7-15,0 1-9 0,0 3 1 0,-1-2 2 31,-1 3-5-31,-2 3 5 0,0-3 5 0,0 3-4 16,0 0 7-16,1 0-8 0,-2 1-6 0,1 1 4 16,-1 3-3-16,0-2 4 0,1 4 8 0,2-2-4 0,-1-1 1 15,2 2-5-15,2 1-8 0,-3 1 5 16,4 2 1-16,2 1 1 0,-4-2 4 0,6 2-3 0,-3-4-5 0,-3 1 3 16,7 3 3-16,2-3-4 0,1 2 7 0,4-1-8 15,-2-2 1-15,-1-1 4 0,0-1-5 16,4-1 4-16,-1 0-4 0,0-3 6 0,-1 0 4 15,1-1 0-15,1 0-3 0,-1-2 8 0,1 1-9 0,0-2 11 16,-2-2 11-16,3-1-9 0,-2 0 13 0,0-1-13 16,0 0-6-16,0 0 1 0,-1-1-8 0,-2-1 7 0,0 2 0 0,0-2-5 15,-3 0 1-15,0-1-3 0,-1 1 6 0,-1 1-6 16,0 2 3-16,-2-2-4 0,0 1 0 0,-3-2-2 16,1 0 3-16,-2 3-3 15,1 3 0-15,1-1 6 0,-2 2-2 0,-1-1 2 16,-2-1-9-16,1 3-1 0,-2 2 1 0,0 4 0 15,0-1 0-15,-1 0 3 0,0 3-3 0,0-2 3 0,3 5 8 16,-4-2-8-16,2 1 3 0,4-2-5 0,-4 4-5 16,5 1 8-16,-1 1-1 0,-1-1 3 0,3-1-9 0,1 0 6 15,1 0-4-15,-1-2 5 0,1-1 1 0,2-1-2 16,3 2-1-16,1-2-1 0,1-2 0 0,1 0 1 16,-1 0 4-16,4-3 0 0,1 2 9 0,-1-3-16 15,-2 0 5-15,0-1-6 0,3 0 5 0,-1-4 6 0,0 1-9 0,-1 0 8 16,1-1-6-16,0 0 2 0,-1-1 0 0,3-2 0 15,-3 0-1-15,-1 0 1 0,-2-3 0 0,0 2 1 16,-2-2-10-16,-1 0 8 0,1 1 3 0,-3-3 3 0,0 2-2 16,-3-2 3-16,-1 2-7 0,-1 1 4 0,-1 0-7 0,-2 1 1 15,0-1 3-15,-1 1 0 0,1 3-2 0,0-1 4 16,-3 0-7-16,2 5 6 0,-2-1-2 0,1 3-2 16,1 2 2-16,-3-2-4 0,2 4-1 0,6 0 9 15,-8-1-3-15,4 4 5 0,1-1-8 0,-8 0 2 16,9 2 2-16,0 1-1 0,-4-1-1 0,7 1-1 0,1 2-2 15,0-3 2 1,2 0-2-16,0 2 3 0,0-2-7 0,2 0 6 16,2 0 3-16,-2-2-8 0,3 0 7 0,-4 0-9 15,4-4 12-15,2 3-2 0,-4-2 5 16,6-2-5-16,1 0-1 0,-3 1 8 0,2-2-10 0,-1-1 9 0,-2 0-5 0,4-1-4 16,-3-2 7-16,0 0-7 0,1-1 8 0,-7 1-11 0,5-2 7 15,-2 1-6-15,2-2 10 0,2-1-7 0,-1-1 4 16,-1 1-4-16,-1-1 4 0,-1-1-3 15,1-2-1-15,-3-1 1 0,-1 0 0 0,0 3 0 0,-1 1-1 16,0 2 2-16,-3-3 4 0,1 3 0 0,-3-3 0 0,2 2 0 16,0 3-5-16,0-2-1 0,-2 3-2 0,2 2 2 15,-2 0 5-15,1 3-5 0,-1 1-1 0,-2-3-3 16,2 2-3-16,-2-2 6 0,2 4 1 0,1 1 0 0,1 2 8 16,-1-1-4-16,1 0-1 0,-1 0 0 0,-1 0-3 15,1 2-1-15,2 0-4 0,1 0 1 0,2 2 0 0,-3-2 3 16,2-1 2-16,2 0-1 0,1-1-3 0,5-1 3 31,-3 1 1-31,-1-2 2 0,0-1 3 0,4 0-8 0,-2 0 5 16,3-2-4-16,-4-1 10 0,2 0-8 0,1 0 1 0,-1-1-2 15,2 1 5-15,-2-4-5 0,0 1 3 0,-3-4-3 16,2 2 4-16,1-1-1 0,0-1-3 0,-1 2 1 0,-1-2-2 16,-1-1 4-16,-2-2 1 0,1 2 3 15,-2-1-4-15,-1 2 4 0,1 1-8 0,-1-2 6 0,0 3-4 16,-2-3 0-16,-2-1 4 0,-2 0-5 0,2 1-3 15,-2 2 9-15,-1 1-8 0,4 1 8 0,-3 0-6 0,-1 0 0 16,1 2 1-16,-1 0-1 0,1 2 0 0,-2 0-4 16,3 3 4-16,-1 0-5 0,-1 2 1 0,1 2 4 0,-4-2-3 15,-1 4 3-15,5-2-12 0,0 2 16 16,3 4-4-16,2-3 7 16,0 0-7-16,0-2-2 0,1 1 1 0,2-3-2 0,-2 1 2 0,5 0 1 0,0 0-2 0,-1-2 1 15,4 2-8-15,-1-3 9 0,2 2-3 0,2 0 5 16,-2-5 3-1,4 1-1-15,-3-1 1 0,0-1-3 0,2-1-7 16,-2 0 2-16,-1-1 4 0,1 0-1 0,-1-1 8 16,-1 1-1-16,2 0-4 0,-3-1 1 0,-1-2-4 0,-1-1 3 15,-2 0-5-15,1-1 3 0,-1 3-1 0,1-2 0 16,-4-1 10-16,0 0-7 0,0 1 3 0,-7-4 2 16,3 2-5-16,0 0 5 0,-2-3-4 0,0 5-3 0,0 0-1 15,-1-3-1-15,-2 1-3 0,1 2 4 0,0 0 2 16,0 2-1-16,1 3-2 0,-2 0 2 0,0 0 1 0,0-1 2 15,1 2-4-15,0 0-1 0,-1 1-1 16,1 4 0-16,0 0 0 0,1 2-3 0,1 0 1 0,-1-3 1 0,2 3 10 16,1 1-11-16,2-1 7 0,0 4-8 0,0-2 5 0,2 0 0 15,0 3-1-15,6-3 1 0,-2 1 7 0,-1-3-9 0,0-1 1 16,-3-3-5-16,5 3 4 0,0-1 3 0,-1-1 4 16,2 1-1-16,0-3-5 0,1 2 6 0,0-3-7 15,1 0 7 1,-1-1-4-16,0 0 2 0,1-1 1 0,-3-2-1 0,1-1-4 0,0-2 4 0,0 2-3 0,-1-1 5 31,0-1-2-31,1 2-1 0,-3-4 0 0,1 2 0 16,-2-2 3-16,0 0-2 0,-2 0 1 0,0 0-1 15,0 0 8-15,-2-1-14 0,1 1 7 0,-3-1-8 0,1-1 4 16,-2 2 1-16,1-1 0 0,-1 0 1 0,-2 1-2 0,3 1 5 16,-3-1-2-16,0 3 2 0,1 1-10 0,0 3 4 15,1 1-6-15,-4 0 7 0,3 2-6 0,-4 2 6 16,3-2 1-16,-2 3 0 0,2 2-7 0,1 2 6 0,1 1-3 15,2 2 4-15,-3 0-7 0,0-2 10 0,2 0-7 16,3 2 8-16,1-2-8 0,1 0 3 0,-1 0-3 0,-1-2 3 16,1 0-8-16,4-1 5 0,0 1 5 0,3 0-1 15,-1-3 3-15,-2 1-4 16,2-1 0-16,5-3 0 0,-3 0 5 0,0 1-5 0,1-2-1 0,-1-1 0 16,0 1 0-16,3-3 9 15,-1 1-7-15,0-3 6 0,1 0-10 0,-1-1 4 0,-2 0 3 16,1-4 0-16,-1 2 0 0,0 1 0 15,-2-2 2-15,0 1-2 0,-4-2-4 0,2 1 7 0,-4-1-5 16,0 2 6-16,-1-1-11 0,-2-1 7 0,0 1-4 0,1 1 7 16,-4-3-1-16,1 1-11 0,-3-1 8 15,0 1-7-15,1 2 8 0,-1 1-1 0,-1 1-5 0,-2 1 2 16,2-2 4-16,-3 4-4 0,1 1 3 0,0 3-5 16,-1 4-8-16,2-1 7 0,-3 1 3 0,0 2 0 0,2 0-4 15,-2 0 7-15,3 2-8 0,-3-4 8 16,2 1-11-16,2 6 11 0,0-1-4 0,7 0 5 0,-3 2-12 15,4-2 7-15,0-2 1 0,1 0 0 0,2 0-1 0,-1-3-3 16,5 1 3-16,0-1 0 0,3-1 1 0,0 0 7 16,-3-5-7-16,5 3 8 0,-3-2-5 0,2 0-3 0,2 2-1 15,-2-4 0-15,0 0-1 0,1 0 7 0,0-2 0 16,0-1 1-16,0 0-7 0,0-1 1 0,-1-1 3 0,-2-2-1 16,1 1-5-16,-1 0 11 0,0 2-8 0,0-1 11 15,-2-3-12-15,-1 1 0 0,-2 0 4 0,0-1-2 16,-2 1 0-1,-1-1 5-15,0-2-6 0,-1 4 6 0,-2-2-2 0,1 0-4 0,-3 1 4 16,1-1-4-16,-2-3 1 0,-2 3 8 16,0-1-9-16,1-2 7 0,-1 7-7 0,1-2 0 15,-2 3-1-15,-1-1-1 0,1 1-4 0,0 3 3 0,2 0 2 0,-1 1-1 16,-1 1 0-16,1 3 2 0,-3-2-2 0,4 3 2 16,-2 2-2-16,3 2-3 0,-2-1 3 0,0-1-3 15,5 1 6-15,-1 0 0 0,3 2-5 0,-1-2 2 16,0-1-2-16,3 2-1 0,0 0 6 0,1 0-5 0,2-1 5 15,-2-2 1-15,3 0-2 0,-2 0 0 0,3 0 0 16,1-3-1-16,-3 1 2 0,3 0-2 0,-1-3 2 0,-1-1 5 16,2 0-2-16,-2-1 1 0,1 0 1 0,0 0-6 15,-2-1 1-15,1 0-3 0,0-1 0 0,-2-2 4 16,1 2-2-16,0-2 4 0,1 1 5 0,-2-3-1 0,1-2-5 16,-1 3 0-16,0-3-12 0,0 2 13 0,0-1-1 15,-3-3 4-15,2 0-12 0,-2 2 7 0,-2-5-3 0,1 3 5 16,-1 1-2-16,0-1-1 0,-2 1 4 0,0 2-5 15,0 0-4-15,0-1 4 0,-1 3 2 0,-1-1 3 16,2-1 1-16,-2 6-8 0,-1-2-5 0,1 3 2 16,-1 0 5-1,0 3-1-15,-1 0 2 0,2 2-2 0,0 2 1 16,-1-3-8-16,1 4 6 0,-1-3-8 0,1 2 6 0,2 1 4 16,-1 1-1-16,-2 0 2 0,5 1-7 0,-3-2 4 15,4 0-3-15,1 1 5 0,3 0 9 0,3 0-14 0,-1 1 9 16,2-2-11-16,-3 0 7 0,3 0 0 0,0-4-2 0,1 1 3 15,1 0 3-15,2-1-6 0,0 0 2 0,1-2-4 0,-3-2 4 0,0 0 6 16,3-1-4-16,1-1 3 16,-2 2-6-16,-2-4 1 0,0 1 3 15,0-1-1-15,-3-2 2 0,1 1 0 0,-1-1 3 0,-2 0-3 0,0 0 2 16,-3 0-1-16,2-1-4 0,-3-1 2 0,0 2-3 16,-1-2 3-16,-2 1 3 0,-1 1-1 0,0 0 2 0,0 0-4 15,-1 2-1-15,-2-1-1 0,-1-1-2 0,-2 1 1 16,-1-1-2-1,0-1 2-15,-1 4 1 0,2 0-3 0,-1 0 2 16,2 2-2-16,0-3 5 0,1 1-3 0,0 3 2 0,-1-1-2 16,6 3 1-16,3-2-23 0,0 0-12 0,0 0-9 15,0 1-78-15,0 0-86 0,0 0-55 0,12 18-20 16,-4-15 284-16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2:55:31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15037 6736 360 0,'0'0'134'0,"0"0"-65"15,0 0 4-15,0 0-28 0,0 0-20 16,0 0-8-16,0 0 2 16,24-16 14-1,-21 10 13-15,-2-1 6 0,-1 0 11 16,0 0 2-16,0-2-23 16,0 3-4-16,-3 2-12 15,-3 1 3-15,3 3-9 16,-1 0-2-16,1 0-14 15,-3 0 2-15,0 2-6 16,1 6 2-16,4 1-2 16,1-2-2-16,0 3-4 15,0-2 6-15,0-1 2 0,7-1 2 16,1-3-1 0,-1-3-3-16,-2 0 10 0,1 0-4 15,-2-2 2-15,-1-7-4 16,-1-3-4-16,-2 2 5 15,0-1-3-15,0 4 1 16,0 0-3-16,-3 4 1 16,-5 1 0-16,-2 2 0 15,-2 0 1-15,0 0-1 16,0 3 0-16,5 7-2 16,2 0 0-16,2 2-2 15,3-1 2-15,0 0-4 16,0-2 3-16,0-3 0 15,8 0 4-15,6-5 0 0,1-1 1 16,2 0 3 0,-4 0-3-16,-1-7-1 0,-6-2 2 15,-5-1 1-15,-1 0-2 16,0 2 2-16,0 3-1 16,0 2-4-16,-10 3 0 15,0 0-1-15,-4 3 0 16,2 9-1-16,3-1-4 15,5-1 5-15,4-5-5 16,0 1 3-16,0-5 0 16,0 1 3-16,0-2 1 15,6 0 0-15,5 0 1 16,2-9-2-16,2-2-2 0,-1-1-57 31,-4-3-128-31,-10-2-307 0</inkml:trace>
  <inkml:trace contextRef="#ctx0" brushRef="#br0" timeOffset="117531.68">23703 7679 296 0,'0'0'182'0,"0"0"-114"16,0 0 30-16,0 0-25 0,0 0 4 16,0 0-47-1,0 0 34-15,0 0-1 0,0 0-34 16,0 0 22-16,0 0-21 16,0 0-17-16,0 0 40 15,0 0-33-15,0 0 14 16,0 0-1-16,0 0-26 15,0 0 35-15,0 0-25 16,0 0-8-16,0 0 9 16,0 0-8-16,0 0-6 15,0 0-4-15,0 0 9 16,0 0-8-16,0 0-1 16,0 0 0-16,0 0 6 0,0 0 0 15,0 0-6-15,0 0 0 16,0 0-13-16,0 0-17 15,3 0-76-15,5-3-48 16,4-7-99-16,3-4-189 16</inkml:trace>
  <inkml:trace contextRef="#ctx0" brushRef="#br0" timeOffset="118235.96">24503 7225 126 0,'0'0'409'16,"0"0"-385"-16,0 0-8 15,0 0-16-15,0 0-39 16,0 0-139-16,2-5-127 16</inkml:trace>
  <inkml:trace contextRef="#ctx0" brushRef="#br0" timeOffset="119064.71">25685 6612 559 0,'0'0'106'0,"0"0"30"16,0 0 17-16,0 0-57 16,0 0-41-16,0 0-3 15,-33-27-14-15,30 27-28 16,-6 0 19-16,-3 13-21 15,-3 8 3-15,-1 7 30 16,2 8-33-16,4 2 15 0,6 1-5 16,4 0-12-16,0-2 8 15,7-4-12 1,12-6-2-16,4-3 7 0,0-5 0 16,-1-4-5-16,1-2-2 15,0-6 4-15,-4-4 1 16,2-3-4-16,0 0-1 15,-2-3 15-15,4-10-13 16,-1-7 16-16,0-1-13 16,-2-6 2-16,-4-3-3 15,-4-8-4-15,-4-3 0 16,-7-1 13-16,-1 1-4 0,0 6-4 16,0 9 12-1,-10 7-16-15,-5 5 30 16,-8 5-19-16,-3 3-10 0,-3 2 0 15,1 4 4-15,3 0-6 16,6 0 0-16,3 3-64 16,9 10-10-16,4 2-89 15,3 2-103-15,6-3-118 16</inkml:trace>
  <inkml:trace contextRef="#ctx0" brushRef="#br0" timeOffset="120562.84">26279 6538 248 0,'0'0'340'16,"0"0"-199"-16,0 0 72 0,0 0-113 15,0 0-19-15,0 0-16 16,-21-33-31-16,21 33 16 16,0 0-30-16,0 0-15 15,0 0-5-15,0 0 7 16,13 0-2-16,11 0 1 16,7 0 1-16,8 0 23 15,2 0-24-15,2 0-5 16,-6 0 4-16,-4-2 1 15,-11-5-6-15,-7 2 0 16,-5-1 8-16,-4 0-4 0,-1 1-4 16,-2 1 1-16,-1 1 19 15,-2 2-18-15,0 1 24 16,0 0-16-16,0 0-9 16,0 2-2-16,0 14-7 15,0 6 8 1,0 5 4-16,-5 5-2 0,0 7 16 15,2 2 8-15,-1 4-19 16,-2 0 14-16,0-3-14 16,2-2 3-16,-2-5 1 15,1-4-7-15,1-4 0 16,-2-2-4-16,4-3 6 16,-1-5-3-16,0-3-3 0,2-5 0 15,-2-2-1-15,1-4 4 16,2-1-4-16,0-2 1 15,0 0-20-15,-1 0 2 16,-1 0-20-16,-1-10-90 16,2-3-59-16,-2-1-110 15,-1-3-166-15</inkml:trace>
  <inkml:trace contextRef="#ctx0" brushRef="#br0" timeOffset="120885.93">26293 6743 768 0,'0'0'53'15,"0"0"105"-15,0 0-65 0,0 0-36 16,0 0-35-16,0 0-20 15,47-28 27-15,2 23-1 16,8-1-9-16,4 0 13 16,-3 2-20-16,-9 0-2 15,-7 0 18-15,-15-1-11 0,-8 2 10 16,-10 1-25-16,-5 2 3 16,-4 0-5-16,0 0-5 15,0 0-83-15,1 0-136 16,3 0-173-16</inkml:trace>
  <inkml:trace contextRef="#ctx0" brushRef="#br0" timeOffset="121739.9">27111 6493 607 0,'0'0'86'16,"0"0"69"-16,0 0-55 15,0 0-29-15,0 0-24 16,0 0-9-16,-65 16 9 16,45 4-2-16,-2 4 22 0,-1 2-11 15,3 6-22-15,1 2 15 16,3 2-30-16,6 3 2 16,2-2 5-16,5-1-21 15,3-2 19-15,0-5-18 16,2-3-3-16,13-5 10 15,2-2-13-15,3-6 9 16,5-1-9-16,2-5 2 16,5-4 10-16,2-3-10 15,2 0 5-15,2-12 10 16,-3-6-16-16,-6-3 12 16,-6 1-5-16,-7 0-5 15,-8 3 11-15,-7 3-9 16,-1 3 1-16,0 4 2 0,-3 3-3 15,-10 4-5-15,-5 0 0 16,0 0 1-16,-3 0-2 16,0 8 1-16,2 5 0 15,-2-1-1-15,3 2-1 16,5 1-1-16,4-1-1 16,3 0-48-16,6 1-15 15,0-1-83-15,10-2-111 16,13-5-251-16</inkml:trace>
  <inkml:trace contextRef="#ctx0" brushRef="#br0" timeOffset="122538.55">27751 6400 582 0,'0'0'115'0,"0"0"32"15,0 0 0-15,0 0-64 16,0 0-22-16,0 0-5 16,-7-26 9-16,-1 26-31 0,-2 0-6 15,-4 14-19 1,-2 4 6-16,-2 2 30 0,0 4-25 16,3 1 13-16,-1 1 2 15,5 4-31-15,0-1 13 16,2 2-7-16,1-1-8 15,2 1 19-15,-1-3-16 16,2-1 2-16,2-2 5 16,3-4-11-16,0-1 6 15,0-1-6-15,0-5-1 0,9-3 4 16,6-3 1 0,0-2-5-16,4-2 0 0,7-4 7 15,-1 0-3 1,3 0-4-16,-2-10 2 0,-4-1 0 15,-4-3 5-15,-7-2-7 16,-2-1 0-16,-2 0 4 16,-4 2 1-16,-3 2-5 15,0 2 0-15,0 5-1 16,0 2 5-16,0 4-4 16,-13 0 0-16,-6 0 1 15,-6 4-3-15,-2 11 2 16,4 0 0-16,1 3-5 15,5 1 5-15,8-1-12 16,6-1-40-16,3 1-66 16,6-4-89-16,13-5-239 15</inkml:trace>
  <inkml:trace contextRef="#ctx0" brushRef="#br0" timeOffset="123585.55">28405 6399 233 0,'0'0'222'0,"0"0"-130"16,0 0 40-16,0 0-43 15,0 0 26-15,0 0-23 16,0-13-37-16,-2 13 5 16,-7 0-23-16,-3 0 5 15,-3 0-11-15,-1 6-1 16,-2 5 5-16,-1 3-1 16,4 1-8-16,-2 0 3 15,5 1-23-15,3 0 9 16,2 1-10-16,0 2-1 15,2 2 4-15,1 0-4 16,0 1-4-16,0 0 11 16,1-1-6-16,-3-1-2 0,3-1-2 15,2-2 4 1,1 0-8-16,0-2 3 0,0-3 0 16,0 1-4-1,0-2 5-15,11-3-1 0,2 0 0 16,3-3 9-16,0-2-9 15,1-3 0-15,1 0 0 16,-1 0 6-16,0 0 5 16,2-7-11-16,-2-3 0 15,-2 0 4-15,-2-1 0 16,-3 0-4-16,-3 1 3 0,-4-1 3 16,-3 2-5-1,0 1 5-15,0 2 9 0,-5 0-14 16,-8 3 2-1,-2 3-3-15,-6 0 0 0,-3 0-1 16,-2 5-4-16,1 6 2 16,4 3 3-16,8-1-59 15,4-2-29-15,9 2-73 16,0-6-162-16,12-4-102 16</inkml:trace>
  <inkml:trace contextRef="#ctx0" brushRef="#br0" timeOffset="124320.15">28866 6326 318 0,'0'0'361'0,"0"0"-308"0,0 0 70 0,0 0-54 15,0 0-13-15,0 0-1 16,-66 22-2-16,51-2-4 16,-3 1-9-16,2 4 9 15,-2 3 8-15,0 0-28 16,3 3 8-16,-1 1-7 0,4 2-19 15,1 0 12 1,3-1-3-16,4-4-12 16,4-2 10-16,0-3-15 15,0-3 2-15,12-3-5 0,2-2 8 16,2-2-6-16,1-3-2 16,0-2 2-16,3-5 3 15,-1-2-2-15,2-2-3 16,-1 0 14-16,-3-6-8 15,-3-8 15-15,-1-3-10 16,-4-1-9-16,-3 2 10 16,-3 2-9-16,-1 3-1 15,-2 5 5-15,0 0-5 16,0 3 12-16,-2-1-14 16,-7 0 2-16,-6 1-5 15,-6 2 4-15,-1 1-1 0,-2 0 0 16,5 1 6-1,-1 7-5-15,7 2-1 16,3-1 0-16,2 1-6 0,2 0 3 16,4 1-8-16,2 0-76 15,0 0-99-15,0-2-201 16</inkml:trace>
  <inkml:trace contextRef="#ctx0" brushRef="#br0" timeOffset="125163.9">29520 6234 794 0,'0'0'37'0,"0"0"116"16,0 0-84-16,0 0-15 16,0 0-3-16,-92 45-28 15,71-20 30-15,2 5-13 16,-1 3 2-16,3 2 9 15,-1 2-21-15,4 1-8 16,7-2 8-16,-1 3-20 16,6-4 11-16,2-3-16 15,0-4-4-15,5-2 8 16,12-5-5 0,2-4 4-16,5-4 6 0,3-5-9 0,8-5 11 15,3-3-7-15,2 0-7 16,-2-10 3-16,-1-8 0 15,-9-8-5-15,-5-1 5 16,-9 1 3-16,-8 3-4 16,-6 7-2-16,0 6 2 15,0 6 14-15,-13 4-18 16,-5 0 0-16,-4 0-1 16,-4 13 4-16,4 4-9 15,-2 0 6-15,3 0 0 16,6 0-1-16,5-5 1 15,2 1-11-15,7 0-36 16,1 0-74-16,0-2-55 0,0-4-188 16,11-4-224-1</inkml:trace>
  <inkml:trace contextRef="#ctx0" brushRef="#br0" timeOffset="126530.75">30000 6278 610 0,'0'0'80'0,"0"0"63"15,0 0 18 1,0 0-38-16,0 0-23 0,0 0 14 15,23-57-14-15,-23 54-43 16,0 2 23-16,0 1-30 16,0 0-16-16,0 0-4 15,0 0-28-15,0 10-1 16,-1 13-1-16,-8 9 5 16,0 6 3-16,5 0-7 15,4-1 4 1,0-5-4-16,3-5 0 0,14-4-1 0,5-8 0 15,1-6 8 1,3-7-5-16,-3-2-2 16,3 0 0-16,-1-17 6 15,2-5-1-15,-2-6-6 0,-2-2 0 16,-3 2 7-16,-6 4-7 16,-5 8 0-16,-4 8 0 15,-5 6 0-15,0 2 0 16,0 0-5-16,0 20-2 15,0 11-3-15,0 9 10 16,0 4 1-16,0-4 0 16,0 0 12-16,0-5-9 15,0-5-1-15,2-6-3 16,-2-7 6-16,0-3-8 16,0-4 2-16,0-3 0 15,0-3-4-15,0-1 1 0,0-2-20 16,0-1-41-16,0 0-44 15,-7-11-56-15,1-13-160 16,5-4-421-16</inkml:trace>
  <inkml:trace contextRef="#ctx0" brushRef="#br0" timeOffset="127083.7">30575 6264 358 0,'0'0'435'0,"0"0"-320"15,0 0 15-15,0 0-86 0,0 0-7 16,0 0-10-16,0-10 16 15,0 10-22-15,-4 10-21 16,-8 7 22-16,0 1-12 16,1 1 11-16,3 0-10 15,3-2-7-15,2-4 2 0,3-2-5 16,-1-3 3 0,1-1 4-16,0-3-3 0,0 1-5 15,0-3 0-15,3 0 1 16,7-1 15-16,8-1 11 15,3 0 8-15,-1 0 7 16,0 0-20-16,-1 0 9 16,-2 0-3-16,1 0-24 15,-5 6 20-15,4 3-24 16,-4 1 2-16,0 2 1 16,1 4 1-16,-3 1-4 15,-3 1 8-15,-2 0-7 16,-4 0 7-16,-2-3-6 15,0-1 0-15,0 0 2 0,0-3 0 16,-9-1-4 0,-6-1 0-16,-4-4-27 15,1-2-41-15,-3-3-86 16,3 0-175-16,0-20-318 0</inkml:trace>
  <inkml:trace contextRef="#ctx0" brushRef="#br0" timeOffset="127306.64">30626 6217 1129 0,'0'0'77'0,"0"0"78"16,108-38-63-16,-65 28-43 16,-6-1 1-16,-10 2-22 15,-3-1-19-15,-2 3-4 0,2 2-5 16,-3 2-62-16,0 1-76 15,6 2-201-15,9-1-527 16</inkml:trace>
  <inkml:trace contextRef="#ctx0" brushRef="#br0" timeOffset="128079.77">31229 6185 285 0,'0'0'178'16,"0"0"-87"-16,0 0 41 15,0 0-45-15,0 0-10 16,0 0-12-16,-54 17-22 0,48-15 9 15,2 1-10-15,2-1-16 16,2-2 21-16,0 0-18 16,0 0 4-16,0 0 10 15,0 0-10-15,0 0 16 16,0 0-11-16,0 0-11 16,0-2 6-16,12-6-20 15,8-2-5-15,3-1-6 16,4 1 7-16,-1 3-9 15,1 4 9-15,-2 3-2 16,-1 0 8-16,-8 0-6 16,-2 0-2-16,-8 8-7 0,-6 4-3 15,0 3 3-15,-8 6-1 16,-17 3 1-16,-4 2 10 16,-5-2-10-16,1-3 0 15,3-2 2-15,7-3 8 16,9-6-11-16,8-1 1 15,6-5-12-15,0 0 6 16,11 0-8-16,12 0 14 16,9 2 1-16,5 4 4 15,0 1 3-15,-2 3-7 16,-5 3 0-16,-10 0 19 0,-6 1 2 16,-8-2 5-1,-6-2 1-15,-1 2-10 0,-28-2 31 16,-8 0-7-1,-11 0-26-15,-1-3-3 0,4-1-11 16,6-3-4 0,15-1-4-16,8-5-50 0,11-1-17 15,5 0-34-15,2-8-95 16,20-11-394-16</inkml:trace>
  <inkml:trace contextRef="#ctx0" brushRef="#br0" timeOffset="128525.52">31653 6168 1158 0,'0'0'105'15,"0"0"53"-15,0 0-74 16,0 0-54-16,0 0-29 16,98-37 13-16,-71 37-14 15,-6 0 2-15,-6 1 1 16,-6 10-1-16,1 4-2 0,-9 3 0 16,-1 5-7-16,0 5 3 15,-14 0 4-15,-6 2-12 16,-1 1 6-16,1 0-14 15,4 1 20 1,8 2-1-16,8 2-5 0,0-3 4 16,12-2 2-16,1-2 0 15,-1-7 10-15,-3-5 12 16,-8-7 13-16,-1-3 1 16,0-1-29-16,-26-2 26 15,-9 0-24-15,-2-2-5 16,1-2-8-16,8 0-58 15,7 0-29-15,6-2-68 16,8-13-234-16</inkml:trace>
  <inkml:trace contextRef="#ctx0" brushRef="#br0" timeOffset="129633.15">32214 6221 656 0,'0'0'265'0,"0"0"-116"16,0 0-9-16,0 0-106 16,0 0-13-16,0 0 10 15,31-36-10-15,-13 33 31 16,0 2-15-16,1 1-9 16,1 0 13-16,-4 0-39 15,-4 0 16-15,1 8 2 16,-4 2-11-16,-1 0 13 15,0 2-22-15,-5 2 3 16,-3 3 8-16,0 2-7 0,0 1 3 16,-4-1 5-16,-11 2-11 15,0 1 23 1,-3-4-10-16,-1 0-6 0,4-3 8 16,-1 0-8-16,2-2 5 15,2-2-6-15,0-1-6 16,3-3 8-16,3-1-9 15,3-2 1-15,2-3 4 16,1-1 2-16,0 0-7 16,0 0 0-16,0 0 4 15,0 0 1-15,0 0-4 16,10 0 0-16,16 0 4 0,10 0 1 16,7 0-4-1,9 0-2-15,2 0 3 0,-3 0-6 16,-1 0 3-1,-8 0 0-15,-5 1-2 0,-7 1 9 16,-10-1-7-16,-3-1 2 16,-5 2 13-16,-2-2 10 15,0 0-18-15,-4 1-5 16,-2-1-1-16,-2 1 7 16,1-1-9-16,-3 2 1 15,0-1-28-15,0 1-21 16,-8 2-55-16,-23 0-65 15,-17-3-150-15,-13-1-460 16</inkml:trace>
  <inkml:trace contextRef="#ctx0" brushRef="#br0" timeOffset="130662.23">33255 6146 993 0,'0'0'175'0,"0"0"-72"16,0 0 2-16,0 0-90 16,0 0-5-16,0 0 23 15,91 13-32-15,-46-7 5 16,1 0-6-16,-10-4-143 0,-9 3-71 15,-14-5-280-15</inkml:trace>
  <inkml:trace contextRef="#ctx0" brushRef="#br0" timeOffset="131235.1">29194 7678 432 0,'0'0'300'0,"0"0"-293"16,0 0-14-16,131-6-11 0,-70-2-164 16</inkml:trace>
  <inkml:trace contextRef="#ctx0" brushRef="#br0" timeOffset="132408.91">30182 7515 777 0,'0'0'306'15,"0"0"-252"-15,0 0 118 16,0 0-88-16,0 0-46 0,0 0-23 15,-6 2 19-15,2 21-3 16,3 10 18 0,-5 4 15-16,3 1-43 15,0-3 2-15,0-1-14 0,2-6-2 16,1-5-1-16,0-3-6 16,-2-8 5-16,2-3-4 15,0-2 3-15,0-4-4 16,0-1 0-16,0-2-7 15,0 0-10-15,0 0-61 16,0 0-51-16,12-1-165 16,9-16-345-16</inkml:trace>
  <inkml:trace contextRef="#ctx0" brushRef="#br0" timeOffset="132835.67">30516 7558 659 0,'0'0'466'16,"0"0"-454"-16,0 0 105 16,0 0-23-16,82-29-59 15,-61 29 19-15,-4 0-12 16,-7 3-8-16,-6 11 1 15,-4 6-17-15,-4 7 9 16,-20 4 7-16,-7 3-16 0,-7 0 5 16,1-5-17-16,2-3 4 15,9-5-13-15,9-4 3 16,10-7 0-16,5-3-3 16,2-2 2-16,0-1 1 15,22-1 9-15,11 0-7 16,15-1 17-16,7-2-19 15,5 0 0-15,-2 0-1 16,-9 0 3-16,-8-2-4 16,-10-4-23-16,-6-1-45 15,-5 0-3-15,-1-1-107 16,-5-3-113-16,-1-3-385 0</inkml:trace>
  <inkml:trace contextRef="#ctx0" brushRef="#br0" timeOffset="133115.14">31066 7499 576 0,'0'0'558'0,"0"0"-485"0,0 0 90 16,0 0-72-16,0 0-47 15,0 0-11-15,9 54 37 16,-9-15-26-16,0 0-13 15,0 1 7-15,0-4-34 16,0-2 18-16,0-3-13 0,0-6-9 16,0-3 7-1,-1-5-7-15,1-4 0 0,0-4 0 16,0-3-6-16,0-2-6 16,0-2-30-1,0-2-38-15,0 0 6 0,9 0-132 16,7-9-231-16</inkml:trace>
  <inkml:trace contextRef="#ctx0" brushRef="#br0" timeOffset="133493.21">31406 7613 924 0,'0'0'265'0,"0"0"-194"16,0 0 73-16,0 0-48 16,80-6-53-16,-66 19-11 15,-6 3 1-15,-5 6-12 16,-3 1 16-16,-3 3-7 16,-21 1-11-16,-10 3 18 15,-7-2-31-15,4-3 8 16,7-3-11-16,11-7-1 15,11-4 3-15,8-4-5 16,0-2 6-16,0 0 0 0,19 1-3 16,12-4 7-16,12 1-8 15,6-3 8 1,3 0-20-16,-3 0 4 0,-2 0-33 16,-3 0-5-16,-3-3-59 15,-4 2-1-15,-4-2-132 16,-8-1-201-16</inkml:trace>
  <inkml:trace contextRef="#ctx0" brushRef="#br0" timeOffset="138951.73">8189 17616 583 0,'0'0'24'0,"101"1"46"15,-32-1 91-15,7 0-80 16,12 0-23-16,3-2 10 16,4-1-39-16,10 2 15 15,7 1-13-15,7 0-19 16,6 0 29-16,4 0-38 15,-1 1 5-15,1 2 5 0,-4-2 0 16,0-1-10-16,-1 0-3 16,-3 0 6-16,-2 0-6 15,-4 0 0-15,-9 0 0 16,-3 0 0-16,-5 0 11 16,-4 0-11-16,-3 0 0 15,-1 0 4-15,1 0-14 16,4 0 10-16,10 0 0 15,8 0-2-15,5 4 11 0,7 0-9 16,4 1 0 0,7 0 1-16,-1-2 2 0,1 1-3 15,1 0 0-15,-7-1-6 16,0 0 8-16,0 0-2 16,-2-3 0-16,-7 1 3 15,1-1-3-15,-1 2 2 16,-8-2-2-16,-1 1 0 15,-6 1 3-15,-4-2-5 16,2 0 2-16,-2 0 0 16,-2 0-1-16,-5 0 1 15,0 0 0-15,-9 0 0 16,-1 0 9-16,-2-2-9 16,-4-1 0-16,5 2 4 0,-5-3-8 15,-2 2 5-15,-1 1-1 16,1-1 0-16,3 1 6 15,-1 1-6 1,6 0 0-16,0 0 4 16,-2 0-6-16,3 0 2 0,-1 0 0 15,-2 0 0-15,1 0 8 16,3 0-8-16,2 0 0 16,2-4 2-16,-3 0-6 15,-2-1 4-15,-3 3 0 16,0-1-1-16,2 0 3 15,-1 0-3-15,-2 0 1 16,3-1 0-16,1 0-5 16,2 0 7-16,2 0-2 15,1-1 0-15,4 1 8 16,4 1-13-16,1 3 5 0,0 0 0 16,4 0-8-16,2 0 8 15,6 0 0-15,4 2 0 16,3 3-28-16,-3 1 20 15,0-2-15 1,0-2 12-16,-3-2 3 0,-5 0-9 16,-8 0 5-1,-6-2 11-15,-9-5-10 0,-4 2 9 16,-7 0 2-16,-2 4 0 16,-1 1-6-16,-2 0 9 15,1 0-3-15,-2 0 0 16,-7 0 9-16,-4 1-11 15,-8-1 2-15,-8 0 0 16,-5 0-3-16,-6 0 12 0,-8-7-9 16,-4-1 25-16,-7-4-21 15,-7 1 31-15,-2-2-23 16,-2 1-6-16,0-1 12 16,0 2-10-1,0-1-8-15,0 0 1 0,0-5 11 16,0-4 0-16,1-6-5 15,8-3 2-15,5-6 14 16,2-4-18-16,3-2 3 16,4-5-8-16,2-6 7 15,1-6-11-15,2-7 4 16,0-4 0-16,1-3-10 0,-3-1 17 16,0 2-7-1,-3 7 0-15,-3 9 7 0,-2 7-15 16,-1 10 8-16,-4 5 0 15,-3 0-5-15,-2 5 12 16,-1-1-7-16,-2 3 0 16,-2 4 5-16,-2-2-9 15,-1 4 4-15,0 0 0 0,0 3-9 16,0 1 11 0,-11 4-2-16,-3 6 0 15,-1 0-4-15,-3 2-2 16,-3 1 6-16,0 2 0 0,-3 0-10 15,-1 2 20-15,-2 0-10 16,-1 0 0-16,-2 0 6 16,-1 0-10-16,-4 2 4 15,-4 2 0 1,-7 0-8-16,-6-1 12 0,-9-2-4 16,-4 1 0-1,-7-1 2-15,-6-1-6 0,-6 0 4 16,-2 0 0-16,1 0-11 0,-2 0 18 15,-1 0-7 1,-4-1 0-16,-5-5 11 0,-11 0-15 16,-8-2 4-1,-12-3 0-15,-14 1-8 0,-10-4 14 16,-8 2-6 0,-4 0 0-16,10 3-24 0,7 3 22 15,12 5 0-15,12 1 2 16,9 0-9-16,10 0 13 15,7 3-4-15,3 1 0 16,-2 3 3 0,2-1-11-16,2-2 8 0,4 2 0 15,4-2-4-15,6 2-9 16,4 0-19-16,5-1 15 16,4 1-34-16,-3-2 44 0,0-1-32 15,-4 0 6-15,-4-3 26 16,-10 1-34-16,-11-1 40 15,-11 0-1 1,-12 0-17-16,-6 0 16 0,-4 0-13 16,-1-1-13-1,-2 1 23-15,2-3 6 0,3 3 0 16,-1-2 0-16,4 0 4 16,3 2-12-16,-2 0 8 15,0 0 0-15,3 0-9 16,3 0 20-16,5 0-11 15,5 0 0-15,6 0 6 0,5 0-10 16,4 0 4-16,5 0 0 16,0 0-9-1,-2 0 14-15,-1 0-5 16,-1 1 0-16,-1 3 4 0,4 0-3 16,1 1-1-16,2 0 0 15,4 1-8-15,-2-5 17 16,0 3-13-16,1-2 4 15,-1 2 0-15,-5 3-3 16,-4 2 3-16,-8 1 0 16,1 1-3-16,-2 0 6 15,2-1-3-15,4-3 0 16,6 0 7-16,2 0-10 16,0-1 3-16,-2-1 0 15,-1 1-3-15,0-2 11 16,0 1-8-1,-3-1 0-15,-1 2-1 0,-1-2-15 16,2 0 11-16,5-2-39 16,2-1 29-16,7-1-36 0,2 0 50 15,2 1-4-15,3 2 5 16,1 2-6-16,1-3 6 16,2 2 0-1,2-1-3-15,6 1 12 0,-2 1-15 16,-1-3 6-1,0 3-1-15,0-3-9 0,-2 1 2 16,5-2-8-16,3 1 10 16,7-1 8-16,6 2-2 0,11 0 0 15,7 1 1-15,5 2 1 16,2-2-1 0,4 2-1-16,1-2 0 0,1-1 9 15,1 0-9-15,1-2 0 16,3 1 4-16,-1-2 0 15,2 0 1-15,-1 0 11 16,-4 0 4-16,-2 0-17 16,-6 1 3-16,-4 3-6 15,1 1 4-15,-2 0-1 16,4 0-3-16,-2-3 0 16,5 1-4-16,-5 0 13 15,3-2-9-15,3 1 0 0,6-1 8 16,6-1 11-1,5 0-10-15,1 0 15 0,0 0 15 16,0 0-39 0,0 0 30-16,0 0-24 0,0 0 0 15,0 0 5-15,0 0-6 16,0 0-5-16,0 0 4 16,0 0 9-16,0 0-8 15,0 0 8-15,0 0-5 16,0-1 23-16,0-6-26 15,0 0-5-15,-3-2 0 16,-2 1 13-16,-1-1-14 16,-1 1 1-16,-2 2 0 0,6 0-5 15,0 2 10-15,3 1-5 16,0 0 0-16,0 2 13 16,0-2-17-16,0 2 4 15,0 1 0-15,0 0-6 16,0 0 10-16,0 0-4 15,0 0 0-15,0 0 10 16,-3 0-18-16,1 11 8 16,2 26 0-1,0 19 14-15,0 16-3 0,14 10 21 16,5 4-7-16,5-1-17 16,2-7 4-16,1-8-12 15,-4-11 2-15,-2-9-4 0,-3-8 3 16,-3-11-1-16,-3-4 0 15,-3-3 8-15,1-3-11 16,-4-2 3-16,-3 0 0 16,-1 2-10-16,-2 2 1 15,0 1-85-15,-3-6-142 16,-11-7-474 0</inkml:trace>
  <inkml:trace contextRef="#ctx0" brushRef="#br0" timeOffset="145359.69">6506 15450 527 0,'0'0'17'0,"0"0"35"16,0 0 58-16,0 0-70 16,0 0-7-16,0 0-29 15,0 0 19-15,-9-10 8 16,9 10-13-16,0 0 25 0,0 0-29 16,-3 4 16-16,0 9 22 15,0 8-31-15,-3 8 23 16,3 6-10-16,2 6-21 15,1 5 29-15,0 4-32 16,0 3 4-16,0 1 22 16,0 3-34-16,0 1 23 0,0 3-4 15,0 2-17 1,0 0 32-16,0 4-20 16,-2 3-8-16,-1 3 9 15,-1 1-10-15,-4-4-2 0,2-1-5 16,-4-1 8-16,5-2-6 15,-1 1-2-15,0-4 0 16,0-4 2-16,-1-2 7 16,1-5-6-16,0-5-3 15,3-4 1-15,0-4 2 16,0-7-3-16,1-4 0 16,1-7-3-16,1-4 11 15,-3-1-8-15,2-4 0 16,1 1 3-16,-2-3-6 15,1-3 3-15,1-4 0 0,0-2-1 16,0-1 4 0,0 0-3-16,0 0 0 15,0 0 3-15,0 0-1 0,0 0-2 16,0 0 0-16,0 0-5 16,0 0 16-16,0 2-11 15,0-2 0-15,-2 0 1 16,2 0-3-16,0 0 3 15,-1 4-1-15,1-3 0 16,0 1 9-16,-2 1-9 16,2-2 0-16,0-1 1 15,0 0-8-15,0 0 7 0,0 3 0 16,0 0 0 0,0 1 5-16,0-1-5 0,0 0 0 15,0-2-2-15,0 0-12 16,5 3 14-16,9-4 0 15,10 5 6-15,9-3 2 16,6 1 8-16,9 1-16 16,4 2 10-1,8 1-7-15,7 0 0 0,2 0-3 16,2-2 0-16,-4-3 0 16,0 1-2-16,2-3 2 15,1 0 0-15,-1 0-5 16,-2-4 5-16,-6-3 0 15,-1 1 0-15,-10 2 15 16,-14 1-17-16,-8 2 2 16,-9 1 0-16,-3 0 9 0,-1 0-3 15,6 0 6-15,1 0-5 16,3 0 7-16,4-2-8 16,-1-1-4-16,-2 2 3 15,-6-3 1-15,-6 2-1 16,-7 2-5-16,-2 0 0 15,-4 0 12-15,-1 0-14 16,0 0 2-16,0 0 0 16,0 0-4-16,0 0 7 0,0 0-3 15,0 0 0 1,0 0-5-16,0 0 0 0,0 0-12 16,0-1-30-1,-10-2-16-15,-7-1-103 0,-5-2-83 16,-3 2-167-16</inkml:trace>
  <inkml:trace contextRef="#ctx0" brushRef="#br0" timeOffset="145997.07">7461 17135 454 0,'0'0'57'15,"0"0"12"-15,0 0 75 16,0 0-70-16,0 0-2 15,0 0-1-15,-53-30-3 16,46 29 10 0,0-1-43-16,-2-2 14 0,-3 1-10 15,0 2-39-15,1 1 37 16,1-1-23-16,4 1-7 0,0 0 29 16,3 0-29-16,1 0 9 15,1 0 5-15,1 0-13 16,0 0 16-16,0-2-24 15,0 1 0-15,0 1-1 16,0 0-1-16,12 0 2 16,13 0 16-16,5 0-14 15,9 0 20-15,4 0-15 16,-1 5-5 0,-3 5 6-16,-3 1 0 0,-9 2-8 15,-7 1 0-15,-9 6 5 16,-5 8-5-16,-6 9 3 15,-3 12 14-15,-17 5 30 16,-5 5-45-16,0-1 18 16,-1-4-15-16,4-7 8 15,1-5-19-15,3-7 6 0,6-3 0 16,-1-6-9-16,7-2-28 16,3-5-40-16,0-3-62 15,0-5-160 1,-3-6-349-16</inkml:trace>
  <inkml:trace contextRef="#ctx0" brushRef="#br0" timeOffset="172281.58">15047 6602 538 0,'0'0'45'0,"0"0"23"16,0 0 12-16,0 0-8 15,0 0 18-15,0 0-11 16,0 0-21-16,0 0-8 15,-25 0-23-15,22 0-6 16,0 0 2-16,3 0-1 0,0 0 4 16,0 0-6-16,0 0-8 15,0 0-2-15,0 0-8 16,0 0 1 0,4 0 3-16,13 0-2 0,11 0 18 15,10 0-5-15,14 0 9 16,12 0-8-16,12 0 3 15,3 0-5-15,5 0-6 16,-3 0-2-16,2 0-6 16,0 0 0-16,-5 0 0 15,-2 0 0-15,-3 0-2 16,-5 0 0-16,-3-1-2 0,-4 1 2 16,-6-3-1-1,-1 2 2-15,-5-1 2 0,-1-1-2 16,0 0-1-1,-5 1 3-15,-6 0-1 0,-4-1 0 16,-12 3 8-16,-9 0 2 16,-6 0-4-16,-6 0 7 15,0 0-1-15,0 0-3 16,0 0-3-16,0 0-8 16,0 0 0-16,0 0 1 15,0 0-1-15,0 0-1 16,0-1-3-16,4-1-75 15,4-3-62-15,2-5-207 16</inkml:trace>
  <inkml:trace contextRef="#ctx0" brushRef="#br0" timeOffset="173482.66">16395 6656 192 0,'0'0'313'0,"0"0"-222"15,0 0 66-15,0 0-28 16,0 0-18-16,0 0-5 0,0-37-34 16,-2 36-8-16,2 0-19 15,-1 1-8-15,-1 0-1 16,1 0-21-16,-1 0-14 15,-2 14 2-15,-1 8 0 16,0 11 29-16,2 5 9 16,3 5-15-1,0 5-14-15,0 6 0 0,0 5-2 16,3 6 2-16,5 3 6 16,-2-2-17-16,0-3 8 0,1-4-2 15,-1-2 2 1,2-2 3-16,-2 1-9 0,0-4 2 15,-3-3 2 1,0-5-4-16,-3-4 1 0,0-3-3 16,0 2 1-1,0-4-2-15,0-3 3 0,0-2-1 16,0-6-2-16,0-3 2 16,3-4 0-16,1-4 0 15,-1-7-2-15,0-4-1 16,-1 0 0-16,-2-2 2 15,0 0-2-15,1 0 4 16,1 0-1-16,1 0 2 16,0-2-4-16,0-2 0 15,-2-1-17-15,5-1-38 0,-2 2-53 16,1-4-71 0,1 3-148-16,-1-2-371 0</inkml:trace>
  <inkml:trace contextRef="#ctx0" brushRef="#br0" timeOffset="174309.9">16383 7913 142 0,'0'0'252'16,"0"0"-222"-16,0 0 78 0,0 0-23 16,0 0-28-16,0 0 13 15,-11 24-2-15,11-21-7 16,0 0-22-16,0-1 11 15,0 2-3-15,1-1-8 16,2 1 3-16,-3-2-18 16,2 1-7-16,0-1-3 15,-1-1-4-15,2 0 7 16,2 1-4-16,2-2-4 16,5 1 2-16,0 1 0 15,6-1 6-15,0-1-7 0,6 0-10 16,2 0 13-16,4 0-7 15,5 0 0 1,2 0 6-16,4 0 7 0,4 0-4 16,1 0-6-16,1 0 3 15,2 0-12 1,-1 0 0-16,3 3 6 0,-3 0-6 16,2-2 0-16,-1 0-3 15,1 2 3-15,2-1 0 16,-2 0-2-16,-2 1 6 15,0-1-8-15,-5-1 7 16,-2 1-6-16,-4-1 6 0,-6-1 0 16,-4 0-3-1,-9 0-1-15,-2 0 1 16,-4 0 2-16,-1 1-1 0,0-1 23 16,-1 2-7-16,-1-2 0 15,-1 1-8 1,-3-1-2-16,-2 0-5 0,-3 0 0 15,0 0 5-15,0 0-6 16,0 0 1-16,0 0-4 16,1 0-31-16,2 0-102 15,2-3-190-15,0-4-413 16</inkml:trace>
  <inkml:trace contextRef="#ctx0" brushRef="#br0" timeOffset="175182.26">17661 8095 542 0,'0'0'76'0,"0"0"64"16,0 0-20-1,0 0-48-15,0 0-17 0,0 0-6 16,-1 0-17-16,1 6-7 16,0 5 2-16,0 6 42 15,0 7-17-15,0 3-8 16,0 4 2-16,1 3-19 15,6 3-7-15,1 1 0 16,3 3 11-16,0 5-1 16,-2 4-4-16,-1 0-3 15,-3 0-6-15,-2-5 7 16,-3-4-7-16,2-3-3 0,-2 0 1 16,0-1-2-16,0 1 0 15,0-3 2 1,0-1-10-16,2-3 6 0,1-1 5 15,-2-2-15-15,2 0 13 16,-1-1-6-16,-1-1-3 16,-1 1-1-1,2-4 0-15,1 0 3 0,0-4-3 16,0-3-3-16,1-2-2 16,0-4 3-16,-1-1-2 0,0-4 1 15,1-1 0-15,-1 1-1 16,-2-3 0-1,1 0 3-15,-1-1-9 0,1-1 6 16,-2 0-5 0,1 0-39-16,2 0-58 0,0-14-159 15,4-17-555-15</inkml:trace>
  <inkml:trace contextRef="#ctx0" brushRef="#br0" timeOffset="176264.78">17651 9290 459 0,'0'0'76'0,"0"0"-38"16,0 0 84-16,0 0-34 15,0 0-36-15,0 0 4 16,1-56 9-16,-1 56-20 15,0 0-15-15,0 0-10 16,0 11-19-16,0 22 6 16,0 18 38-16,0 18 4 0,2 15 12 15,-1 15-2 1,2 9 0-16,3 3-26 16,-3 1 12-16,2-4-18 0,-1-5-11 15,2-10-4 1,0-4-4-16,0-3 7 0,-3-7-2 15,1-6-2-15,-2-8 2 16,1-15-2-16,-2-11-5 16,-1-10-4-16,0-11-2 15,0-5 3-15,0-8-1 16,0-3 1-16,0-2-2 16,0 0 2-16,0 0 4 15,0 0-7-15,0-7-23 0,0-4-79 16,0 1-103-16,0 2-46 15,0 6-171-15</inkml:trace>
  <inkml:trace contextRef="#ctx0" brushRef="#br0" timeOffset="183668.69">17688 10857 420 0,'0'0'303'16,"0"0"-279"-16,0 0 107 0,0 0-46 15,0 0-43 1,0 0 4-16,-1 0-32 0,1 10 17 15,-3 5 9-15,1 8 36 16,-1 4-21-16,2 2-12 16,-2 5-17-16,1 3-8 15,2 2-9-15,-1 4 0 16,1-1 0-16,-2 2 3 16,0-2-10-16,-1 2 4 15,-2-1 4-15,0-3-8 16,-2-2 6-16,-1-5-8 15,1-4 0-15,-2-5-5 16,3-4 5-16,3-4-31 0,1-8-36 16,2-4-18-16,0-2 16 15,0-2 5-15,0 0-17 16,0 0-14-16,6-2 51 16,-1-3-45-16,0 2 15 15,-1 0 21-15,-3 3 13 16,1 0 30-16,-1 0 10 15,1 0 0-15,-2 0 4 16,0 0 21-16,0 0 33 16,0 1-17-16,1 12 46 0,2 4-6 15,0 4-16 1,2 2-9-16,-2 4 0 0,1-2-30 16,-2 4-8-1,2 1 28-15,-3-2-21 0,1 2-7 16,-2 0-1-16,1-1 1 15,-1 4-11-15,0-2 3 16,0 1 0-16,0-1 1 16,0-1 7-16,0-1-8 15,0 0-6-15,0-2 4 16,0-1-3-16,0 1 0 16,0-1 7-16,0 0 9 0,0 0-2 15,0 1 0 1,0 0-2-16,0-1 2 0,0 1-12 15,0 0 1 1,0-1 0-16,0 0-4 0,0 1 14 16,0 0-4-16,0-1-5 15,0 0 9-15,0-1-11 16,0-1 2 0,0-3-2-16,0-2-3 15,0-2 1-15,0-2 1 0,-1 1-2 16,-2 1 5-16,-1 1 0 15,1 2-1-15,-2-1 0 16,2 1-7-16,-1 3 8 16,1 0-4-16,-2-1-2 15,2 2 9-15,-1-3-10 16,1 1 2-16,0-3 6 16,-2 2-3-16,2 1 1 15,2-3-5-15,-2 1-3 16,1-2 6-16,2-2-6 0,0 1 0 15,0 0 5-15,0 0-4 16,-1-1-1-16,1 4 5 16,0 2-5-16,0-1 6 15,0 1-5-15,0-1 0 16,0 2 1-16,0-2 2 16,-2 2-3-16,1-2-1 15,-1 2 3-15,-2-2-4 0,3-2 4 16,-2 2-3-16,1-1 1 15,2 0-1-15,-1 0 0 16,1 1 0-16,0 0 3 16,0 1-1-16,0-1 0 15,0 2-1-15,0 0 1 16,0 1 0-16,0-1 0 16,-2 0-2-16,2 2 1 15,0-1-1-15,-1-2 0 16,1 1 0-16,-2-3-2 15,2 1 8-15,-1-2-6 16,1 1 0-16,-2-1 0 16,2-1 0-16,0-2 0 0,-1 0 0 15,-1-2 1-15,1 3 1 16,-3-1-2-16,3 3 0 16,-2-3 0-16,1 2-1 15,0-1 1-15,0-1 0 16,1-2 0-16,1 0 2 15,0-1-3-15,0-1 1 16,0 1 0 0,0-1 0-16,0 2 0 0,0 0 0 15,0-1-3-15,0-1 9 16,0-1-8-16,0-2 2 16,0-1 0-16,0 1-2 0,0-1 2 15,0 4 0 1,0-1 0-16,1 0 4 15,1 2-4-15,0-1 0 0,-2-2 1 16,2 2-2-16,-1-2 1 16,-1 1 0-16,2-1 0 15,-2 1 1-15,0-1-2 16,0 0 1-16,0-2 0 16,0 4 1-16,0-1-1 15,0 2 0-15,0 0 0 16,0-2 5-16,0 1-7 15,0-1 2-15,0 2 0 16,0 0 0-16,0 0 2 16,0-2-2-16,0 0 0 0,0-2 1 15,-2-1-1-15,2-1 0 16,0-1 1-16,-1-1-5 16,-1 0 6-16,0-2-2 15,0-1 0-15,1 0 5 16,-2-2-3-16,-3 1-2 15,-2 1 1-15,-3 1 0 16,-2-1-1-16,0 1 0 16,-2-3 2-16,-2 0 0 15,-2 0-3-15,-1 0 1 16,-2 0 0-16,-1 0-3 16,-6 0 4-16,1 0-1 15,-3 0 0-15,-2 0 1 16,1 2-2-16,1-2 1 0,0 0 0 15,1 0 0-15,2 0 0 16,-1 0 0-16,1 1 0 16,0 2 0-16,-4 0-3 15,1 1 1-15,-3-1-1 16,-1 0 2 0,-2-2-6-16,-3-1 7 0,-1 0-2 15,-2 2 2-15,-5 2-5 16,0 1 4-16,1 4 1 15,3-1 0-15,3 2 0 16,5-3-1-16,3 0 0 16,5-1 1-16,3-1 0 15,2 0 1-15,-1 0-3 0,0 1 4 16,-1 1-2-16,1 3 1 16,0 0-1-1,2-1 0-15,-2 1-1 0,4 0 1 16,0 0-2-16,4-3 1 15,2-2-3-15,5-1-8 16,3-3-8 0,3-1-12-16,3 0-7 0,0 0-23 15,0 0-19-15,0 0 30 16,0-1 19-16,0-2 9 16,0 0 16-16,0 2 6 15,0-1 1-15,0 1 0 16,0 1 0-16,0 0 1 0,0 0 0 15,0 0 5 1,2 0 7-16,2 0 6 0,-1 6 5 16,1 9 7-1,2 5-10-15,0 4-9 0,1 1-5 16,1 1 0-16,1 2-4 16,0 3 3-16,-1-1 24 15,0-1-13-15,-1-1 3 16,-1-2-9-16,-2-1-8 15,1 0 6-15,0 4-2 16,1-2-2-16,0 2 3 16,-1 1-2-16,-1-2-2 15,1-1 4-15,1-2-6 0,-2-2 2 16,1-2-1 0,-1-1-1-16,-1 1 10 15,-1 0-6-15,-2 2 4 0,1-2 2 16,1 0-11-16,-1 2 8 15,1-2-8-15,2-2 0 16,-3-2 5-16,2-4-6 16,0-6 0-16,-1-2 1 15,0-2 3-15,-1-1-4 16,1 1 1-16,-2 3 0 16,1-1 6-16,-1 1-7 15,0 1 2-15,2-2-2 0,-2 1 4 16,0-3-4-1,1-3 0-15,-1 0 0 0,0 0-2 16,0 0 3-16,0 0-1 16,0 0 1-16,0 0 7 15,0 0-7-15,0 1-1 16,0-1 3-16,0 3 0 16,0 0-3-16,-6 1 0 15,-5 1-1-15,1-1 5 16,0-1-4-16,-2 1 0 15,-3 0 3-15,-3 0-6 16,0 2 3-16,-3-2 0 16,-2 2-2-16,-3 0 3 15,-1-2-1-15,0 1 0 16,0 1 0-16,1-1-4 0,-6 1 7 16,1 0-3-1,-2-1 0-15,-1 1-1 0,1-2 1 16,-2 1 0-16,3-1 0 15,-5 0-2-15,2 2 2 16,-2 1 0-16,1 0-1 16,-1 3-1-16,-1 1 1 15,0 0 1-15,0 0 0 16,1 2 0-16,3-3-6 16,2 2 6-16,1-5-1 0,6 0 2 15,2 0-1 1,1 0 0-16,4 1 0 0,-3 0 0 15,2 1 0 1,-2 1 0-16,0 0-3 0,4-1 4 16,1-2-1-1,4-2 0-15,-1-2 1 0,7 1-3 16,-2-1 2-16,1 0-1 16,1 0 0-16,-1-1-7 15,1 3 4-15,-1-1 3 16,3 0-2-16,-2-1 2 15,3-1-3-15,-1 0 3 16,1-1 0-16,0 2-5 16,-2-1-1-16,1-1 2 15,-2 0-2-15,-2 2 7 16,4 0-5-16,-1-1 2 0,2 0 2 16,0-2-4-16,2 0 4 15,-1 0-9-15,2 0-2 16,-1 0 5-16,-5 2 0 15,2-2 3-15,-2 1 4 16,1 1-2-16,0-2 2 16,2 0-1-16,0 0-6 15,2 0 5-15,-1 0-16 16,-2-6 0-16,4-5 12 0,-1-3 0 16,1-3 4-1,0 2 0-15,0-4 1 0,0 0-1 16,-2-3 2-1,1-5 0-15,1-3 2 16,-2-1-1-16,1-2-2 0,1-1 0 16,-2-1 1-1,-1-2 1-15,-1 0 0 0,-2-1-1 16,-6-2 3-16,4 0-2 16,-1-7 1-16,-1-4-2 15,1-7 3-15,0-5-6 16,0-1 3-16,-1 5 0 15,1 8 5-15,1 8-5 16,0 4 0-16,1 3 0 16,3 0 5-16,-1 2-5 0,2 4 0 15,2 1 3 1,1-2 0-16,0 0-1 16,0 0-1-16,0 3-1 15,0 1 2-15,0 3-2 0,1 4 0 16,2 3 2-16,0 5-2 15,-1 4 0-15,-2 2 0 16,0 3 2-16,0 2-1 16,0 1 4-16,0 0-1 15,0 0 5-15,0 0 1 16,1 0-9-16,-1 0 3 16,0 0-3-16,0 0 0 15,0 0 3-15,0 0-4 0,0 0 4 16,0 0-1-16,-4 0-1 15,-5 0-1 1,-4 0 0-16,0 0 0 0,-3 0-2 16,1 0 1-16,-3 0 0 15,2 0 2-15,-5 0 0 16,0 0-3-16,0 0 1 16,-1 0 0-1,1 0 1-15,1 1-1 0,0 1 0 16,-1-2 3-16,-4 1 1 15,-4 0-6-15,-13 2 2 16,-7 3 0-16,-11 1 0 0,-8 1 1 16,5-2-2-1,8-1 0-15,12 1 1 0,11-2 0 16,13 0 0 0,6-1-2-16,5-1 1 0,-1-1 2 15,-1 2 0 1,-1 0-1-16,-5 0-2 0,1 1 1 15,-6-1 1-15,-3 1 0 16,0 0-1-16,-3 2-2 16,4 0 3-16,2-2 2 15,7 0 2-15,4-3-4 16,2 2 0-16,5-1 0 0,2-2-1 16,-1 1 1-1,-2 0 0-15,-4 2 0 16,-2 0 0-16,0 1-1 0,0 0 1 15,-1-1 0-15,0 1 0 16,2-1-1-16,1 0 1 16,1 0 0-16,3 0 0 15,1-3-1-15,1 0 1 16,1 0 0-16,1 0 0 16,0 0-2-16,0 0 2 15,0 0 0-15,0 0 0 16,-3 0 0-16,-2 0 0 15,-3-2-1-15,2-1 1 16,0 2 0-16,1 0 0 16,2-2 0-16,1 3 0 15,2-3 0-15,-1 0 0 0,-1-3-4 16,1-2-3-16,-2-4 1 16,3-4 4-1,0-4-1-15,0-1 3 0,0-2 0 16,0 0 0-16,0-6-1 15,0 0 1-15,0-2 0 16,0-6-2-16,0-4-2 16,0-2 0-16,0-4 3 15,0-3-4-15,0-3 2 16,0-4 1 0,0 1-4-16,0-1 0 0,0 4 2 15,0 3 4-15,0 4-1 16,0-1 0-16,3 2 1 0,-2 0-1 15,2-2 0-15,2 3 1 16,0 2 1-16,-2 0 1 16,-2 5-2-16,-1 5-2 15,0 3 2-15,0 5 1 16,0 5-1-16,0 1 0 16,0 2 1-16,0 0-1 15,0 2 1-15,0 0 1 16,0 3-2-16,0 0 0 15,0 2 2-15,-1 1 0 16,-1 2 2-16,1 2-2 16,1 1 2-16,-2 0-1 15,-1 0-1-15,3-1 1 16,-3-2-1-16,-2-1 0 0,-3 0 0 16,0-1 0-16,1 0-1 15,1 1 2-15,0-1-2 16,0 1 0-16,3 0-1 15,0 3 1-15,0 0 0 16,-2 1 0-16,1 0 2 16,-3-1-3-16,-4-1 1 15,-1 1 1-15,-3-1-2 16,-3 0 0-16,-4 3 2 16,-2 0-2-16,-4 2-1 15,-1 0 0-15,0 0 1 0,-3 0 1 16,-1 0-1-1,-2 4 2-15,-1 1-1 0,0-3-1 16,-4 1 3-16,-1 0-3 16,-5-2 0-16,-5 1 0 15,-5 1 0-15,-1-1 0 16,2 3-4-16,2 2 3 16,1 0 0-16,3 3-1 15,0-1 3-15,1 0-5 16,3-2 3-16,5-1 1 15,0-3 1-15,7-1-1 16,5 1 3-16,5 0-3 16,4 0 1-16,3-2 0 15,4 1-1-15,1-1 0 16,2-1 0-16,-1 1 0 0,-2-1 1 16,-3 3-1-16,0-1 0 15,0 2 0-15,1-3 0 16,3 1 0-16,3-1 0 15,4-1 0-15,1 0-1 16,3 0 2-16,0 0-2 16,0 0 1-16,0 0 0 15,0 0-2-15,0 0-1 16,0-8-4-16,0-8 6 16,0-5 0-16,-2-6 0 15,-1-4 0-15,-1-7 2 16,-5-9-3-16,0-9 2 15,-5-11-1-15,-3-14 1 0,-4-2-9 16,1 2 0-16,1 6-1 16,4 8 10-16,2 1 0 15,5 1-2-15,3 2 4 16,4 7-2-16,1 7 0 16,0 6-4-16,0 8 4 15,0 6 0-15,0 3 0 16,0 5 1-16,0 2 2 15,0 4-3-15,0 1 0 16,0 1 0-16,0 0 0 16,0-1 1-16,1 4 0 15,-1 3-2-15,2 5 1 16,-2 2 0-16,0 0 0 16,0 0 0-16,0 0 0 0,0 0 0 15,0 0-1 1,0 0 1-16,0 0 0 0,0 0 0 15,0 0 0-15,0 0 0 16,3-3-3-16,8-1 2 16,9-3-4-16,10-3 5 15,11 3 0-15,8 0 2 16,6 2-2-16,9 2 0 16,8-1 0-16,7 1 0 15,1-1 1-15,1 0 0 16,-3-1 1-16,-3 1 0 15,-3 0-2-15,-3 0 2 16,-8-3-3-16,-10 1 1 16,-9 1-5-16,-8 1 3 15,-6-1 4-15,-1 0-1 16,-3-1-1-16,-2-1 0 0,-4-2 0 16,-3 4 1-16,0-4-1 15,0 2 1-15,-2-2-1 16,4 1 0-16,-1 3 0 15,0-1 0-15,-2 1 0 16,1-2 0-16,0 1 0 16,0-3 0-16,-2 2 1 15,0 0-1-15,-2-1 1 16,-2-1-1-16,1 0-3 0,1 0 3 16,-2-4 3-16,3 2-3 15,-2-3 3-15,-1 0-2 16,-3-1 1-16,0 3 0 15,-2-1-1-15,-1 3 3 16,-1 2-3-16,-2-2 1 16,3-1 0-16,-1-2-2 15,1-4 0-15,-2-1 0 16,2-5 0-16,-1-4 0 16,1-3 0-16,-2 0 0 15,2-3 2-15,-3-4-2 16,0-4 0-16,0-2-1 0,0-7 1 15,-3-6 0-15,-4-6 0 16,1-2 0-16,1 2-3 16,5 7 3-16,0 7 0 15,0 3 0-15,0 6 0 16,8 3-1-16,-2 5 1 16,2 2-1-16,0 0 1 15,2 0 0-15,2-1 0 16,-3-1-2-16,2 4 2 15,-1 2-2-15,-4 3 2 16,0 7 0-16,-3 4 1 0,0 3 1 16,0 2-2-1,-1 2 0-15,-1 2 0 0,1 1-1 16,-2 1 0 0,1 0 0-16,3-3 0 0,1 0 0 15,4-3-1-15,3-1 1 16,3 0 1-16,-2 2-1 15,0 0 1-15,-5 1 0 16,-3 0 0-16,-2 2 0 16,-2-1-1-16,-1 2 1 15,0 1 6-15,0-4-3 16,3-2-2-16,0-2-1 16,0-5 0-16,0 1 0 15,0-3 1-15,-2 0-1 16,1-1 0-16,-2-1 0 0,0-2 1 15,1-2-1 1,-1-4 0-16,3-3-2 0,0-1 0 16,0-5 2-16,2-1 2 15,-5-5-2-15,6 1-1 16,-6-1 1-16,0 3-3 16,0 5 5-16,0 1-3 15,0 3 1-15,0 1-1 16,0 0-2-16,0 1 2 15,0 1 1-15,-6-2-3 0,1-2 2 16,2-2-1 0,2 0-3-16,-1-1-1 15,2 3 3-15,0-2-1 16,0 1 2-16,0 1 0 0,0-1 3 16,0 2-9-16,0 0 11 15,0-2-3-15,2 0 0 16,1-1-2-16,1 1 0 15,5 1 1-15,0 0-8 16,3-4 6-16,1 3-10 16,-3 4 13-16,-3 1-1 15,-1 7-5-15,-2 3 6 16,-2 2-2-16,-1 2 4 16,-1 2-2-16,0 2 0 15,0 0 0-15,0 1 0 16,0 1 3-16,0-1-10 0,0 0 7 15,0 1 0-15,0-2 2 16,0-2-1-16,0 1-1 16,0-2-1-1,0-1 1-15,0-1-3 0,0 1 4 16,6-2-1-16,2 1 0 16,3-2-4-16,3-3 4 15,5 0 0-15,3-3-1 16,6-1 1-16,2-3 0 15,1-2 2-15,3-2-3 16,-1 2 1-16,-1 0-1 16,-4 3-2-16,-3 1 4 15,-1 1-1-15,1-3 0 16,5-3 0-16,6 0-5 16,4-4-1-16,3 0-1 0,-4 0 0 15,0 1-23-15,-3 2 19 16,-5 1 2-16,-2 3-8 15,-5 2 16-15,-8 2-11 16,-1 4 10-16,-6 5 0 16,0 4 0-16,-5 2-1 15,-1 2 3-15,-1 1 0 16,-2 1-2-16,0 0 4 16,0-1-2-16,0 2 0 15,0-1 3-15,0 1-4 0,0-2 1 16,0 1 0-16,0 1-2 15,0 0 5-15,0 0-3 16,0 0 0-16,0 0 3 16,0 0-7-1,0 0 4-15,0 0 0 0,0 0-5 16,0 0 7-16,0 0-2 16,0 0 0-16,0 0 5 15,0 0-5-15,-3 0 0 16,-2 0 1-16,-2 0-4 15,4 0 3-15,0 0 0 16,-2 0-3-16,1 0 1 16,-2 0 2-16,-3 1 0 15,2 5 0-15,-1 2-4 16,0 1 2-16,0 2 0 0,2 4-1 16,0 4-88-1,-3 5 14-15,-3 5-15 0,-5 7-39 16,-6 6-60-16,-9 7 19 15,-5 4 14-15,-3 0 19 16,-2-1 27-16,3-2 42 16,3-2-75-16</inkml:trace>
  <inkml:trace contextRef="#ctx0" brushRef="#br0" timeOffset="185293.93">14000 9154 104 0,'0'0'63'0,"0"0"-14"0,0 0 18 15,-84 22-4-15,75-19 6 16,5-3-11-16,4 0 14 16,0 0-36-16,0 0-25 15,0 0 0-15,6 0 45 16,-5 0-28-16,-1 0-26 15,0 0 2-15,0 0-1 16,0 0 5-16,0 0-8 0,0 0 0 16,0 3 4-16,0 1-3 15,6 0 9-15,2 0-4 16,7-2 1-16,4 1 32 16,8-3 16-16,4 0-11 15,5 0 10 1,6 0-19-16,7 0 30 0,12 0-11 15,15 0-3-15,8 0-3 16,3 0-12-16,-7-6-3 16,-11 1-2-16,-19 0-21 15,-12 3-4-15,-13 0 0 16,-11-1 2-16,-3 2 10 16,-5 0-16-16,2 1 6 15,-1 0-2-15,5-2-3 0,0 2 3 16,2-1-5-1,2-1 6-15,-1-1-3 0,1-1 9 16,-3 3-6 0,-3-2 18-16,-4 2-23 0,-3 1 6 15,-2 0 0-15,-1 0-8 16,6-2 14-16,4 2-13 16,6-3-1-16,6 0 7 15,5-1 1-15,2 0-1 16,0 0 2-16,-7 2-1 15,-4-1 1-15,-7 3-9 16,-5-1 3-16,-5-1 9 16,-1 2-4-16,0 0 10 15,0 0 10-15,0 0-28 16,0-1 9-16,0 1-8 0,0 0 5 16,0-1-2-1,0-1-1-15,0-2 15 0,0-6 9 16,0-2-18-16,0-7-9 15,0-2 0-15,0-2 2 16,-6-2 0-16,0-3-2 16,-1-5 0-16,-1-4 0 15,-1-8 4-15,3-4-8 16,2-6-1-16,1-3 5 16,0-2-3-16,1 0-1 15,-1 5 4-15,-4 6 0 16,1 6-6-16,-1 4 6 0,-4 2-1 15,-1 0 2 1,0 4-9-16,1 0 8 0,-2 1 0 16,4 0-3-16,2 0 5 15,-2 3-2-15,2 2 0 16,-1 3 1-16,-2 1-4 16,-1 4 3-16,1-1 0 15,-2 3-3-15,1 1 6 16,2 2-1-16,-1 0-2 15,3 2 0-15,-1 0-8 16,2 2 15-16,-1 2-7 0,1-1 0 16,1 2 0-1,1 0-5-15,1 1 5 0,0 2 0 16,0-1-1 0,1-1 3-16,-3 1-2 0,0-1 2 15,5 0 5-15,-3 1-8 16,1-2 1-16,1-2 0 15,-1-1-4-15,1 2 8 16,-1-1-4-16,2 2 0 16,0 0 0-16,0 3 1 15,-1-2-1-15,1 1 0 16,0 1-7-16,0-1 9 16,0-2-2-16,0 0 0 15,0-3 4-15,0-1-3 16,0-2-1-16,0-3 0 0,0 1-3 15,0-3 1-15,1-2 2 16,4-3 0-16,-1-2 4 16,3-3-9-16,1-2 4 15,1-2 1-15,0-2-1 16,3-3-18-16,-1-1 9 16,-4 0 0-16,-2 1-11 15,0 3 18-15,-5 3 0 16,0 1 2-16,0-2-7 15,0 1 4-15,0-3 4 16,0-1 0-16,-4-3-4 16,-2 0-1-16,3 1 5 0,-1 5-10 15,-1 3 6 1,0 7-12-16,2 2 16 0,2 5 0 16,-3 0-4-16,2 1-2 15,1 4 6-15,-2-1 0 16,1 3-3-16,1 1-3 15,1 0 3-15,-2 1 3 16,1 1-1-16,-1-3-10 16,-1 1 11-16,0-1-8 15,0-1 7-15,-1-2-36 16,-2 1 27-16,0 0-4 16,1 1-15-16,2-1 19 15,-1 1-26-15,-1 1 19 16,2 3 16-16,2 3-33 0,-2 0-4 15,3 2-42-15,0 4-127 16,6 11-105 0,10-5-11-16</inkml:trace>
  <inkml:trace contextRef="#ctx0" brushRef="#br0" timeOffset="194464.48">15167 6407 775 0,'0'0'88'16,"0"0"96"-16,0 0-41 0,0 0-41 16,0 0 1-16,0 0-31 15,0 0-52-15,-41-8-11 16,3 51 7-16,-12 6 7 15,2 5 2-15,1 0-19 16,2 1 3-16,0 2-7 16,5-2-2-16,6-3 0 15,4-5-7 1,8-6-42-16,6-9-69 0,6-6-87 16,4-12-93-16,0-13-205 15</inkml:trace>
  <inkml:trace contextRef="#ctx0" brushRef="#br0" timeOffset="194783.8">14662 6498 941 0,'0'0'176'0,"0"0"-21"0,0 0-29 15,0 0-84-15,0 0-42 16,104 48 28-16,-36 3 20 15,4 5 3-15,1 2-14 16,1 0-17-16,-5-6-3 0,-6-3 4 16,-7-8 1-1,-9-7-3-15,-9-7-12 0,-10-7 3 16,-9-8 1 0,-5-5-7-16,-6-3 5 0,-4-4-7 15,-1 0 3-15,-1 0-2 16,-1 0 0-16,1-8-3 15,-2-2-20-15,0 1-69 16,-3-1-81-16,-14-3-207 16,-3-3-457-16</inkml:trace>
  <inkml:trace contextRef="#ctx0" brushRef="#br0" timeOffset="195409.98">15149 6237 586 0,'0'0'55'0,"0"0"45"16,0 0-20-16,-63-89-11 0,38 70 34 16,-7 7-28-16,-5 4-20 15,-11 6 2-15,-7 2-29 16,-6 9 24-16,-6 14-17 15,1 14 3-15,-2 17-15 16,2 13-15-16,8 14 15 16,12 8-10-1,16 4-9-15,16 3 4 0,14-2-4 16,0-1-3-16,22-1-1 16,14-4-5-16,12-9 4 0,12-9 0 15,11-17 0 1,9-17 0-16,3-15 2 0,2-14-1 15,-3-7 9 1,-1-14-8-16,-1-22 26 0,-4-17 2 16,-5-13-9-1,-12-7-11-15,-13-9-3 0,-16-5 2 16,-15-7 5-16,-15-6-4 16,0-7-3-16,-28 2 6 15,-14 5-9-15,-10 12-3 16,-12 17-5-16,-8 16-1 15,-1 17-7-15,-2 14-58 16,4 11-51-16,3 12-97 16,-1 1-263-16</inkml:trace>
  <inkml:trace contextRef="#ctx0" brushRef="#br0" timeOffset="-211964.35">6790 6735 323 0,'0'0'232'0,"0"0"-122"16,0 0-6 0,0 0-45-16,0 0-35 0,0 0-1 15,0 0-7-15,-11-4-16 16,11 4 0-16,0 5 0 16,0 5 2-16,0 0 25 15,0 1-9-15,5-2-6 16,5-3-3-16,-1-2-7 15,0-4 6-15,-3 0-4 0,4 0 9 16,-4 0 18-16,-1-12-2 16,-4 0-1-16,-1-1 5 15,0-1 0-15,0 1 2 16,-4 4-7-16,-7 1-6 16,1 6 6-16,2 0-10 15,-2 2-18-15,-2 0 2 16,3 0-2-16,0 0 8 15,-1 9-8-15,5-1 0 16,2 1-2-16,3-1-5 16,0-1 4-16,0-2 3 15,0 0-5-15,9-4 2 16,6-1 6-16,0 0-2 16,1 0 7-16,1-4-6 15,-1-6 4-15,-7-2-3 16,0 0 2-16,-8 1-1 0,-1 2-4 15,0 2 9-15,0 2-5 16,-1 3-1-16,-11 2-3 16,0 0-3-16,-4 0 2 15,2 0-3-15,-2 9 4 16,1 6 0-16,0 1-2 16,6 2-2-16,6 0 2 15,3-1-1-15,0-4 0 16,0-1 1-16,14-5-8 15,-1-3 10-15,7-3 8 16,-1-1-6-16,0 0 6 16,-2-5-8-16,-3-7 4 15,-6-2 5-15,0 0-6 0,-8 0 4 16,0 1 3 0,0 2-10-16,-11 3 10 0,-2 2-10 15,-1 3-3-15,2 3 2 16,-1 0-6-16,4 0 7 15,3 0-3-15,6 0-41 16,0 3-89-16,3 1-99 16,18 2-88-16</inkml:trace>
  <inkml:trace contextRef="#ctx0" brushRef="#br0" timeOffset="-210864.39">8208 6738 98 0,'0'0'546'15,"0"0"-452"-15,0 0 37 16,0 0-39-16,0 0-37 16,0 0 14-16,-27-2-45 15,13 2 24-15,-2 0-17 16,0 4-21-16,3 3 26 15,1-1-17-15,6 1-9 16,3-3 1-16,3-1-11 0,0 2-12 16,0-4 8-16,0 0 4 15,9-1 10-15,3 0 2 16,1 0-8-16,0-2 11 16,-2-8-14-16,0-2 6 15,-3 0 2-15,-5-1-5 16,-3 1 11-16,0 0 2 15,0 1 4-15,-5 2 21 16,-6 2-37-16,-1 4 8 16,-3 3-9-16,0 0 1 15,-4 2 6-15,-2 9-11 16,3 3 0-16,5 1-5 16,2-1 1-16,8-2 4 15,2-2-2-15,1-2-7 16,0-1 7-16,0-2 0 0,12-2 2 15,1-3 3-15,7 0-1 16,2 0 12-16,-1-13-11 16,-2-3 0-16,-4 0 4 15,-4 0-7-15,-8 0 4 16,-3 2 6-16,0 4-6 16,-5 2-2-16,-9 5-2 15,-2 3 14-15,-2 0-12 16,-4 7-2-16,-2 7 0 15,2 0-7-15,5-2 7 16,8-4 0-16,5-3 0 0,4-4-12 16,0-1 9-1,0 0-4-15,0 0 7 0,13 0 1 16,1 0 2 0,-1-1 1-16,-4-4-4 0,0 3 5 15,-3-1-11-15,-2 0-47 16,2 0-85-16,-1 2-115 15,-5-2-262-15</inkml:trace>
  <inkml:trace contextRef="#ctx0" brushRef="#br0" timeOffset="-209464.36">9530 8025 337 0,'0'0'235'15,"0"0"-135"-15,0 0 6 16,0 0-66-16,0 0-29 0,0 0 41 15,0 0-11-15,-82 4 9 16,72 0-24 0,2 2-8-16,4 0 5 0,-1-2-3 15,2 1-8-15,3-3 5 16,0-1-15-16,0-1-2 16,0 0 0-16,0 0 10 15,0 0 12-15,5-3 8 16,2-5-2-16,-1 0-6 15,-2-2-13-15,-4 1 14 16,0 2 14-16,0 0-8 0,-4 1-4 16,-5 3-19-16,0 3 3 15,-4 0 1-15,-1 0-7 16,2 10-3-16,1 2 0 16,0-1-1-16,8 2 0 15,1-4-1-15,2 0-6 16,0-2 7-16,0-2-4 15,5-3 2-15,7-2 3 16,4 0 5-16,4 0-1 16,2-11 2-16,-3-3-5 15,-5 0 5-15,-6-3-1 16,-3 1-5-16,-5 2 9 16,0 1-6-16,0 5 0 15,-5 2-3-15,-6 6 4 0,-6 0-4 16,-3 4 0-16,-4 13 1 15,2 0-3-15,5 3-2 16,9-3 3-16,7-3 1 16,1-1-15-16,3-5 12 15,14-4 2-15,6-4 2 16,3 0 3-16,0-5-1 16,-1-11 1-16,-5 0-1 15,-9-3-3-15,-2 1 10 16,-9-1-7-16,0 4 8 15,-2 2 3-15,-13 6-14 16,-1 6-7-16,-8 1-26 0,0 1-137 16,-3 12-128-1</inkml:trace>
  <inkml:trace contextRef="#ctx0" brushRef="#br0" timeOffset="-208292.5">9443 9258 513 0,'0'0'118'0,"0"0"5"16,0 0-50-16,0 0-49 16,0 0-22-16,0 0-2 15,-41 21 10-15,36-8-10 16,4-3 11-16,1-3-11 15,0-2 4-15,0-2-2 0,4-3 0 16,4 0 14-16,5 0 1 16,-2-7 8-16,-5-4 27 15,-2 0-2-15,-4-1 9 16,0 3 3-16,0 0-23 16,-2 1 1-16,-8 3-4 15,1 4-20-15,-4 1-4 16,-1 0-11-16,-1 0 1 15,-4 11-2-15,7 3 0 16,-1 2 0-16,4 1-3 16,6 1-1-16,3-1 2 15,0-3-5-15,0-2 4 16,10-6-1-16,5-1 5 16,-3-5-1-16,3 0 7 15,0-5-4-15,-3-8 6 0,0-6-5 16,-6 1-2-16,-3 2 6 15,-3 2 0-15,0 6-7 16,0 2 23-16,0 5-15 16,-6 1-2-16,-9 0-5 15,1 12 0-15,0 6-4 16,-3 4 2-16,9-4-1 16,1 1-1-16,4-6-5 15,3-3 7-15,0-3-9 16,5-4 6-16,8-3 0 15,-1 0 5-15,3-4-2 16,-2-10 3-16,-2-1-1 16,-4-1-2-16,-4 0 0 15,-3 1-1-15,0-2-28 0,-10 3-74 16,-10 0-216-16,-8 3-464 16</inkml:trace>
  <inkml:trace contextRef="#ctx0" brushRef="#br0" timeOffset="-207639.72">8159 8021 479 0,'0'0'187'16,"0"0"-149"-16,0 0-12 16,0 0-26-16,0 0-34 15,0 0-102-15,3 22-225 16</inkml:trace>
  <inkml:trace contextRef="#ctx0" brushRef="#br0" timeOffset="-203548.83">8125 7977 199 0,'0'0'147'0,"0"0"-129"0,0 0-3 16,0 0-5-16,0 0 2 15,0 0-9-15,0 0 2 0,-5 1-1 16,5-1 4 0,0 0 16-16,0 0 37 0,0 0 34 15,0-1-12-15,3-6-46 16,-1 1-9-16,-2 3 10 16,0-1 6-16,0 3 2 15,0 1-24-15,0 0 1 16,-2 0-18-16,-1 0-5 15,-4 0 0-15,4 4 11 16,0 6-6-16,1 2-5 16,2-3 0-16,0-2 0 15,0-2-6-15,0 0-4 16,8-2 7-16,-1-3 3 16,1 0 5-16,1 0 1 0,-2 0-3 15,2 0 6-15,-3-6 8 16,-6 2-15-1,3-1 24-15,-3 1-9 0,0 3-4 16,0 1 9-16,0 0-22 16,0 0-17-16,0 0-17 15,-3 4 3-15,-2 4-60 16,4 2-143-16,1-4-186 16</inkml:trace>
  <inkml:trace contextRef="#ctx0" brushRef="#br0" timeOffset="-202402.87">8181 9285 542 0,'0'0'54'0,"0"0"-30"16,0 0 4-16,0 0-20 15,0 0-1-15,0 0-1 16,-19 26-5-16,19-24 4 0,0-2 12 16,0 0 12-16,3 0 10 15,0 0 44-15,-1-4-2 16,-2 1-19-16,0 0-9 15,0 3 9-15,0 0-18 16,0 0-31-16,0 0-13 16,-8 1 0-16,-1 12 15 15,-3 1-15-15,6 2 0 16,5-3-3-16,1-4-1 16,0-3-2-16,1-5 6 0,11-1 1 15,0 0 4-15,2-2 0 16,-1-9-3-16,-6-1 8 15,-1 0-8-15,-4 2 12 16,1 1-14-16,-3 2 3 16,0 4-6-16,0 3 3 15,0 0-77-15,-8 0-383 16</inkml:trace>
  <inkml:trace contextRef="#ctx0" brushRef="#br0" timeOffset="-138466.65">11666 18103 394 0,'0'0'87'0,"0"0"-30"0,0 0 68 15,0 0-40-15,0 0-11 16,0 0 6-16,0 0-1 15,50-13-9-15,-34 0-12 0,-4 2-15 16,-3-3 3 0,-6 0-20-16,-3 0 16 15,-2 0-6-15,-20-1-24 16,-9 7 2-16,-10 5-11 0,-5 3-3 16,-3 0 11-1,0 10-7-15,7 6 5 0,8 1-9 16,13 3 9-16,11-2-10 15,10 3 1-15,2 3-5 16,27 3-1-16,14 2 12 16,5 2 0-16,1 1 3 15,-10-3-2-15,-14-2 11 16,-14-6-14-16,-11-1 7 16,-2-1 20-16,-22 0-7 15,-9-2 11-15,-2-1-34 16,2-5 9-16,13-6-20 15,6-5 4 1,6 0-57-16,8-19-77 0,8-11-223 0,17-3-241 16</inkml:trace>
  <inkml:trace contextRef="#ctx0" brushRef="#br0" timeOffset="-137967.68">11820 18156 651 0,'0'0'71'16,"0"0"-40"-16,0 0 46 0,0 0-2 16,0 0-21-1,0 0 16-15,85 14-41 0,-65-14 11 16,-3-5 11 0,-3-9-40-16,-2-3 12 0,-8 0-14 15,-4-3-2-15,0 3 8 16,-13 4-13-16,-11 8 11 15,-6 5 8-15,-8 4-2 16,0 20 31-16,2 7 1 31,8 4-22-31,7 2 10 0,12-1-35 0,9-3 1 16,0 0-5-16,16-6 5 16,9-8-5-16,3-6 1 15,10-6 2-15,1-7 5 16,2-3-8-16,3-24-23 15,-2-9-41-15,-4-11-47 16,-7-5 18-16,-10-4 6 16,-14-4 69-16,-4 4 18 0,-3 12 14 15,0 16 71-15,0 15 28 16,0 13-35-16,0 2-3 16,0 24-72-16,0 11 17 15,0 7 43-15,0 1-37 16,0-4-10-16,0-5-12 15,0-3 2-15,6-3-12 0,7-2-16 16,3-4-92 0,1-3-88-1,-3-8-295-15</inkml:trace>
  <inkml:trace contextRef="#ctx0" brushRef="#br0" timeOffset="-137825.47">12049 18202 775 0,'0'0'67'0,"0"0"-50"16,83-29-17-16,-38 18-80 15,1 0-212-15</inkml:trace>
  <inkml:trace contextRef="#ctx0" brushRef="#br0" timeOffset="-135412.83">12578 18017 144 0,'0'0'809'16,"0"0"-683"-16,0 0 7 0,0 0-57 15,0 0-3-15,-81 97 12 16,74-62-20-16,7-5-33 16,0-2 6-16,1-8-37 15,16-2 4-15,4-8-5 16,4-4 6-16,-1-6-3 15,3 0-3-15,-3-10 1 16,-5-11 12-16,-7-3-8 16,-7-9-3-16,-5 0-2 15,0-6 6-15,-11 4-10 16,-5 4 4-16,10 3 0 0,3 2-1 16,3 4 3-16,4 2-2 15,17 7 0 1,3 6 1-16,4 7-1 0,-2 6 0 15,-1 24 5-15,-4 9 34 16,-7 9-21-16,-4 10 14 16,-6-2-4-16,1 8-23 15,-4 2 18-15,4 3-23 16,1 0 4-16,3-6-3 16,1-17 4-16,2-10-5 15,3-13 0-15,3-9-29 16,3-7-1-16,4-7-26 0,2-5-28 15,-5-23-52-15,-4-12-82 16,-12-13-80-16,-6-4-94 16,-16 1-95-1,-20 9 487-15,-7 15 392 0,1 12-106 16,8 10-33-16,8 0-84 16,12 6-69-16,11 1-7 15,3 0-60-15,1-1-33 16,24-4-18-16,11-5 18 15,13 0 0-15,3-1-53 16,-4 1 4-16,-2 2-3 16,-5-4-26-16,-2 1 7 15,-5-5-19-15,-4 4-37 0,-3 2 2 16,-10 4 88 0,-6 2 37-16,-3 3 57 0,-7 1 52 15,2 3 38-15,-3 0-58 16,1 3-36-16,2 18-1 15,2 9 41-15,-1 5 11 16,1 3-41-16,-4 0-17 16,1-1 5-16,-2-4-35 15,0-9-7-15,1-9-5 16,1-8 3-16,4-7-7 16,-2 0 0-16,5-18 5 15,5-13 10-15,2-10-15 16,1-3 0-16,-1 0-7 0,-4 11 10 15,3 7-3-15,-6 13 0 16,-5 12 2-16,5 1-8 16,-3 10 6-1,3 15 0-15,2 9 15 0,-1-1-12 16,0 2 15-16,5-1-18 16,6-4 0-16,3-5-2 15,4-7 2-15,5-10 0 16,-1-8-1-16,-3 0-11 15,1-15 7-15,-5-10-10 16,-2-9-3-16,-7-4 17 16,-3 4-6-16,-5 0 7 15,-3 11 2-15,-4 8 6 0,-1 11 5 16,0 4 11 0,0 0-14-16,0 5-10 0,0 16 11 15,0 9-11-15,0 4 16 16,0-3-13-16,0 0 7 15,3-7-10-15,11-6 5 16,4-5-18-16,2-8 12 16,6-5-1-16,-4 0 0 15,2-18-32-15,-2-5 22 16,-5-7-11-16,-4 0 3 16,-5 1 15-16,-5 7 2 15,-3 8 3-15,0 8 10 0,0 6-3 16,0 0 12-1,-2 2-19-15,-5 12 0 0,-3 7 6 16,3 2 0 0,4 2-6-16,3-2 0 0,0-2 0 15,0-4-6-15,12-6-19 16,6-7-25-16,3-4 14 16,3 0-28-16,0-16 12 15,-2-11 2-15,-3-3-5 16,-2 2 53-16,-4 1-1 15,-4 6 3-15,-3 8 30 16,-3 6 22-16,-1 5 13 16,-2 2-14-16,6 0-51 0,-3 20 0 15,1 6 19 1,1 3 6-16,-4 2 18 0,2-2-35 16,-3-5 6-16,2-8-12 15,-1-6 6-15,-1-8-6 16,3-2-1-16,-1 0-1 15,1-21 25-15,4-4-18 16,2-11-7-16,3 0 0 16,0 4 1-16,0 11-3 15,-3 7 2-15,4 11-4 16,1 3-7-16,2 3 10 16,1 15 1-16,0 8 0 15,-3 1 6-15,1 1-3 0,-5-4-3 16,-4-4 0-16,0-9 1 15,-5-5 0 1,-1-4-1-16,2-2 7 0,-1 0-4 16,2-12 22-1,4-15-25-15,5-7 2 0,4-1-11 16,1-4 15-16,3 7-6 16,-2 8 0-16,-1 10 3 15,0 11-12-15,-3 3 9 16,2 7-4-16,-4 12-3 15,-3 3 6-15,1 2 1 16,-2-1 0-16,1-5-13 0,3-4-12 16,0-5-48-1,3-7-26-15,0-2 6 0,5-1-8 16,2-14-4 0,0-5-7-16,2 0 39 0,-4 3 73 15,-4 2 0-15,-6 6 2 16,-3 5 89-16,-7 4-13 15,0 0-7-15,0 0-25 16,0 0-20-16,2 0 32 16,-1 6-29-16,2-4-10 15,-1 1 5-15,1-1-21 16,1-1 5-16,4-1 5 16,2 0-6-16,1 0 9 15,-1-6-14-15,0-3 0 0,-2-7 8 16,-3-1-5-1,-4 0-1-15,-1 1 4 16,0 7-2-16,0 4 23 16,-6 3-22-16,-5 2-5 0,-2 0 12 15,-3 9-8-15,-1 14-6 16,5 0 20-16,2 5-16 16,9 0 14-16,1-1-15 15,0-6 1 1,7-1-4-16,9-6 2 0,8-4-2 15,1-6 0-15,5-4-7 0,2 0 2 16,-1-17-6 0,-1-2-2-16,-5-7 9 0,-1 0-3 15,0 1 7 1,-3 3 0-16,-6 6 6 0,-5 8-1 16,-5 5-4-1,-4 3 13-15,-1 0-11 0,2 17 9 16,-2 3-2-1,1 3 3-15,2 0-12 0,3-3 12 16,2-4-13-16,3-5 0 16,2-3-3-16,3-4 12 15,0-4-9-15,5 0 4 16,0-7-2-16,-3-8-4 16,1-5-5-16,-4-1 7 15,-1 4-6-15,-5 3 13 16,-5 7-10-16,-2 5 3 15,-2 2-4-15,0 0-2 0,0 0-7 16,0 7 3 0,0 6 3-16,1 1 0 0,2-3-38 15,3-1-30-15,-3-1-55 16,1-5-16-16,1-4-73 16,1 0-67-16,2-4-104 15</inkml:trace>
  <inkml:trace contextRef="#ctx0" brushRef="#br0" timeOffset="-135172.52">15326 17892 452 0,'0'0'267'15,"0"0"-36"-15,0 0-60 16,0 0-54-16,0 0-2 0,0 0-48 16,-70-9-67-1,73 12 16-15,17-2-10 0,5-1 27 16,0 0-10-1,-1-8 27-15,-6-6-33 0,-5-2 0 16,-7 2-9-16,-4 1 1 16,-2 3-18-16,0 3 5 15,-21 7-46-15,-7 0 2 16,-5 8-54-16,2 15-38 0,4 4-179 16,10 1-444-1</inkml:trace>
  <inkml:trace contextRef="#ctx0" brushRef="#br0" timeOffset="-134916.33">15478 17977 631 0,'0'0'323'0,"0"0"-156"0,0 0-84 16,0 0 0-16,0 0-1 15,0 0-27-15,-53 97-5 16,41-71-38-16,6-3 23 16,3-4-31-16,3-2 1 15,0-7-9-15,9-3 4 16,16-3-18-16,5-4-40 0,9 0-66 16,1-8-46-1,3-15-143-15,3-6-122 0</inkml:trace>
  <inkml:trace contextRef="#ctx0" brushRef="#br0" timeOffset="-134438.8">15768 17977 321 0,'0'0'273'0,"0"0"-46"16,0 0-27-16,0 0-119 15,0 0-16-15,0 0 39 16,-84 37-3-16,71-20-73 16,5 3 22-16,4-8-32 15,4 1-7-15,0-6-11 16,9 0 6-16,9-7 1 15,6 0-6-15,1 0 0 0,-4-7-2 16,-9 1-3-16,-5 2 4 16,-4 3-5-16,-3 1 16 15,0 0-10-15,0 0-1 16,0 0 1-16,0 0-2 16,0 8 2-16,4-4 5 15,1 2-1-15,4-5 8 16,5 1-13-16,7-2 9 15,5 0-3-15,4-3 2 16,2-13-8-16,0-4 0 16,3-9-1-16,-7-8 9 15,-4-9-8-15,-11-4 0 16,-11 4-8-16,-2 12 5 16,0 17-5-16,-20 16-3 0,-4 1 5 15,-1 25 12-15,0 11 1 16,7 8 12-16,8 2-14 15,10-3 22-15,0-6-27 16,0-4 3-16,14-8-7 16,4-5 4-16,5-7-33 15,7-6-47-15,7-4-117 16,9-3-172-16</inkml:trace>
  <inkml:trace contextRef="#ctx0" brushRef="#br0" timeOffset="-134024.79">16696 17931 813 0,'0'0'269'15,"0"0"-90"-15,0 0-33 0,0 0-32 0,0 0-51 16,0 0-25-16,3-69 7 15,-3 72-45-15,0 16 1 16,1 9 26-16,3 5-14 16,0-2 13-16,2 0-17 15,0-4-4-15,1-6 1 0,1-6-6 16,3-9 0-16,3-5 2 16,8-1 4-16,4-1 2 15,2-17-7-15,-1-8 6 16,-5-5 5-16,-1-5-12 15,-6-1 3-15,-5 3-3 16,-8 6 7-16,-2 11-8 16,0 7 1-16,-8 10-20 15,-6 0 16-15,0 0-61 0,-2 21-17 16,5 5-43 0,10 3-32-16,1-5-21 0,1-4-106 15,18-7-44-15</inkml:trace>
  <inkml:trace contextRef="#ctx0" brushRef="#br0" timeOffset="-133027.06">17143 17897 588 0,'0'0'289'0,"0"0"-100"16,0 0-62-16,0 0-65 15,0 0-20-15,0 0 35 16,-40 62-43-16,31-41-4 15,6-4-15-15,3-4-10 16,0-6-8-16,0-3 3 16,3-1 0-16,12-3 15 15,2 0-13-15,2 0 7 0,-1-10-4 16,-2-4 5 0,-2 1-3-16,-4 3 1 0,-6 3 1 15,-2 4 34-15,-2 3-21 16,0 0 3-16,0 0-23 15,0 0 5-15,0 0-13 16,0 5 6-16,0 3 0 16,3-3 5-16,3 1-4 15,5-2-1-15,3-2 0 16,2-2 10-16,1 0-5 16,2-3-5-16,-3-14 7 15,1-2-5-15,-2-4 3 16,0-7-5-16,-3 4 0 15,0 2 10-15,0 5-9 0,-4 9 3 16,-4 6-2-16,-1 4 13 16,0 0-15-16,-1 17 0 15,-2 10-4-15,0 5 12 16,0 2-7-16,0-1-1 16,0-4 0-16,0-9 1 15,0-4 3-15,0-8-4 16,0-5 0-16,7-3-4 15,2 0 1-15,6-6 3 16,4-11-7-16,2-4 2 16,-3 1-7-16,-2 2 12 15,-2 5 0-15,-4 5 6 16,-4 5-11-16,-3 0 5 0,0 3 0 16,2 0-8-1,1 0 11-15,4 3-3 0,2 1 0 16,3 2 7-16,0-5-12 15,6-1 5-15,0 0 0 16,3 0 0-16,1-1 6 16,-1-9-6-16,-5-3 0 15,1-1 11-15,-6-2-6 16,-5 3-5-16,-3 0 0 16,-6 6-7-16,0 3 7 15,0 2-2-15,0 2-10 0,-4 0-1 16,-5 10 8-16,-1 8 5 15,4 2 0-15,3 0-4 16,3-3 13-16,0 0-9 16,3-7 0-1,11-5 6-15,4-1-5 0,2-2-1 16,1-2 0-16,3 0 1 16,-2-7 6-16,2-7-7 15,1-5 0-15,2-5-30 16,2-4 11-16,-1-4-38 15,-9 5-19-15,-11 6 37 16,-8 7 4-16,-9 4 6 16,-20 7 24-16,-1 3-7 15,5 4-9-15,10 20-61 16,8 7-67-16,5 2 14 16,2-1-17-16,0-5-21 0,0-6 1 15,-3-5 85-15,-1-5 71 16,-1-3-46-16</inkml:trace>
  <inkml:trace contextRef="#ctx0" brushRef="#br0" timeOffset="-132825.21">18024 17988 701 0,'0'0'207'0,"0"0"-89"16,0 0-21 0,0 0-97-16,0 0-19 0,0 0-269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5T10:25:26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25009 7633 9 0,'5'-1'13'0,"-5"1"-4"0,0 0 8 0,0 0 7 0,0 0-3 15,0 0 1-15,0 0 4 0,0 0-5 0,0 0 4 16,0 0-22-16,0-1-2 0,0 0-1 0,0 0 0 16,0-1-7-16,0 1-4 0,0 0 5 0,-1 0-1 15,-1 0 13-15,1 0 0 0,0-1 0 0,0 2 0 0,0 0-5 16,0 0 20-16,0 0 0 0,-1 0 8 0,1 0-1 0,0 0-7 0,0 0-2 15,0 0 0-15,0 0 0 0,-1-1 11 0,1 1-8 16,0 0 9-16,0 0-7 0,-1 0-6 0,-1 0 2 16,2 0-4-16,0 0-10 0,0 0 12 0,0 0-6 0,0 0 8 15,0 0-20-15,-1 0 17 0,1 0-7 0,0 0 12 0,0 0-1 0,0 0-16 16,0 0 8-16,-1 0-9 0,1 0 13 0,0-1 4 16,0 0-6-16,1 0 4 0,0 0-3 0,0 0-3 15,0-1 5-15,0 1-6 0,0 0-10 0,0 0 4 31,0 0-5-31,0 0 5 0,0-1-3 0,0 1 6 16,0 0-2-16,0 0 1 0,0 1-19 0,0 0 11 16,0 0 2-16,0 0 5 0,0 0 1 0,0 0-3 0,0 0-5 15,0 0 2-15,0 0 0 0,0 0-5 0,0 0 2 16,0 0-4-16,0 0 14 0,0 1-7 0,0 0 4 0,0 0-6 16,0 1-7-16,0-1 13 0,0 0-8 0,0 0 10 15,0 0-1-15,0 0-5 0,0 1 4 0,0-1-5 16,0 0 5-16,1 0 2 0,0 0 0 0,0 0-1 15,1 0-7-15,-2 1 3 0,1-1-5 0,0 0 4 0,0 0 2 0,0 0-8 16,0 0 9-16,1 1-9 0,-1-1 2 0,0-1 3 16,0 0-1-16,0 0 4 0,0 0 0 0,0 0 0 15,-1 0-2-15,0-1 1 0,0-1-4 0,0 1 0 0,2 0-3 16,-2 0 4-16,0 0 0 16,0 0 5-16,0-1-3 0,0 1 4 0,0 0-4 0,0 0-5 15,0 0 4-15,0 0-5 0,0 0-1 0,-2 1 5 0,1 0 0 16,0 0 2-16,0 0 5 0,0 0-4 0,0 0-5 15,0 0 2-15,-1 0-9 0,-29 8 14 0,28-4 1 0,-2 0 5 16,2-2-7-16,-1 3-3 0,2-2-2 0,2-1 1 16,0 3 0-16,-2-3 6 0,3 2-3 0,-2 0 5 15,1 1-8-15,0-3 0 0,0 1-1 0,2-1 0 16,0-2 9-16,-2 0-8 0,0 0 12 0,0 0-12 16,1 0 7-16,1 0 6 0,-1 0-2 0,0 0 3 0,0 0-5 0,0 0 1 15,0 0-10-15,0 0 6 0,1 0-10 0,-1 0 6 16,0-1 5-16,0 0-1 0,0-1-6 0,0 1 0 15,1 0 1-15,7-22 0 0,-13 15 5 0,0 2-5 16,3 0-3-16,1 6 2 0,0 0 0 0,-9-8 2 16,4 5 5-16,-2-2-4 0,0 4 2 0,3 1-8 15,-1 0 3-15,0-1-4 0,0 1 12 0,1-1-6 16,-1 1-2-16,-1 2 0 0,1 0-1 0,-2 2 1 0,0 2 3 16,3-1-1-16,0 0 1 0,-4 1 2 15,1-2-5-15,2 1 5 0,1 3-6 0,0-1 1 0,1 0 1 16,-1 1 2-16,1-1 6 0,2-1-13 0,1-2 11 0,0 2-10 15,1 1 8 1,0-2-1-16,2 0-5 0,2 0 3 0,-3-2-6 16,3 2 4-16,-2-3-3 0,3 0 3 0,0-2 3 15,-2 0-3-15,2 0 1 0,-1-2-1 0,2 1 1 16,-1-2 4-16,2 0 2 0,-3 0 0 0,1-3-10 0,2 2 3 16,-3-3-1-16,2 2 2 0,-3-1 4 0,4 2 4 15,-2-1-9-15,-1-2 7 0,1 1-5 0,-6 1-2 0,2 0 0 16,-1 0-4-16,0 2 1 0,-2-4 4 0,1 0 5 15,-1 1-2-15,-4-3-1 0,3 2 0 0,-2 0-3 0,2 0 2 16,-2 3-5-16,-2-2 4 0,0 0-1 0,0 0 5 16,0 1 8-16,1 2-9 0,-1 3 4 15,0 0-7-15,2 2-7 0,1-1 7 0,-1 1-5 0,-1 0 4 0,0 3-6 0,1 2 4 16,-1-1 1-16,2 1 1 0,-1-1 6 0,-3 1-9 16,2-1 5-16,0 3-5 0,0-1 3 0,1 1 3 31,4 0-1-31,-1-1 3 0,1-1-9 0,1 0 8 15,0 0-9-15,1-3 9 0,-2 2-9 0,4-1-1 0,-2-1 6 16,0 0-4-16,3 0 13 0,-2-1-6 0,1-2 2 16,-4-1-4-16,0 0-6 0,11 0 10 0,-5-1-3 0,0-2 8 15,-3 1-2-15,1-2-8 0,-1 0 1 0,3-1-1 16,-1 1 8-16,2 0-7 0,-4-2 11 0,2 2-11 16,-2-2 3-16,1 1 4 0,-1 0-9 0,-3-1 6 0,2 2-1 0,1 1-4 15,-3 0 2-15,-2-3-3 0,1 1-3 0,-3-3 6 16,1 1 6-16,1 1-2 0,-4-1 4 0,-1 2-7 15,1 1-1-15,1 1-1 0,5 3 0 0,0 0 9 16,-1 0-8-16,-17-4 7 0,14 3-16 0,-3 1 10 0,2 2-5 16,3 0 6-16,-4 0-6 0,0 0-1 0,0 1 5 0,0 2-2 15,-2 0 5-15,3 2-5 0,0 1-1 0,1-1-3 16,3 1-2-16,-2-1 8 0,1 0 1 0,1 1 1 0,1 0-9 31,0-1 4-31,0 1 1 0,1-2 2 0,4 1-1 16,-3-1 4-16,3-1-10 0,0 0 8 0,2-2-3 0,-3-1 4 0,4 1 3 15,-4-2-2-15,1-1-5 0,2 0 5 0,3-1-1 16,-4-2 4-16,2 1-8 0,-1-1 9 0,-2-2-6 16,3 2 7-16,-1-3-13 0,0 0 2 0,0 0-1 15,-1 1 2-15,-2-1 0 0,3 0 9 0,0 0-8 16,-1-1 9-16,0 2-12 0,-2-1 6 0,-2-2-3 16,2 2 3-16,-2-2-7 0,-2 0 3 0,0 1 4 15,0 0-2-15,0-1 2 0,-1 2 0 0,0 0-4 0,-4 1 2 16,-1-1-7-16,2 1 6 0,4 5-1 0,0 0 2 15,-1 0-2-15,-18-5 0 0,11 2 0 0,0 3 0 0,2 1 0 16,3 1-2-16,-1 1 4 0,-1 0-2 0,0 2-1 0,1 2 2 16,-1-1-2-16,0 2 4 0,0-1-3 0,3 1 2 15,1 0-2-15,-1 1 1 0,2 0-3 0,-4 1-1 16,5 0 3-16,2-1-3 16,-4-1 3-16,1 0 0 0,0-2 3 0,3 1 1 0,0-1 1 15,1-1-2-15,-2 0-6 0,-4-3 3 0,4 2 0 16,2-3 2-16,0 0 5 0,0 0-5 0,0-1-2 0,-1-1 7 15,0-2-3-15,1 0 5 16,1 0-9-16,2-2-3 0,-2 1 6 0,2-1-3 0,0-2 5 16,-5-1-5-16,4 2-2 0,0 2 1 0,-5-5 6 0,4 3-4 15,-2-1 4-15,-3-1-4 0,1 3 1 0,-1-2 0 0,0-2-1 16,0 3 1-16,-4-2 0 0,1 0 0 16,0 2-2-16,-3-1 0 0,2 2-3 0,0 1 9 0,-3 1-5 15,1 0 7-15,0 2-8 0,0 1-5 0,1 0 3 0,-2 1-5 16,-2-1 6-16,1 2 4 0,-3-1 2 0,8 2-1 15,-2 3-9-15,0 0 5 0,2 3-1 16,-4-2 1-16,2 1-6 0,0 0 9 0,0 1-7 0,2-1 9 16,-1 2-1-16,3-1-8 0,2-1 6 0,0 1-6 0,3-2 10 15,0 1-13-15,0-1 6 0,-1-1-8 0,0-1 9 0,1-1 8 16,2 1-6-16,2-2 6 0,-2-1-14 0,-3-1 4 16,3 1-1-16,0-2 3 0,0-2 3 0,4 1 1 15,-4-2 1 1,5-1-1-16,0 0 6 0,-2-2-10 0,4 0 4 15,-4 0-5-15,2 0 5 0,1 0-7 0,-2-1 4 0,1-1-5 16,-3-1 15-16,-3-1-11 0,2 2 1 16,-1 0-4-16,0 0 3 0,-2 0 7 0,-1-2-1 0,-2 3 2 15,-1-2-11-15,-1 0 8 0,-2 5-4 0,-1-4 5 0,2 3-3 0,-3 1-3 16,-1 0 2-16,0 2-2 0,-1-3-4 0,-2 3 1 16,-1 0 0-16,0 2 2 0,-1 2 2 0,1 3 4 15,1-1-8-15,-5-2 4 0,3 7-2 0,4-4-6 16,0 3 12-16,4 2-10 0,-6-6 0 0,0 4 7 0,2 0-7 15,-1 3 10-15,2-1 1 0,-1 0-7 0,3 1 3 16,1-3-4-16,2 2 0 0,0-1 0 0,-2 0-1 16,7 0 0-16,-2 0-3 0,0-1 7 0,3 0-3 0,-1-2 4 15,1 1-3-15,1-1 1 0,2-2 6 0,-2 1-3 0,5-2-5 16,0 0 10-16,-2-1-8 0,0-2 9 16,-1 0-8-16,3 0 2 15,-2-1-5-15,2 0 2 0,-1-2-3 0,0 0 6 16,2-1 2-16,-3 1 0 0,-1-2-13 0,0 0 7 15,-3-1 1-15,1-1 4 0,-1 1 5 0,-1-1-5 16,0 0-5-16,-3-1 1 0,2 1 0 0,-3 0 0 16,0-3 4-16,-2 3-3 0,0 0-4 0,0-1 10 0,-3 2-7 0,1 1 8 15,-3-2-19-15,0 1 16 0,-1-1-5 16,0-1 8-16,-2 2-7 0,0 1-6 0,-1 1 5 0,0-1-4 16,-2 2 5-16,1 0-1 0,3 3 1 0,-4 0 0 15,6 0 2-15,-3 0-1 0,2 3-3 0,2 0 2 16,-1 0-2-16,3 2 0 0,0 1-2 0,-2 1 3 0,1 1-9 15,2 0 9-15,-3-1-7 0,6 2 7 0,-2 1 8 0,1 0-15 0,0-1 10 16,-2 0-12-16,1 3 8 0,2-2 4 0,3-1-3 16,1 1 5-1,-1-3-1-15,2 0-5 0,0-1-2 0,0 0 0 0,0-1 3 0,1-2 2 0,-3 0 2 16,2-1-1 0,4-1-3-16,-3 0 0 0,3 0-4 0,0-1 2 0,-3-1 10 0,5-1-8 0,-2-2 4 0,-1 2-6 31,-1-2-1-31,1-2 5 0,-1 1 3 0,-1-1-1 15,4-1-4-15,-6 1-4 0,-1-4 4 0,-1 1-1 0,-1 0 1 0,0 0 0 16,1 1-1-16,-3 0 1 0,0-1 11 0,-1 0-12 16,-3-1 4-16,1-1-7 0,-2 1 5 0,0 2-1 15,-1 1-1-15,3 2-1 0,-3 0 0 0,1 2 0 16,0-1 3-16,-2 0-1 0,2 4 4 0,-2-1-5 0,-1 1 1 16,0 0-2-16,-3-2 2 0,2 5 1 0,3 1-2 15,1 3 2-15,2-2-2 0,0 2 4 0,0 0-6 0,-2-1 5 16,1 2-13-16,-1-1 10 0,3 2-1 0,1 2 3 15,0-2 0-15,1 1-6 0,0 1 6 0,1-2-5 0,0 0 13 16,2 1-7-16,-4-3 0 0,2 0-3 0,4 0-6 0,-2-2 6 16,9 1-2-16,-4-3 3 0,-2 1 1 0,3-2 3 15,-3-1 1-15,2-1 0 0,2 0 1 0,-1-2-4 16,0-2-1-16,5 0 0 0,-3-1-8 0,-1-1 10 0,2 0-6 31,-3 0 8-31,0-1-2 0,1-1 1 0,-1 1-1 0,-2 0-1 0,1-3-3 0,-3 2 1 16,2 3 3-1,-5-3-1-15,0 2-5 0,-1-3 1 0,-2-3 0 0,2 4 0 16,0-1 2-16,0 2 1 0,-2-2-1 0,-2-3 1 16,0 4 0-16,-1-1 1 0,0 3-1 0,-1 0 1 0,-1-2 5 15,-1 5-6-15,1-1 3 0,-3 3-4 16,2 1-2-16,-1 0-4 0,2 0 6 0,-2 5-4 0,0-3 3 0,-2 2-7 16,3 1 0-16,1 1 1 0,-1 3 14 0,1 0-6 15,-1 0-1-15,3-1-1 0,-2 1-2 0,6 1 0 0,-4 2 4 16,-1-2-2-16,5 3 1 0,-4-2 0 0,4 1 2 0,2-1 0 15,-1-1 6-15,3-1-11 0,-2 0 1 0,5-1-4 0,-3-2 8 32,3 1-2-32,1-4 0 0,-1 2-2 0,2-3 0 0,2 1 2 0,0-3 4 0,4 0-1 0,-1-2-7 15,-2-1 3-15,3-2-2 0,-3 1 4 0,2-2 10 0,0-1-11 32,0 0 5-32,-1-1-7 0,-1-1 1 15,-3 0 7-15,1-2-10 0,-1 2 9 0,0 0-7 0,2 0 6 16,-5-1-4-16,-1 1 3 0,-2 0-10 0,-1 1 11 15,-1-1 1-15,-1 0 1 0,-2 1-10 0,0 0 7 0,-1 1-5 0,-1 2 4 16,-2-2-3-16,-1 1-1 0,-2 3 2 16,-1-3-1-16,0 3 1 0,2-1-1 0,-4 0 1 0,0 1-1 15,4 3 1-15,-3 0 2 0,2 2-2 0,-5 1 1 16,4-1-8-16,-1 0 7 0,3 2-2 0,5 1 3 16,-3 2-9-16,3 3 10 0,-4-5-1 0,3 3 5 0,-1 0-7 15,-1 0-3-15,6 5 1 0,-1-1 0 0,-3-1 6 16,4 2-6-16,0-4 1 0,-1 2-4 0,3 0 3 0,2-1 5 15,-1 2-4-15,3-2 5 0,-2 1-2 0,0-3 0 16,-2 0 3-16,4-1-3 0,-1-1 0 0,5-1-6 0,0-1 7 0,-2-2-5 16,3 1 9-16,-1-1-1 0,3-2-5 0,0 0 3 31,0-2-8-31,1 1 6 0,-1-2 0 0,-1-2 3 16,-1 1-4-16,-1-2 4 0,-1-1-4 0,2 1 3 15,-1-1-4-15,-1 0 0 0,-1-2 4 0,-1 0-1 0,-1 1 7 16,-1-1-13-16,-1 2 6 0,1-4-6 0,-4 2 11 0,0 1-2 15,-1-2-9-15,-3 0 4 0,1 1-7 0,-3 1 8 16,-2 2 3-16,-3 1 0 0,1-1-6 0,-1-2 0 16,-1 2 2-16,2 1 1 0,-3 4 8 0,0 1-9 15,-2-2 0-15,0 0-2 0,1-1-1 0,2 3 3 0,0 3-6 16,2 0 5-16,0 1-3 0,-1-1 1 0,2 2 3 0,3-1 0 16,-4 4 9-16,-1-3-12 0,1 1 2 15,1 1-7-15,2 0 4 0,3 2 7 0,2 1 0 0,0-3 2 16,-2 2-3-16,3 1-6 0,0-4 5 0,1 4-4 15,2-2 0-15,1-1 6 0,2 2-5 0,1-1 5 16,0-1-11-16,1-1 6 0,-3-2 2 0,6 2 1 16,-2-3 9-16,2 1-10 0,2-2 0 0,-7-1-2 0,4-1 11 0,1 0-9 15,-4 0 3-15,3-2-4 0,-2 0 2 0,0-2-3 0,3 1 2 32,0-2-4-32,0-2 9 0,-3 0-2 0,2 0 6 15,-5 1-6-15,2-3-1 0,0 3 3 0,-1-4-6 16,-1 1 4-16,0 0-11 0,-1 3 9 0,-1-1-1 0,-2-1 4 15,0-1 1-15,-3 0-7 0,-1 2 5 0,0-1-4 0,0 1 2 16,0 0 3-16,-2-2-4 0,-3-2 2 0,3 4-10 16,-2-1 18-16,2 1-8 0,2 3 11 0,-6-2-19 15,5 3 1-15,-1 0 2 0,-6 2 0 0,7 0 6 0,2 1-8 16,-5 3 1-16,8 0-4 0,-6 0 3 0,-3 1 6 16,3-1-1-16,1 3 2 0,1 2-10 0,0-1 8 0,-1 1-5 15,2 0 7-15,-3 0 0 0,2 0-1 0,5 2-2 16,1 2 0-16,0-3-5 0,0 2 11 0,-1-3-5 0,4 2 7 15,-2 0-6-15,2 0-1 0,0-1-2 0,-3-3 0 16,3 1 2-16,-1-2-7 0,1 0 14 0,-1 0-12 16,2-2 12-16,1-1-6 0,1-1 3 0,1-1-4 0,1 0-1 15,-1-1 3-15,0-1-7 0,-1-1 8 0,-1-3 1 0,3 0 1 32,-1 0-4-32,2 0 2 0,-3 1-9 0,-2-2 5 0,1 1 5 0,-4-1-2 0,2 3 5 0,-1-3-5 31,-1 1-4-31,-1-2 2 0,-1 1 0 0,-1 1-1 0,-2-2 2 0,2 3-1 15,-5-3 3-15,2 3 1 0,-1-2-5 0,0 2 2 16,-1 0-1-16,-1 0-5 0,-1-1 7 0,-1 1-7 16,2 1 0-16,-1 3 9 0,-4-3-4 0,2 1 5 15,1 1-7-15,-2-1 2 0,-1 3-6 0,4 2 4 16,-2-1 1-16,0 3-2 0,4 1 3 0,-1-3-3 0,0 4 4 0,3-2 0 16,-1 1-1-16,2 2 0 0,-1 0-3 0,0 0 2 15,-1-1-1-15,4 3 1 0,0-1 1 0,0 1-2 16,0 1 2-16,0-1-2 0,0 2 3 0,4-1 0 15,-3-2 3-15,2 0-2 0,2-1-2 0,-3 0 0 0,2-1-5 0,1-1 3 16,0-1 1-16,2 0 2 0,-3-3 5 16,3 1-2-16,-1-1 2 0,-1-1-6 0,3 0 2 0,-2-3-2 15,0-1 0-15,4 1 3 0,-5-1 0 0,4 1 2 16,-6-2-8 0,3 0 6-16,0 0-3 0,-3-1 4 0,3 2 2 15,-3-2-8-15,2 1 1 0,-2-1-4 0,-2 1 11 16,1-2-7-16,-2 0 4 0,0 1-4 0,0 0 7 0,0-1-9 15,-2 0 5-15,-1 1-5 0,-2-1 6 0,-2-3-1 0,3 6-2 0,2-3 1 16,-3 0 0-16,0 2-5 16,0-3 1-16,-4 4-3 0,3-1 6 0,0 2-3 0,-1 0 4 15,3 3-2-15,-1 0 6 0,1 3-16 0,2 1-12 0,1 0-3 16,-3 0-48-16,4 2-79 0,-1 1-17 0,2-2-49 16,11 5-351-16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3:00:45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16545 6612 309 0,'0'0'81'0,"0"0"-24"16,0 0 64-16,0 0-30 16,23-79-6-16,-22 58 33 15,2 0-16-15,-1 0-4 16,-1 3-14-16,1 2-40 16,-2 3 45-16,0 6-25 0,0 3-10 15,0 4 26-15,-5 0-51 16,-12 7-4-16,-8 14-19 15,-8 9 4-15,-7 9 2 16,1 6-12-16,-1 8 1 16,1 3-1-16,2 2 6 15,3 1-6-15,4-1 0 16,3-4-37-16,6-9-3 16,5-5-44-16,8-13-60 15,4-7-87-15,4-11-185 16</inkml:trace>
  <inkml:trace contextRef="#ctx0" brushRef="#br0" timeOffset="241.99">16183 6477 1015 0,'0'0'212'0,"0"0"-156"15,0 0 40-15,0 0-66 16,55 77 9-16,-9-22 43 16,2 3-52-16,0-4 3 15,-8-5-33-15,-7-2 6 16,-5-2-12-16,-4 0-52 0,-9-1-85 16,-5-6-170-1,-8-9-629-15</inkml:trace>
  <inkml:trace contextRef="#ctx0" brushRef="#br0" timeOffset="16116.45">16508 6384 70 0,'0'0'296'0,"0"0"-238"15,0 0 40-15,0 0 5 16,0 0-11-16,0 0-20 16,0 0 13-16,0 0-2 15,42-60-25-15,-42 57 11 16,0 2-24-16,0-1 10 15,-5 0-9-15,-10 0-34 0,-6 2 19 16,-4 0-18-16,-5 0 18 16,-3 0 20-16,-4 6-39 15,-2 5 21 1,-1 4-10-16,1 2-18 0,5 2 20 16,1 3-17-16,6 4-6 15,2 4 12-15,2 2-6 16,-1 4-4-16,1 3 10 15,0 2-9-15,2 0 11 16,4 0-15-16,3 1 3 16,2 0-6-16,8 5 9 15,2-2-7-15,2-2 0 16,0 0 10-16,9 0-10 0,9 3 0 16,6 2 0-1,4-3-8-15,5 0 15 16,4-6-7-16,4-5 0 0,3-4 8 15,4-6-11-15,4-5 3 16,3-6 0-16,1-8-1 16,-1-5 8-16,-1 0-7 15,-5-17 0-15,-7-10 10 16,-2-8-5-16,0-11-4 16,-1-13-1-16,-3-11 16 15,-6-8-12-15,-10-4 6 16,-9 1 0-16,-9 5 0 0,-2 9-5 15,-7 14-5 1,-16 12 0-16,-7 8 8 0,-3 8-6 16,-3 4-2-1,5 5 0-15,1 6-40 0,6 5 1 16,5 5-51-16,5 0-63 16,5 0-122-16,5 7-148 15</inkml:trace>
  <inkml:trace contextRef="#ctx0" brushRef="#br0" timeOffset="16676.59">17327 6281 695 0,'0'0'49'16,"0"0"40"-16,0 0 25 16,0 0-68-16,0 0 8 15,0 0 8-15,26-24-5 0,-26 21 42 16,0 1-23-1,0 1-10-15,-3 0-7 0,-10-1-57 16,-6 2 10-16,-5 0-12 16,-3 0 0-16,-1 3 10 15,3 10-5-15,4 1-4 16,6 0-1-16,3 1 7 16,6 1-9-16,4 2 2 15,2 1-4-15,0 3-4 16,18 3 8-16,5 2 0 15,5 2-1-15,4-4 11 16,-3-1-10-16,-3-4 0 16,-9-6 1-16,-8-6-3 15,-7-2 6-15,-2-5-4 16,0 2 0-16,-5-2 11 0,-15 2 5 16,-3-1-7-1,-1-2-7-15,3 0-4 0,9 0 2 16,4 0-22-1,8 0-27-15,0 0-100 0,1 0-22 16,18-5-144-16,4-1-95 16</inkml:trace>
  <inkml:trace contextRef="#ctx0" brushRef="#br0" timeOffset="17197.18">17488 6386 553 0,'0'0'187'0,"0"0"-15"16,0 0 12 0,0 0-64-16,0 0-80 0,0 0-22 15,0-5-17 1,0 24 11-16,0 7 18 0,2 1 8 16,-1-2-7-16,-1-1 6 15,0-1-28-15,0-3 13 16,0-2-2-16,0-4-18 15,0-2 16-15,0-2-18 16,0-4 5-16,0-2-2 16,0-1 5-16,0-3-8 15,0 0 5-15,0 0 3 16,0 0 7-16,0 0-2 0,0 0-3 16,0 0 10-1,0-7-14-15,0-4-3 0,0-5-3 16,2-6 10-16,1-5-14 15,0-7 4-15,3-7 0 16,2-3-3-16,3-2 7 16,1 0-4-16,6 10 0 15,1 8 3-15,1 8-7 16,3 7 4-16,3 6 0 16,-1 3-7-16,-2 4 16 15,-4 0-9-15,-7 0 0 16,-6 10 13-16,-6 0-19 15,0 4 6-15,-11 4 0 0,-14 4-6 16,-8 3 10-16,-3 2-8 16,-4-2-20-16,1 2-91 15,-1-5-117-15,1-3-242 16</inkml:trace>
  <inkml:trace contextRef="#ctx0" brushRef="#br0" timeOffset="62585.15">12256 16663 219 0,'0'0'416'0,"0"0"-371"16,0 0 27-16,0 0 32 16,0 0-15-16,0 0-7 15,0 0-13-15,-19 13-30 16,5-10 9-16,-2 1-18 15,-2-1-8-15,0-2 9 16,0-1-22-16,-3 0 7 16,3 0 8-16,0 0-10 15,-1-4 11-15,-2-7-4 0,1-3-7 16,0-6 0 0,2-1-13-16,0-6 3 0,0 0-1 31,3 1 1-31,0-3-3 0,6 4 0 0,5-2 7 15,4 2 2-15,0 0-10 16,0-1 0-16,12-1 0 16,4 3 6-16,8 1-7 15,3 3 1-15,7-2-1 16,6-2 1-16,8 0 3 16,6 0 1-16,9-3 2 15,1 2 2-15,6 1-5 16,0-1 3-16,0 2-5 0,1 2-1 15,0 0 4-15,0 1-4 16,0 2 0 0,1-4 3-16,2-1-3 0,3-1 0 15,4-2 0-15,5 2 2 16,-1 2-1-16,-3-1-1 16,-4 4 0-16,-1 0 0 15,1 1 0-15,1 2 0 16,-3 0 0-16,0 4-3 15,-1-1 3-15,-2 3 0 16,0 2 0-16,-3 2 3 16,-1 0-4-16,4 2 1 0,2 0 0 15,5 0-4 1,1 1 4-16,4-1 0 0,0 1-2 16,1 0 4-1,1 0-2-15,1 2 0 16,-1-1 1-16,1 2-5 15,-2 0 4-15,2 0 0 0,-4 0 2 16,-1 0 6-16,-1 0-12 16,1 0 4-16,1 2 0 15,3 1-1-15,-2 0-2 16,1-2 3-16,0 0 0 16,0-1 4-16,1 0-4 15,-3 0 0-15,-4 0 0 16,0 0-7-16,0 0 15 15,-3 0-8-15,-4 0 0 0,1 0 4 16,-2 5-5-16,4-1 1 16,-1 3 0-16,-2-3-5 15,0 0 5-15,0 2 0 16,3-1-1-16,2 1 7 16,2-1-10-16,-2 1 4 15,-1 0 0-15,0 0-2 16,0 1 6-16,-2 0-4 15,-5 0 0-15,1-1 2 16,-3 2-2-16,2-1 0 16,3 2 1-16,-4 0-6 15,-1 2 7-15,-4 1-2 16,2 2 0-16,1 0 0 0,0 3-1 16,-1 0 1-16,-3 3 0 15,-5 1-6 1,-3 3 9-16,-3 3-3 0,0 1 0 15,-4 5 0-15,0-3-6 16,-3 2 6-16,-2 0 0 16,-3 0 0-16,-4-2 2 15,-3 0-2-15,-5-2 1 16,-5-1 0-16,-6 1-1 16,-5-1 0-16,-2 2 1 15,-6-1 2-15,2-2-2 16,-6 2 10-16,0-1-7 15,0 0 3-15,0-2 0 16,0-1-7-16,-2-1 0 16,-10-4 7-16,0 1-2 0,-5-1-1 15,-2-1-2-15,-6-1 6 16,-2-3-5-16,-4 0-3 16,-2-3 0-16,2-1-5 15,3-1 9-15,5-3-4 16,7-2 0-16,4-4 6 15,6 1-10-15,3-1 4 16,3 0 0-16,0 0 12 16,0 0-9-16,0-7 8 15,0-7-11-15,0-3 6 16,0 0-7-16,3-1 1 0,6 1 0 16,1 1 0-1,1 2 7-15,-2 1-7 0,-1 3 9 16,-1 4-9-1,-3 1 18-15,-1 3-16 0,-1 2 2 16,-2 0 8-16,0 0-9 16,0 0 5-16,0 0-6 15,0 0 5-15,0 0-7 16,0 0 0-16,0 0 0 16,0 0-3-16,0 0 7 15,0 0-4-15,0 0 2 16,0 0 4-16,0 0 2 0,0-5 0 15,4 3-1-15,2-3 14 16,3 0-20-16,-5-1 7 16,2 0 4-16,1 1-8 15,-3-2 11-15,2 2-15 16,-3 2 2 0,-3 3 6-16,0 0-4 0,0 0-4 15,0 0 0-15,0 0 0 16,-12 6-3-16,-11 13 0 15,-7 7 3-15,-1 2 5 16,1 2-2-16,4 0-3 16,2-1 0-16,6 0 5 15,6-4-7-15,4-1 2 16,7-3 0-16,1 2-4 16,0-2 5-16,17 0-1 0,6-1 0 15,3-2 6 1,2-1-10-16,0-4 5 0,-4-2-1 15,0-4 0-15,-6-1 1 16,-6-4-1-16,-6 0 0 16,-4-2-7-16,-2 0 7 15,0 0-59-15,-13-4-68 16,-22-21-171-16,-22-15-809 16</inkml:trace>
  <inkml:trace contextRef="#ctx0" brushRef="#br0" timeOffset="63400.03">12497 17238 738 0,'0'0'144'0,"0"0"-129"16,0 0-6-16,0 0 41 16,0 0-35-16,0 0 11 15,99 0-5-15,-57 0-19 16,2 0 4-16,1-7-6 15,-2-2-29-15,-7 4-121 16,-10 2-124-16</inkml:trace>
  <inkml:trace contextRef="#ctx0" brushRef="#br0" timeOffset="63554.16">12563 17308 706 0,'0'0'137'0,"0"0"-118"15,0 0 40-15,0 0-58 16,0 0-1-16,96 6 0 16,-40-6-57-16,1-4-279 15</inkml:trace>
  <inkml:trace contextRef="#ctx0" brushRef="#br0" timeOffset="108365.48">12705 17204 428 0,'0'0'44'0,"0"0"-22"0,0 0 39 16,0 0-8-16,0 0-1 15,0 0-16 1,88-3 9-16,-66-3-11 0,5-1-17 15,0-1 1-15,7 1-18 16,2 2 9-16,2 0 19 16,2 2-5-16,3 2 12 15,6-2-2-15,4-1-23 16,5 0 1-16,3-2-11 16,2-1 0-16,4 0-1 15,4 1-15-15,5-3 13 16,5 2 3-16,4 0 0 15,3-1-6-15,9 3 0 16,1-2 3-16,4 2-4 16,0 3-17-16,3-3-12 0,1 4-8 15,3-2-2-15,-1 2 1 16,-1-1-34-16,-1 2-13 16,0 0 11-1,-2 0-6-15,-2 0-42 0,0 4-32 16</inkml:trace>
  <inkml:trace contextRef="#ctx0" brushRef="#br0" timeOffset="108748.23">16475 17106 122 0,'0'0'84'0,"113"10"-52"16,-60-4 49-16,-4 1-16 15,-4-1-19-15,1 1-13 16,-4 0-18-16,5 0 6 16,1 2-5-16,0-2-2 15,0 0 10-15,-5-2-11 16,-3 2 17-16,-1 0 8 16,0-1-22-16,0 1 3 15,-2-3-18-15,3 2 0 16,2-2 2-16,0 0 4 15,2-1-7-15,-2-1 0 0,0-2-3 16,1 0 2 0,1 0 1-16,2 0-10 0,-1 0-8 15,-1 0-20 1,-2 0 15-16,0 1 11 0,-2 2-2 16,-3-3 6-16,1 0-48 15,-2 0-74-15,-2 0-90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5T10:25:26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25009 7633 9 0,'5'-1'13'0,"-5"1"-4"0,0 0 8 0,0 0 7 0,0 0-3 15,0 0 1-15,0 0 4 0,0 0-5 0,0 0 4 16,0 0-22-16,0-1-2 0,0 0-1 0,0 0 0 16,0-1-7-16,0 1-4 0,0 0 5 0,-1 0-1 15,-1 0 13-15,1 0 0 0,0-1 0 0,0 2 0 0,0 0-5 16,0 0 20-16,0 0 0 0,-1 0 8 0,1 0-1 0,0 0-7 0,0 0-2 15,0 0 0-15,0 0 0 0,-1-1 11 0,1 1-8 16,0 0 9-16,0 0-7 0,-1 0-6 0,-1 0 2 16,2 0-4-16,0 0-10 0,0 0 12 0,0 0-6 0,0 0 8 15,0 0-20-15,-1 0 17 0,1 0-7 0,0 0 12 0,0 0-1 0,0 0-16 16,0 0 8-16,-1 0-9 0,1 0 13 0,0-1 4 16,0 0-6-16,1 0 4 0,0 0-3 0,0 0-3 15,0-1 5-15,0 1-6 0,0 0-10 0,0 0 4 31,0 0-5-31,0 0 5 0,0-1-3 0,0 1 6 16,0 0-2-16,0 0 1 0,0 1-19 0,0 0 11 16,0 0 2-16,0 0 5 0,0 0 1 0,0 0-3 0,0 0-5 15,0 0 2-15,0 0 0 0,0 0-5 0,0 0 2 16,0 0-4-16,0 0 14 0,0 1-7 0,0 0 4 0,0 0-6 16,0 1-7-16,0-1 13 0,0 0-8 0,0 0 10 15,0 0-1-15,0 0-5 0,0 1 4 0,0-1-5 16,0 0 5-16,1 0 2 0,0 0 0 0,0 0-1 15,1 0-7-15,-2 1 3 0,1-1-5 0,0 0 4 0,0 0 2 0,0 0-8 16,0 0 9-16,1 1-9 0,-1-1 2 0,0-1 3 16,0 0-1-16,0 0 4 0,0 0 0 0,0 0 0 15,-1 0-2-15,0-1 1 0,0-1-4 0,0 1 0 0,2 0-3 16,-2 0 4-16,0 0 0 16,0 0 5-16,0-1-3 0,0 1 4 0,0 0-4 0,0 0-5 15,0 0 4-15,0 0-5 0,0 0-1 0,-2 1 5 0,1 0 0 16,0 0 2-16,0 0 5 0,0 0-4 0,0 0-5 15,0 0 2-15,-1 0-9 0,-29 8 14 0,28-4 1 0,-2 0 5 16,2-2-7-16,-1 3-3 0,2-2-2 0,2-1 1 16,0 3 0-16,-2-3 6 0,3 2-3 0,-2 0 5 15,1 1-8-15,0-3 0 0,0 1-1 0,2-1 0 16,0-2 9-16,-2 0-8 0,0 0 12 0,0 0-12 16,1 0 7-16,1 0 6 0,-1 0-2 0,0 0 3 0,0 0-5 0,0 0 1 15,0 0-10-15,0 0 6 0,1 0-10 0,-1 0 6 16,0-1 5-16,0 0-1 0,0-1-6 0,0 1 0 15,1 0 1-15,7-22 0 0,-13 15 5 0,0 2-5 16,3 0-3-16,1 6 2 0,0 0 0 0,-9-8 2 16,4 5 5-16,-2-2-4 0,0 4 2 0,3 1-8 15,-1 0 3-15,0-1-4 0,0 1 12 0,1-1-6 16,-1 1-2-16,-1 2 0 0,1 0-1 0,-2 2 1 0,0 2 3 16,3-1-1-16,0 0 1 0,-4 1 2 15,1-2-5-15,2 1 5 0,1 3-6 0,0-1 1 0,1 0 1 16,-1 1 2-16,1-1 6 0,2-1-13 0,1-2 11 0,0 2-10 15,1 1 8 1,0-2-1-16,2 0-5 0,2 0 3 0,-3-2-6 16,3 2 4-16,-2-3-3 0,3 0 3 0,0-2 3 15,-2 0-3-15,2 0 1 0,-1-2-1 0,2 1 1 16,-1-2 4-16,2 0 2 0,-3 0 0 0,1-3-10 0,2 2 3 16,-3-3-1-16,2 2 2 0,-3-1 4 0,4 2 4 15,-2-1-9-15,-1-2 7 0,1 1-5 0,-6 1-2 0,2 0 0 16,-1 0-4-16,0 2 1 0,-2-4 4 0,1 0 5 15,-1 1-2-15,-4-3-1 0,3 2 0 0,-2 0-3 0,2 0 2 16,-2 3-5-16,-2-2 4 0,0 0-1 0,0 0 5 16,0 1 8-16,1 2-9 0,-1 3 4 15,0 0-7-15,2 2-7 0,1-1 7 0,-1 1-5 0,-1 0 4 0,0 3-6 0,1 2 4 16,-1-1 1-16,2 1 1 0,-1-1 6 0,-3 1-9 16,2-1 5-16,0 3-5 0,0-1 3 0,1 1 3 31,4 0-1-31,-1-1 3 0,1-1-9 0,1 0 8 15,0 0-9-15,1-3 9 0,-2 2-9 0,4-1-1 0,-2-1 6 16,0 0-4-16,3 0 13 0,-2-1-6 0,1-2 2 16,-4-1-4-16,0 0-6 0,11 0 10 0,-5-1-3 0,0-2 8 15,-3 1-2-15,1-2-8 0,-1 0 1 0,3-1-1 16,-1 1 8-16,2 0-7 0,-4-2 11 0,2 2-11 16,-2-2 3-16,1 1 4 0,-1 0-9 0,-3-1 6 0,2 2-1 0,1 1-4 15,-3 0 2-15,-2-3-3 0,1 1-3 0,-3-3 6 16,1 1 6-16,1 1-2 0,-4-1 4 0,-1 2-7 15,1 1-1-15,1 1-1 0,5 3 0 0,0 0 9 16,-1 0-8-16,-17-4 7 0,14 3-16 0,-3 1 10 0,2 2-5 16,3 0 6-16,-4 0-6 0,0 0-1 0,0 1 5 0,0 2-2 15,-2 0 5-15,3 2-5 0,0 1-1 0,1-1-3 16,3 1-2-16,-2-1 8 0,1 0 1 0,1 1 1 0,1 0-9 31,0-1 4-31,0 1 1 0,1-2 2 0,4 1-1 16,-3-1 4-16,3-1-10 0,0 0 8 0,2-2-3 0,-3-1 4 0,4 1 3 15,-4-2-2-15,1-1-5 0,2 0 5 0,3-1-1 16,-4-2 4-16,2 1-8 0,-1-1 9 0,-2-2-6 16,3 2 7-16,-1-3-13 0,0 0 2 0,0 0-1 15,-1 1 2-15,-2-1 0 0,3 0 9 0,0 0-8 16,-1-1 9-16,0 2-12 0,-2-1 6 0,-2-2-3 16,2 2 3-16,-2-2-7 0,-2 0 3 0,0 1 4 15,0 0-2-15,0-1 2 0,-1 2 0 0,0 0-4 0,-4 1 2 16,-1-1-7-16,2 1 6 0,4 5-1 0,0 0 2 15,-1 0-2-15,-18-5 0 0,11 2 0 0,0 3 0 0,2 1 0 16,3 1-2-16,-1 1 4 0,-1 0-2 0,0 2-1 0,1 2 2 16,-1-1-2-16,0 2 4 0,0-1-3 0,3 1 2 15,1 0-2-15,-1 1 1 0,2 0-3 0,-4 1-1 16,5 0 3-16,2-1-3 16,-4-1 3-16,1 0 0 0,0-2 3 0,3 1 1 0,0-1 1 15,1-1-2-15,-2 0-6 0,-4-3 3 0,4 2 0 16,2-3 2-16,0 0 5 0,0 0-5 0,0-1-2 0,-1-1 7 15,0-2-3-15,1 0 5 16,1 0-9-16,2-2-3 0,-2 1 6 0,2-1-3 0,0-2 5 16,-5-1-5-16,4 2-2 0,0 2 1 0,-5-5 6 0,4 3-4 15,-2-1 4-15,-3-1-4 0,1 3 1 0,-1-2 0 0,0-2-1 16,0 3 1-16,-4-2 0 0,1 0 0 16,0 2-2-16,-3-1 0 0,2 2-3 0,0 1 9 0,-3 1-5 15,1 0 7-15,0 2-8 0,0 1-5 0,1 0 3 0,-2 1-5 16,-2-1 6-16,1 2 4 0,-3-1 2 0,8 2-1 15,-2 3-9-15,0 0 5 0,2 3-1 16,-4-2 1-16,2 1-6 0,0 0 9 0,0 1-7 0,2-1 9 16,-1 2-1-16,3-1-8 0,2-1 6 0,0 1-6 0,3-2 10 15,0 1-13-15,0-1 6 0,-1-1-8 0,0-1 9 0,1-1 8 16,2 1-6-16,2-2 6 0,-2-1-14 0,-3-1 4 16,3 1-1-16,0-2 3 0,0-2 3 0,4 1 1 15,-4-2 1 1,5-1-1-16,0 0 6 0,-2-2-10 0,4 0 4 15,-4 0-5-15,2 0 5 0,1 0-7 0,-2-1 4 0,1-1-5 16,-3-1 15-16,-3-1-11 0,2 2 1 16,-1 0-4-16,0 0 3 0,-2 0 7 0,-1-2-1 0,-2 3 2 15,-1-2-11-15,-1 0 8 0,-2 5-4 0,-1-4 5 0,2 3-3 0,-3 1-3 16,-1 0 2-16,0 2-2 0,-1-3-4 0,-2 3 1 16,-1 0 0-16,0 2 2 0,-1 2 2 0,1 3 4 15,1-1-8-15,-5-2 4 0,3 7-2 0,4-4-6 16,0 3 12-16,4 2-10 0,-6-6 0 0,0 4 7 0,2 0-7 15,-1 3 10-15,2-1 1 0,-1 0-7 0,3 1 3 16,1-3-4-16,2 2 0 0,0-1 0 0,-2 0-1 16,7 0 0-16,-2 0-3 0,0-1 7 0,3 0-3 0,-1-2 4 15,1 1-3-15,1-1 1 0,2-2 6 0,-2 1-3 0,5-2-5 16,0 0 10-16,-2-1-8 0,0-2 9 16,-1 0-8-16,3 0 2 15,-2-1-5-15,2 0 2 0,-1-2-3 0,0 0 6 16,2-1 2-16,-3 1 0 0,-1-2-13 0,0 0 7 15,-3-1 1-15,1-1 4 0,-1 1 5 0,-1-1-5 16,0 0-5-16,-3-1 1 0,2 1 0 0,-3 0 0 16,0-3 4-16,-2 3-3 0,0 0-4 0,0-1 10 0,-3 2-7 0,1 1 8 15,-3-2-19-15,0 1 16 0,-1-1-5 16,0-1 8-16,-2 2-7 0,0 1-6 0,-1 1 5 0,0-1-4 16,-2 2 5-16,1 0-1 0,3 3 1 0,-4 0 0 15,6 0 2-15,-3 0-1 0,2 3-3 0,2 0 2 16,-1 0-2-16,3 2 0 0,0 1-2 0,-2 1 3 0,1 1-9 15,2 0 9-15,-3-1-7 0,6 2 7 0,-2 1 8 0,1 0-15 0,0-1 10 16,-2 0-12-16,1 3 8 0,2-2 4 0,3-1-3 16,1 1 5-1,-1-3-1-15,2 0-5 0,0-1-2 0,0 0 0 0,0-1 3 0,1-2 2 0,-3 0 2 16,2-1-1 0,4-1-3-16,-3 0 0 0,3 0-4 0,0-1 2 0,-3-1 10 0,5-1-8 0,-2-2 4 0,-1 2-6 31,-1-2-1-31,1-2 5 0,-1 1 3 0,-1-1-1 15,4-1-4-15,-6 1-4 0,-1-4 4 0,-1 1-1 0,-1 0 1 0,0 0 0 16,1 1-1-16,-3 0 1 0,0-1 11 0,-1 0-12 16,-3-1 4-16,1-1-7 0,-2 1 5 0,0 2-1 15,-1 1-1-15,3 2-1 0,-3 0 0 0,1 2 0 16,0-1 3-16,-2 0-1 0,2 4 4 0,-2-1-5 0,-1 1 1 16,0 0-2-16,-3-2 2 0,2 5 1 0,3 1-2 15,1 3 2-15,2-2-2 0,0 2 4 0,0 0-6 0,-2-1 5 16,1 2-13-16,-1-1 10 0,3 2-1 0,1 2 3 15,0-2 0-15,1 1-6 0,0 1 6 0,1-2-5 0,0 0 13 16,2 1-7-16,-4-3 0 0,2 0-3 0,4 0-6 0,-2-2 6 16,9 1-2-16,-4-3 3 0,-2 1 1 0,3-2 3 15,-3-1 1-15,2-1 0 0,2 0 1 0,-1-2-4 16,0-2-1-16,5 0 0 0,-3-1-8 0,-1-1 10 0,2 0-6 31,-3 0 8-31,0-1-2 0,1-1 1 0,-1 1-1 0,-2 0-1 0,1-3-3 0,-3 2 1 16,2 3 3-1,-5-3-1-15,0 2-5 0,-1-3 1 0,-2-3 0 0,2 4 0 16,0-1 2-16,0 2 1 0,-2-2-1 0,-2-3 1 16,0 4 0-16,-1-1 1 0,0 3-1 0,-1 0 1 0,-1-2 5 15,-1 5-6-15,1-1 3 0,-3 3-4 16,2 1-2-16,-1 0-4 0,2 0 6 0,-2 5-4 0,0-3 3 0,-2 2-7 16,3 1 0-16,1 1 1 0,-1 3 14 0,1 0-6 15,-1 0-1-15,3-1-1 0,-2 1-2 0,6 1 0 0,-4 2 4 16,-1-2-2-16,5 3 1 0,-4-2 0 0,4 1 2 0,2-1 0 15,-1-1 6-15,3-1-11 0,-2 0 1 0,5-1-4 0,-3-2 8 32,3 1-2-32,1-4 0 0,-1 2-2 0,2-3 0 0,2 1 2 0,0-3 4 0,4 0-1 0,-1-2-7 15,-2-1 3-15,3-2-2 0,-3 1 4 0,2-2 10 0,0-1-11 32,0 0 5-32,-1-1-7 0,-1-1 1 15,-3 0 7-15,1-2-10 0,-1 2 9 0,0 0-7 0,2 0 6 16,-5-1-4-16,-1 1 3 0,-2 0-10 0,-1 1 11 15,-1-1 1-15,-1 0 1 0,-2 1-10 0,0 0 7 0,-1 1-5 0,-1 2 4 16,-2-2-3-16,-1 1-1 0,-2 3 2 16,-1-3-1-16,0 3 1 0,2-1-1 0,-4 0 1 0,0 1-1 15,4 3 1-15,-3 0 2 0,2 2-2 0,-5 1 1 16,4-1-8-16,-1 0 7 0,3 2-2 0,5 1 3 16,-3 2-9-16,3 3 10 0,-4-5-1 0,3 3 5 0,-1 0-7 15,-1 0-3-15,6 5 1 0,-1-1 0 0,-3-1 6 16,4 2-6-16,0-4 1 0,-1 2-4 0,3 0 3 0,2-1 5 15,-1 2-4-15,3-2 5 0,-2 1-2 0,0-3 0 16,-2 0 3-16,4-1-3 0,-1-1 0 0,5-1-6 0,0-1 7 0,-2-2-5 16,3 1 9-16,-1-1-1 0,3-2-5 0,0 0 3 31,0-2-8-31,1 1 6 0,-1-2 0 0,-1-2 3 16,-1 1-4-16,-1-2 4 0,-1-1-4 0,2 1 3 15,-1-1-4-15,-1 0 0 0,-1-2 4 0,-1 0-1 0,-1 1 7 16,-1-1-13-16,-1 2 6 0,1-4-6 0,-4 2 11 0,0 1-2 15,-1-2-9-15,-3 0 4 0,1 1-7 0,-3 1 8 16,-2 2 3-16,-3 1 0 0,1-1-6 0,-1-2 0 16,-1 2 2-16,2 1 1 0,-3 4 8 0,0 1-9 15,-2-2 0-15,0 0-2 0,1-1-1 0,2 3 3 0,0 3-6 16,2 0 5-16,0 1-3 0,-1-1 1 0,2 2 3 0,3-1 0 16,-4 4 9-16,-1-3-12 0,1 1 2 15,1 1-7-15,2 0 4 0,3 2 7 0,2 1 0 0,0-3 2 16,-2 2-3-16,3 1-6 0,0-4 5 0,1 4-4 15,2-2 0-15,1-1 6 0,2 2-5 0,1-1 5 16,0-1-11-16,1-1 6 0,-3-2 2 0,6 2 1 16,-2-3 9-16,2 1-10 0,2-2 0 0,-7-1-2 0,4-1 11 0,1 0-9 15,-4 0 3-15,3-2-4 0,-2 0 2 0,0-2-3 0,3 1 2 32,0-2-4-32,0-2 9 0,-3 0-2 0,2 0 6 15,-5 1-6-15,2-3-1 0,0 3 3 0,-1-4-6 16,-1 1 4-16,0 0-11 0,-1 3 9 0,-1-1-1 0,-2-1 4 15,0-1 1-15,-3 0-7 0,-1 2 5 0,0-1-4 0,0 1 2 16,0 0 3-16,-2-2-4 0,-3-2 2 0,3 4-10 16,-2-1 18-16,2 1-8 0,2 3 11 0,-6-2-19 15,5 3 1-15,-1 0 2 0,-6 2 0 0,7 0 6 0,2 1-8 16,-5 3 1-16,8 0-4 0,-6 0 3 0,-3 1 6 16,3-1-1-16,1 3 2 0,1 2-10 0,0-1 8 0,-1 1-5 15,2 0 7-15,-3 0 0 0,2 0-1 0,5 2-2 16,1 2 0-16,0-3-5 0,0 2 11 0,-1-3-5 0,4 2 7 15,-2 0-6-15,2 0-1 0,0-1-2 0,-3-3 0 16,3 1 2-16,-1-2-7 0,1 0 14 0,-1 0-12 16,2-2 12-16,1-1-6 0,1-1 3 0,1-1-4 0,1 0-1 15,-1-1 3-15,0-1-7 0,-1-1 8 0,-1-3 1 0,3 0 1 32,-1 0-4-32,2 0 2 0,-3 1-9 0,-2-2 5 0,1 1 5 0,-4-1-2 0,2 3 5 0,-1-3-5 31,-1 1-4-31,-1-2 2 0,-1 1 0 0,-1 1-1 0,-2-2 2 0,2 3-1 15,-5-3 3-15,2 3 1 0,-1-2-5 0,0 2 2 16,-1 0-1-16,-1 0-5 0,-1-1 7 0,-1 1-7 16,2 1 0-16,-1 3 9 0,-4-3-4 0,2 1 5 15,1 1-7-15,-2-1 2 0,-1 3-6 0,4 2 4 16,-2-1 1-16,0 3-2 0,4 1 3 0,-1-3-3 0,0 4 4 0,3-2 0 16,-1 1-1-16,2 2 0 0,-1 0-3 0,0 0 2 15,-1-1-1-15,4 3 1 0,0-1 1 0,0 1-2 16,0 1 2-16,0-1-2 0,0 2 3 0,4-1 0 15,-3-2 3-15,2 0-2 0,2-1-2 0,-3 0 0 0,2-1-5 0,1-1 3 16,0-1 1-16,2 0 2 0,-3-3 5 16,3 1-2-16,-1-1 2 0,-1-1-6 0,3 0 2 0,-2-3-2 15,0-1 0-15,4 1 3 0,-5-1 0 0,4 1 2 16,-6-2-8 0,3 0 6-16,0 0-3 0,-3-1 4 0,3 2 2 15,-3-2-8-15,2 1 1 0,-2-1-4 0,-2 1 11 16,1-2-7-16,-2 0 4 0,0 1-4 0,0 0 7 0,0-1-9 15,-2 0 5-15,-1 1-5 0,-2-1 6 0,-2-3-1 0,3 6-2 0,2-3 1 16,-3 0 0-16,0 2-5 16,0-3 1-16,-4 4-3 0,3-1 6 0,0 2-3 0,-1 0 4 15,3 3-2-15,-1 0 6 0,1 3-16 0,2 1-12 0,1 0-3 16,-3 0-48-16,4 2-79 0,-1 1-17 0,2-2-49 16,11 5-351-16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5T10:50:22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26213 9060 7 0,'-12'-15'83'0,"0"-2"20"0,1 0 30 16,-1 1 58-16,-1 2-49 0,2 5-40 0,0 1-63 0,2 3 7 0,1 1-11 15,1 2-7-15,-15-15-6 0,14 19-8 0,0 5 3 16,1 1-7-16,-1 0-2 0,1 3 7 0,0 0-6 16,0 3 1-16,1-1 4 0,0-2-7 0,2 1 6 0,1 0-9 0,1-2 0 15,1 0 0-15,0-1-2 0,2-2-6 0,0 0 4 16,3 1-3-16,1-1 3 0,0 1 0 0,2-3-4 15,1-1 3-15,-2 1-4 0,2-4-5 0,-2 0 10 16,-2-2-9-16,3-1 10 0,1-1-2 0,-1-1-2 16,1 0 5-16,0 2-3 0,-1-2 4 0,0-2-5 15,-1 0 4-15,0-1-4 0,-1-2 10 0,2 0-11 16,-2-3 3-16,0 1-5 0,-1 0 13 0,-4 0-4 16,1-1 2-16,2 1-3 15,-2 0 2-15,-1 0 1 0,2 0 0 16,-2 2 1-16,0 1 2 0,-1 0-1 0,1 8 2 0,0 0-1 15,0 0 5-15,0 0-4 0,0-1 2 0,0 1-4 16,-1 0-8-16,0 0 5 0,-16 0 0 0,13 6 4 16,2 0-4-16,-1 4-7 0,0-5-2 0,0 2-1 0,1 1 7 0,2 3-2 15,0 0 3-15,0 6-3 0,0-4-6 0,0 0 5 16,4 0 1-16,-1-4 1 0,2-2-3 0,0 2 0 16,1 0-7-16,0-2 7 0,2 0 1 0,0-7-1 0,-2 0 1 0,0-1-2 15,-2 0 6-15,1 0-1 0,1-2 3 0,-3-4-4 16,1 2-5-16,-3-2 15 0,0-5-7 15,1 4 11-15,0-2-13 0,1-1-3 0,-1 2 0 0,0 1 0 16,-3-2 9-16,0-1-8 0,-2 1 8 0,-3-2-8 16,5 6 1-16,-2-1 6 0,2 0-6 15,-2 2 7-15,-3 0 3 0,-1 0-3 0,0 0 7 0,-1 3-6 0,0 1 13 0,-2 3-8 16,0 4 3-16,1 1-5 0,0 1-1 0,1 0-6 16,-1 3-3-16,-1 2 1 0,1 0-1 0,2 3 1 31,2-2-5-31,2 1 2 0,1 1-6 0,1-2 5 0,1-2-4 15,0 0 2-15,3-1-7 0,1 0 6 0,3-1-2 16,3-2 2-16,-1 0-5 0,2-4-6 0,0-1 5 0,0-2-5 16,1-1 7-16,1-1 9 0,0-2-4 0,3-3 5 15,-2-2 2-15,-3 0-2 0,6 0 4 0,-6-4-3 16,5 1 3-16,-1-3-5 0,-8-1 8 0,2 1-7 0,-4-2-3 16,0 1 5-16,0-1-4 0,0-2 7 0,-4 2 3 15,1 0-4-15,2 1 1 0,-6 0-2 0,-2 1 3 0,0 1 6 16,1 0-4-16,-2 4 5 0,-2-1 0 0,-2 5-7 0,-4 0 4 15,2 2-5-15,1 1 12 0,-4 1-12 0,0 4 3 16,0 2-7-16,4 2 1 0,-1 2-2 0,1 2-2 16,3-1 1-16,-2 2 2 0,0 0-3 0,2 3 2 0,-1 2-3 15,2-2 1-15,1 2 0 0,2-4 0 0,-3-2 1 16,5 2-10-16,1-3 6 16,0 4-3-16,3-1 5 0,1 0 3 0,1-2-7 15,2-2 5-15,0 0-8 0,3-3 3 0,2 1-5 16,-1-5-4-16,2-1 0 0,1 1-4 0,-2-5 10 0,2 2 5 0,-4-6 1 0,-2 0 5 0,6-2-3 15,-3 0 3-15,-3-2-1 0,6-2 17 0,-10 0 0 32,3-2 2-32,-4 0-2 0,-3 0 1 0,4-1-6 0,-4 1-2 15,1 0 0-15,-2 0 1 0,-11 1-2 0,2 1 3 16,-1 2-3-16,3-1 4 0,3 4-11 0,-5 1 3 0,-1 0-4 16,-3 3 5-16,1 1-2 0,3 2 0 15,-1 2-1-15,0 3 12 0,2 2-11 0,-5 1 2 0,1 3-7 0,1 0-4 0,-1 4 2 16,2 0 1-16,0 0 0 0,2 3-1 0,1-1-1 15,0-1 1-15,2 3 0 0,4-2 0 0,0-1 0 16,2 2-5-16,0-4 5 0,3-2 0 0,0 0-7 16,2-3 5-16,3 1-6 0,1-1 1 0,3-3-9 0,1-1 3 0,1-2-3 31,1 0 8-31,3-4 1 0,-2 1 3 0,-1-4-1 16,3-1 3-16,-8-3 5 0,2-1-1 0,4 2 3 0,-9-3-6 15,7-2 18-15,-1-1-9 0,-7-1 15 16,4 1-10-16,-5 1-6 0,-1 0 2 0,-5-2-4 15,1 1 7-15,1-1-9 0,-2 1 6 0,3 3-8 0,-2-1 7 0,-8 2 2 16,1-1-3-16,-1 2 4 0,-1 0 3 0,0 2 2 16,1 4 0-16,-2 0-1 0,-2 4-6 0,-3 4-4 15,0-1 0-15,0 5-1 0,0 0 4 0,1 1-8 16,0 3 4-16,-1 0-4 0,3 1 7 0,1 1-9 16,1 1 0-16,0-2-3 0,2 1 8 0,4 1-10 0,-1 0 8 0,5 0-9 15,-1 0 10-15,2 0-3 0,2-1-2 0,3 0-1 16,2-1-1-16,2-4 4 0,0 1-7 15,-1-2 6-15,4-1-5 0,1-1-4 0,-2-2 8 0,3-4-7 16,-2-1 13-16,-1-3-1 0,-2 0-2 0,-2-3 0 0,2 0 0 16,2-2-1-1,2 1 6-15,2-1-4 0,-8-3 3 0,-1-1-3 0,2-1-1 0,-8-1 0 0,4-1 12 0,-7-1-3 16,0 1 2-16,2-2-3 0,0 5-4 0,0-2 3 16,-3-1 6-16,-4 1-2 15,-5-1 7-15,6 2-5 0,-7 4-4 16,-1 1 2-16,6 2 4 0,-8 2-5 0,5 0 4 0,0 4-4 0,-4 1 6 15,3 2-9-15,1 1-2 0,-2 2-2 16,3 1 0-16,-2 3-1 0,2 3 1 0,1 3-1 16,1 0 0-16,1 3-1 0,2-3 0 0,-1 1 0 0,3 4 3 0,1-4-8 15,-2 4 4-15,4-1-6 16,0-4 10-16,2 1-8 0,3-2 0 0,2-2-3 0,1-1 4 0,0-2 4 16,0-3-4-16,3-2 3 0,-2 0-5 0,1-2-2 15,3-1 11-15,-4-4-7 0,3-1 5 0,-6-3-1 16,4-1-3-16,-5-2 3 0,2 0 5 0,1-2 0 15,-2 0 2-15,0 1-1 0,-1-5 6 0,-1 0-9 0,0-2 1 16,-4 0-3-16,0 2-1 0,-4-1 4 0,1-1-1 0,0 3 1 16,5 1-2-16,-4 2 4 0,-3-2 1 15,-3 3 0-15,-4 2 0 0,1 1-4 0,1 5 3 0,2 1-3 16,-3 0-2-16,2 3 3 16,-3 2-4-16,2 2 4 0,0 1-5 0,3 2 0 0,-2 1-2 0,5 3 2 0,-2 1 7 0,1 2-7 31,1-1 2-31,-1-1-4 0,3 2 3 0,-1-2 0 0,3 1 0 15,0-3-1-15,2-1-7 0,1-1 11 0,0-2-9 16,3 0 9-16,1-2-8 0,1-1 1 0,1-3 3 0,0-2-2 16,1-1-1-16,0-2 6 0,1 0-2 0,1-3 4 15,2 0 1-15,-1-2-6 0,-2-2 3 0,0 2-3 16,-3-2 6-16,1-1-8 0,0 2 2 16,-5-4-4-16,0 1 5 0,-2-1 2 0,-1 0 4 0,-1 4-1 0,1-1 5 0,-2 4 0 15,-4-3-2-15,0 3 2 0,-5 0-4 0,2 2-1 16,-4 4 3-16,2-4-2 0,1 4 3 0,0 2-9 15,1 1 1-15,0 1-2 0,1 3 3 0,-1-3-2 16,1 4 0-16,1-1-2 0,0-3 1 0,3 3 0 0,-1-2-2 16,4 2 2-16,-2-4-4 0,2-3 4 0,0 0-3 0,0 0 4 15,0 1-1-15,0-1 1 0,1 0 0 0,14 4 0 16,-12-7-9-16,3 0 7 0,-1-2-1 16,-2 2 3-1,3-3-6-15,1 3-2 0,-2 0-14 0,0 1 3 0,3 3-41 0,-3-2-18 0,2 0-4 0,1 1-7 0,-3 0-41 31,3 1 30-31,-1 4-10 0,0-2-6 0,-1 1-240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3:01:07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26355 8696 585 0,'0'0'52'0,"0"0"51"0,0 0 38 16,0 0-65-16,0 0-21 16,-57-79 29-16,38 72-22 0,-8 3-14 15,0 2 1-15,-7 2-10 16,-4 0 6-16,-2 9-21 16,-6 11-2-16,-1 7 17 15,1 4-12-15,5 7-1 0,3 3 2 16,4 4-23-1,5 1 5-15,4 6-10 16,6-1 3-16,7 2 4 16,6 0-6-16,6 1-1 0,0 3 0 15,6-3-2-15,9-3-1 16,6-3 3-16,4-6 0 16,2-5 0-16,6-6-3 15,1-3 1-15,5-8 2 16,2-4 0-16,1-5 4 15,2-8-4-15,2-3 0 16,0 0-2-16,5-14 5 16,2-10-3-16,0-7 2 15,-1-7-2-15,-1-8 9 16,-9-4-8-16,-8-8 0 16,-7-2 7-16,-11 0-7 0,-7 2 5 15,-7 3-5 1,-2 6 2-16,0 8 2 0,-17 6-5 15,-5 7 0 1,-5 9-1-16,-1 2 1 0,-2 4-6 16,6 8-21-16,6 3-78 15,5 2-62-15,7 2-168 16,6 9-332-16</inkml:trace>
  <inkml:trace contextRef="#ctx0" brushRef="#br0" timeOffset="610.04">27008 8914 566 0,'0'0'120'0,"0"0"22"0,0 0-4 16,0 0-48-1,0 0-27-15,0 0-2 0,-27-57-16 16,5 53-22-16,-6 1 9 16,-5 3 2-16,-6 0-7 15,3 4 11-15,2 10-14 16,5 1 2-16,10-1-7 15,9 0-18-15,7-1 6 16,3 2-7-16,0 2-3 0,7 4-2 16,15 5 10-16,7 0-5 15,4 3 9-15,4-1-9 16,-4-1 2-16,-5-6-2 16,-9-4 0-1,-11-6 6-15,-8-1-6 0,0-3 0 16,-13 2 0-16,-14-1 0 15,-7 0 10-15,-2 1-10 16,4-2 0-16,11-2-3 16,5-2-69-16,11-3-72 15,5 0-91-15,0-1-81 16,17-8-394-16</inkml:trace>
  <inkml:trace contextRef="#ctx0" brushRef="#br0" timeOffset="1104.84">27196 8964 893 0,'0'0'115'0,"0"0"44"16,0 0-86-16,0 0-70 15,0 0 8-15,0 0 41 16,2 98-4-16,-2-59 12 15,0 4-29-15,-6 1-21 0,-3-4-8 16,-5 1 2-16,4-4 5 16,-2-7-9-16,2-5 0 15,2-8 4 1,3-6-4-16,2-5-5 0,3-6 3 16,0 0 4-16,0 0 3 15,0-17 4-15,0-11-9 16,3-9 0-16,2-4 2 15,0-1 0-15,-1 1 0 16,4 1-2-16,2 1 3 16,2-1-3-16,4 2 0 15,2 3 0-15,5 2 0 16,3 5 0-16,6 3 0 16,2 7 6-16,5 3-10 0,2 10 4 15,0 5 0 1,-5 0 3-16,-6 7 1 15,-11 8-3-15,-13 4 9 0,-6 0-9 16,-15 2 5-16,-24-1 17 16,-7-1-23-16,-8-2 0 15,-1-2-22-15,7-2-158 16,2-5-241-16</inkml:trace>
  <inkml:trace contextRef="#ctx0" brushRef="#br0" timeOffset="30523.41">11868 16799 793 0,'0'0'18'15,"0"0"7"-15,0 0 70 16,0 0-32-16,0 0-28 0,0 0 7 16,0 0 17-1,0 0-22-15,0 0-12 0,-95-27 19 16,75 18-5-16,-1-3-14 16,0-1-9-16,3-2-2 15,2-2 5-15,1-4-9 16,0-3-2-16,5-1 3 15,-2-3-9-15,6 0 0 16,6-1 3-16,0-1-2 16,1-1 4-16,20 0-3 15,4-2-2-15,8 0 3 16,6-1-4-16,10 0 0 16,8 0 0-16,6-1 3 15,4-1-1-15,2-2-3 16,-1 1-2-16,5 0-3 15,-1 0 8-15,-3 3-3 0,-2 6 0 16,-6 4 5-16,2 2-7 16,-2 7 2-16,0-3 0 15,3 2 1-15,1 1-1 16,0 0 0-16,0 1-3 16,6 2 7-16,7-2-4 15,3 1 0-15,4-1 1 16,0 0-3-16,-4-1 2 15,2 2 0-15,-2-1-3 0,-3 1 6 16,-3 1-4 0,-1 1 1-16,-4 1 0 0,1-1-3 15,0 1 3-15,-4 2 0 16,0 1 0-16,6 1 4 16,2 1-8-16,8 2 6 15,5 0-2-15,0 0 0 16,-1 3-6-16,-1 0 6 15,-1 0 0-15,-3 0 0 16,-6-1-2-16,-4-2 2 16,-1-2-1-16,-2 1 1 15,-2 1 0-15,2-1 2 16,-1 1-3-16,1-1 5 16,1 1-6-16,4-1 2 15,-2 1 0-15,0 0-1 16,-5 0 1-16,-4-1 0 0,1-1-3 15,3-1 6-15,0 2-7 16,4-2 5-16,-1 2-1 16,1 0 3-16,1-2-3 15,-2 2 0-15,4 0-2 16,1 1 4-16,-3 0 2 16,2 1-4-16,1 1 0 15,2 1-2-15,3 0 7 16,2 0-9-16,-2 0 4 15,-2 0-1-15,1 0 1 16,-1 0 0-16,4 0 2 16,-2-1-4-16,-1 1 3 15,2 0-2-15,-2 0 0 16,0 0 1-16,-1 0 1 0,1 0 1 16,-3 4 0-16,3 0-2 15,0 2 1-15,-3 0-1 16,-1 1 0-16,-6 0 1 15,-1 1-5 1,-1 0 4-16,0 1 0 0,-1 1-2 16,-3 1 2-16,-1 0 0 15,-4 2-1-15,-1 1 2 16,-5 2 1-16,-4 0 2 16,-2 3-3-16,-2 1-2 15,-5 1 1-15,-3 0 0 0,-4 2 0 16,-4-1 3-1,-3 2-4-15,1 3 1 0,-2 3 0 16,-2-1 0-16,-3 4 1 16,-4-2-2-16,-5-2-2 15,-7 1 3-15,-3 1 6 16,0-1-2-16,-5-2-4 16,-7 0 13-16,-4-4-10 15,2-2 3-15,3 1 0 16,0 0 1-16,5 0-6 15,0-1 2-15,-2 1 2 16,-2-3 2-16,-2 1-7 0,-7-2 0 16,-1 1 8-1,-4 0-4-15,3-2 5 16,3-2-9-16,2-1 0 0,4-2 2 16,-1 0 0-16,2-2 3 15,2-2-4-15,-3-1 1 16,0 0-2-16,-2 1 4 15,-3-1-2-15,-4 0 1 16,1 1-1-16,-2-2 0 16,0 0-2-16,3-1 0 15,2 0 0-15,1-2-2 16,7-1 2-16,3-3 7 0,4 0-6 16,2 0-1-1,0 0 5-15,-1 0-3 0,-1 0 8 16,1-3-10-1,-1-7 2-15,2-2-1 0,0-2 1 16,0-2-2-16,0-4 0 16,9-1 0-16,4-1-3 15,3 1 3 1,0 2 0-16,4-1 0 0,-1 1 3 16,-3 4-3-16,1 2 0 15,-4 3 2-15,-4 5 1 16,-3 2-2-16,-3 2 7 15,-3 1 5-15,0 0-13 16,0 2-1-16,-3 15-2 16,-10 4 3-16,1 3 10 15,-3 1-6-15,3-2 2 0,1 3 3 16,1 1-5-16,0-1 8 16,2 0-4-16,-1-2-7 15,6-3 8-15,3-1-8 16,0-2 1-16,12-1 1 15,11-3 1 1,7-1 2-16,4-3 4 0,3-2-7 16,-4-4 5-16,0-2-4 15,-8-2-1-15,-2 0 0 16,-6 0-2-16,-6 0 5 16,-4-4-6-16,-3-1 1 15,-2 1-2-15,-2 0-31 16,0 1-59-16,0-1-140 15,0-3-395-15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2:30:30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4510 8835 300 0,'0'0'26'16,"0"0"3"-16,0 0 64 15,0 0-19-15,0 0-13 16,-87-44 20-16,80 41-20 0,1-1 2 15,3 2 27-15,1 2-47 16,2 0-1-16,-1 0-13 16,1 0-29-16,0 0 13 15,0 0-13-15,0 0 0 16,0 0-11-16,6 0 10 16,7 0 1-16,5 0 33 15,6 0-12-15,3 0 7 16,3-3-10-16,-1 2 1 15,4-2 15-15,2 2-31 16,2 1 11-16,6-2-11 16,5 2 3-16,1-1 6 0,4 0-12 15,2-2 0-15,1 1 5 16,1 0 1-16,1-1-6 16,0 0 0-16,3 0 10 15,2-2-8-15,4-1-2 16,2 1 0-16,-2 0 1 15,-4 2 7-15,-3 3-8 16,-10 0 0-16,-6 0 5 16,-6 0-11-1,1 0 6-15,-2 0 0 0,5 0-4 16,4 0 7-16,2 0-3 16,-2 0 0-16,-7 0 6 15,-9 0-10-15,-8 0 4 0,-11 0 0 16,-5-1 1-1,-2 1 9-15,-1-1-10 16,-3 1 1-16,0 0 5 0,0 0-8 16,0 0 2-16,0 0-28 15,0 0-85-15,0 0-241 16</inkml:trace>
  <inkml:trace contextRef="#ctx0" brushRef="#br0" timeOffset="4925.46">19162 8898 137 0,'0'0'399'0,"0"0"-363"15,0 0 96-15,0 0-25 16,0 0-82-16,0 0 9 0,0 0-16 15,-6 0 11-15,6 0 14 16,3 0-36-16,12 0 22 16,6 0 4-16,9 0-22 15,3-1 14-15,7-1-11 16,3 0-4-16,2 0 13 16,4-1-14-1,0 0 5-15,1-1 7 0,3 1-17 16,5-1 14-16,2 0-13 15,6 0-2-15,1-1 11 16,0 0-10-16,1-1 2 16,-3 2-3-16,-4-2 3 15,1 4 1-15,-2-3-2 16,0 3-4-16,-5-1 8 16,0 0-4-16,-4 0-5 0,-4-1 0 15,0 1 5-15,1 0-9 16,1-1 4-16,2 1 0 15,-2-1 0-15,-1 0 6 16,-5-2-6-16,0 3 0 16,-4-1-2-16,0 1 2 15,3-1 0-15,2-1 1 16,-2 0 1-16,3-1 6 16,-5 1-7-16,-1 0 1 15,1 0 7-15,-2 1 4 0,0-2-13 16,-2 0 1-1,2 1 4-15,0 1-2 0,0-2-3 16,2 0 0-16,3 2 7 16,0 0-3-16,1-1-1 15,0 1-2-15,1 0 23 16,1-1-24-16,-1 1 12 16,4 0-11-16,-1 0 7 15,0-2-9-15,-2 1 1 16,2-2 0-16,-1 0 8 15,2 1-2-15,1-1-5 16,1 0 12-16,3 0-12 16,5 0 26-16,1 1-21 15,1 0-4-15,-1 1 12 16,-4 0-9-16,-1 3 6 0,0-1-4 16,1 0-5-16,4 2 17 15,1 1-17-15,2-2 1 16,4 2-2-16,4 0 5 15,2 0-6-15,1 0 0 16,-1-3 6-16,0-1-11 16,0 0 5-16,-3-3 0 15,-1 0 0-15,-8-1 8 16,-3-1-5-16,2-2 4 16,-5-1-5-16,-6 2 24 0,-3-1-21 15,-7 4 9 1,-3 0 8-16,-2 2-22 0,5-1 16 15,-8-1-7-15,-4 1-8 16,-3 2 17-16,-9 1-16 16,-6 0 5-1,-3 0-7-15,-4 2 10 0,-1 1-8 16,-1 0-2-16,0 0-9 16,0 0 1-16,-8 0-65 15,-17 0-48-15,-11-4-156 16,-6-11-262-16</inkml:trace>
  <inkml:trace contextRef="#ctx0" brushRef="#br0" timeOffset="28101.81">18267 7190 1235 0,'0'0'117'16,"0"0"12"-16,0 0-32 0,0 0-82 15,0 0-9-15,0 0 8 16,0 0-9-16,9 101 31 16,-6-56-31-16,-3 2-4 15,0-2 4-15,-6-4-5 16,-6-6-2-16,3-6-38 15,2-4-90-15,7-8-72 16,0-9-195-16,5-8-324 16</inkml:trace>
  <inkml:trace contextRef="#ctx0" brushRef="#br0" timeOffset="28272">18483 7296 674 0,'0'0'376'0,"0"0"-229"0,0 0-53 0,0 0-92 15,0 0 55-15,15 112-31 16,-9-64-24-16,0 3-4 16,-1 1-26-16,-2 2-166 15,0-5-282-15</inkml:trace>
  <inkml:trace contextRef="#ctx0" brushRef="#br0" timeOffset="29128.45">27102 7239 984 0,'0'0'186'0,"0"0"-39"16,0 0-81-16,0 0-25 16,0 0 16-16,0 0-22 15,16 75 13-15,-16-51-29 0,0-2-1 16,-13-1-14-1,-2-2 2-15,-1-2-12 0,1-3-11 16,5-3-91-16,7-4-79 16,3-6-105-16,0-1-121 15,11-7-157-15</inkml:trace>
  <inkml:trace contextRef="#ctx0" brushRef="#br0" timeOffset="29274.64">27121 7358 548 0,'0'0'371'0,"0"0"-83"0,0 0-88 16,0 0-95-1,0 0-67-15,0 0 13 0,8 33 7 16,-8-6-22-16,-3 2 3 16,-10 1-36-16,-2 1 7 15,-3 3-10-15,-3 0-4 0,-3 3-22 16,-7 5-76 0,-11 2-82-16,-3-1-262 0</inkml:trace>
  <inkml:trace contextRef="#ctx0" brushRef="#br0" timeOffset="41306.9">20478 10106 687 0,'0'0'27'15,"0"0"19"-15,0 0 65 0,0 0-33 16,0 0-11-16,0 0-22 16,0 0-5-16,-39-3-21 15,41 2-6-15,16-2 22 16,19 0-8-16,20-1-1 0,23-2 8 15,22 2-33-15,23 0 26 16,23-2-16 0,13 1 4-16,16 0 11 0,1 3-23 15,-4 0 8-15,-5 2-2 16,-11 0-3-16,-6 0-8 16,-12 0 2-16,-13-2 0 15,-16-1-3-15,-17 0 10 16,-17 0-7-16,-14-1 0 15,-12-1 6-15,-14 1 8 0,-10 0-5 16,-12 1 3 0,-8 0 5-16,-4 2-9 15,-3-1-4-15,0 1-4 16,0 0-14-16,0-1-15 0,-15-2-73 16,-4-5-74-16,2-3-145 15</inkml:trace>
  <inkml:trace contextRef="#ctx0" brushRef="#br0" timeOffset="41692.75">23590 8851 520 0,'0'0'242'16,"0"0"-139"-16,0 0-19 16,0 0-35-16,0 0-7 15,0 0-15-15,-45 64-7 0,30-43-20 16,3 0-2 0,2-1-28-16,4-4-181 0,6-5-148 15</inkml:trace>
  <inkml:trace contextRef="#ctx0" brushRef="#br0" timeOffset="41829.83">23660 8935 649 0,'0'0'215'0,"0"0"-20"16,0 0-88-16,0 0-30 16,0 0-60-16,0 0-14 15,3-17-3-15,-3 23-57 16,0 12-56-16,0 6-92 0,-6 4-196 15</inkml:trace>
  <inkml:trace contextRef="#ctx0" brushRef="#br0" timeOffset="42727.77">19253 9118 574 0,'0'0'12'0,"0"0"15"0,0 0 74 16,0 0 15-16,0 0-77 16,0 0-33-16,-15-22-6 15,12 37 3-15,-3 2 0 16,2 4 0-16,-2 2-3 15,-2 1-1-15,-3 3-34 0,0-2-111 16,0-4-53 0,3-7-119-16</inkml:trace>
  <inkml:trace contextRef="#ctx0" brushRef="#br0" timeOffset="42908.77">19368 9106 662 0,'0'0'64'16,"0"0"-12"-16,0 0-14 16,0 0-28-16,0 0 32 15,1 73-21-15,1-37-14 16,-2 9-7-16,0 2-42 16,0 3-100-16,-9-2-120 15</inkml:trace>
  <inkml:trace contextRef="#ctx0" brushRef="#br0" timeOffset="54625.45">18929 12465 286 0,'0'0'393'15,"0"0"-384"-15,0 0 10 16,0 0 83-16,0 0-20 16,0 0-19-16,0 0 4 15,0 0-26-15,20-32 8 16,-20 32-21-16,0 0-16 15,0 0-2-15,0 0-10 0,0 0-3 16,0 0-4 0,8 0-65-16,8 0-35 0,7 0-20 15,12 0-67-15,5 0-88 16</inkml:trace>
  <inkml:trace contextRef="#ctx0" brushRef="#br0" timeOffset="56262.83">12917 11331 952 0,'0'0'5'0,"0"0"15"0,0 0 106 16,0 0-32-16,0 0-44 15,0 0 4-15,12-62-53 16,-11 68 0-16,5 17-1 15,3 10-11-15,3 2-10 16,3-1-94-16,1-4-20 16,4-7-11-16,7-8-41 15,1-8-45-15,2-7-176 0</inkml:trace>
  <inkml:trace contextRef="#ctx0" brushRef="#br0" timeOffset="56425.35">13467 11078 659 0,'0'0'152'0,"0"0"8"16,0 0-59-16,0 0-45 15,0 0-42-15,0 0-11 16,87 3 3-16,-68 30-6 16,-4 9-26-16,3 6-95 15,-4 7-168-15,-1 4-195 16</inkml:trace>
  <inkml:trace contextRef="#ctx0" brushRef="#br0" timeOffset="59810.57">9366 16305 773 0,'0'0'28'0,"0"0"-4"16,0 0 131-16,0 0-87 16,0 0-3-16,0 0 9 15,3-7-34-15,-9 7-12 0,3 0-19 16,0 0 0 0,1 0-4-16,-2-4-5 0,-6-7 4 15,-4-5-5-15,1-2 5 16,-1-6-4-16,2 1 0 15,2-1 6-15,1 3-8 16,3 5 2-16,4 8 0 16,-1 4 0-16,3 4 5 15,0 0-5-15,0 0 0 16,0 7-15-16,0 2 8 16,11 3 7-16,8-2 0 0,4-3-7 15,4-6 13 1,3-1-6-16,1 0 0 0,-3-10 6 15,-4-5-9-15,-6-1 3 16,-6-2-2-16,-6 1-7 16,-3-3 11-1,-3 2-2-15,0 0 0 0,0 2-3 16,0 5-1-16,0 4 4 16,0 4 0-1,0 2 0-15,0 1 3 0,0 0-3 16,0 0 0-16,0 0-16 15,-6 4 16-15,-2 6 0 16,1-3 1-16,4-2-3 16,0-2 10-16,2 0-8 15,-1-2 0-15,2-1 3 0,0 0-4 16,0 0 2 0,0 0-1-16,0 0 1 0,0 0 3 15,0 0-4-15,0 0 0 16,0 0 1-16,0 0-5 15,0 0 4-15,0 0 0 16,0 0-2-16,0 0 8 16,0 0-6-16,0 0 0 15,0 0 4-15,0 0-1 16,0 0-3-16,0 0 0 16,0 0 1-16,0 0 5 15,0 0-6-15,0 0 0 0,0 0 3 16,0 3-9-16,-3 1 11 15,0 6-5 1,-3 3 9-16,3 5-4 0,1 4 0 16,1 3-1-16,1 3 0 15,0 2 26-15,0 5-26 16,0 0 6-16,0 6 13 16,0 3-20-16,0-2 20 15,3 3-14-15,3-2-5 16,-3-1 9-16,3-2-9 15,-4-5-4-15,-1-1 0 16,1-2 10-16,-2-1-8 16,0-2-2-16,0-1 0 15,0-4 3-15,0 0 5 16,0-3-8-16,0-1 0 16,0-4 5-16,0 0-5 15,0-3 0-15,1 0 1 0,-1-3-4 16,0-1 6-16,0-2-3 15,2-1 0-15,-1-2 4 16,-1 0-5-16,0 0 1 16,0 1 0-16,0-1-3 15,0-3 5-15,0 2-2 16,0-3 0-16,0 2 0 16,0-2-7-16,0 0-8 15,0 0-42-15,0 0-18 0,-1-15-125 16,-7-8-238-1</inkml:trace>
  <inkml:trace contextRef="#ctx0" brushRef="#br0" timeOffset="60155.63">9414 16606 551 0,'0'0'149'0,"0"0"-123"0,0 0 100 0,0 0-97 16,0 0 10-16,0 0 47 16,52 0-38-16,-24 0 0 15,1-3-29-15,2-6 0 16,-1-2-17-16,0 0 6 15,1-3-13-15,-3 0 5 16,-1 0-15-16,-6-2-40 16,-9 0-46-16,-1-1-31 15,-4-1-54-15,-4-2-41 16</inkml:trace>
  <inkml:trace contextRef="#ctx0" brushRef="#br0" timeOffset="60424.3">9741 16264 480 0,'0'0'129'0,"0"0"-73"0,0 0 123 0,0 0-105 16,0 0-12-16,0 0 16 15,-27-39-36-15,27 47-15 16,0 18-22-16,0 9 17 16,0 7 26-16,0 6-21 15,5 4 18-15,3 2-9 16,4-2-27-16,0-3 20 15,0-4-28 1,0-9 2-16,0-5 3 0,-3-5-3 16,-2-8-3-16,-2-4 0 15,-1-6 5-15,-1-4-11 16,-2-2 6-16,-1-2-7 0,0 0-37 16,2 0-81-1,1-4-2-15,5-12-219 0</inkml:trace>
  <inkml:trace contextRef="#ctx0" brushRef="#br0" timeOffset="61118.71">10003 16316 573 0,'0'0'97'15,"0"0"-79"-15,0 0 55 0,0 0-29 16,-10 85 29-16,8-50 0 16,1 6 8-16,-1 2-28 15,-1 2-17-15,0-4 13 16,0-3-36-16,2-7 4 15,-2-6-13-15,1-5 5 16,2-9-7-16,0-4-2 16,0-5 0-16,0-2 11 0,0 0-9 15,0 0 30-15,-1-11 8 16,-2-11-33-16,-2-5-7 16,1-5 0-16,-1-5 0 15,2-2-8-15,2-5 9 16,-1 0-1-16,2 1 0 15,0 2-1-15,0 1-3 16,2 2 4-16,7 2 0 16,12 0-5-16,1 1 7 15,8 1-2-15,-2 7 0 16,-5 6 5-16,-7 13-3 16,-4 8-2-16,-6 2 4 15,-6 23 2-15,0 8-3 16,-4 4 1-16,-13 0 5 15,-2-3-2-15,2-4-4 0,-1-4-3 16,5-3 0 0,1-2-3-16,6-3 6 0,6 2-3 15,0 2 0-15,0 2 4 16,8 1-4-16,6 1 0 16,6-2 0-16,4 0 13 15,1-3-10-15,0-2 6 16,-1-2-4-16,-4-3 5 15,-1-3-13-15,-2-3 3 16,-3-4-2-16,-3-1-1 16,4-1-41-16,0-2-83 0,1 0-103 15,-2-17-252 1</inkml:trace>
  <inkml:trace contextRef="#ctx0" brushRef="#br0" timeOffset="61313.78">10400 16436 773 0,'0'0'2'0,"0"0"66"16,0 0 27-16,0 0-49 16,94 0-6-16,-66 0-37 0,-1 0 4 15,-4-1-7-15,-4-1-118 16,-4 1-194-16,-8 1-137 15</inkml:trace>
  <inkml:trace contextRef="#ctx0" brushRef="#br0" timeOffset="61487.03">10459 16598 660 0,'0'0'128'0,"0"0"-92"0,0 0 91 0,0 0-93 16,81 19 7-16,-36-20-41 15,-3-11-2-15,-5 1-42 16,-6-5-278-16</inkml:trace>
  <inkml:trace contextRef="#ctx0" brushRef="#br0" timeOffset="64120.51">12014 15744 553 0,'0'0'186'15,"0"0"-120"-15,0 0 158 0,0 0-108 16,0 0-49-16,0 0-39 16,0 0-22-16,3-29-5 15,21 25 7-15,0-1-8 16,-6 4 0-16,-3 1 2 15,-11 0-7-15,-4 0 5 0,0 0-9 16,0 0-9 0,-6 7-31-16,-12 5 21 0,-1 2-21 15,-4-1-10 1,4-1 27-16,4-2 5 0,2 0 21 16,5-5 0-16,4 1 11 15,-1-3-5-15,2 0 12 16,2 1 9-16,-3 2 10 15,2 4-16-15,-1 5 6 16,2 4 19-16,1 3-22 16,0 5 13-16,0 0 2 15,0 4-17-15,6 5 13 16,5 8-5-16,0 6-5 16,4 6 22-16,-3 5-23 15,-3 0 18-15,2-1-10 0,-3-2-18 16,1 1 19-1,1 0-26-15,-2 2 2 16,1-3 3-16,-3 1-1 0,1-5-1 16,1-3-1-16,-2-2 7 15,0-7 9-15,-2 3-18 16,-4 2 1-16,0-2 15 16,0 1-15-16,0-4 11 15,0 6-13-15,0-2 0 16,0 4 17-16,0-1-14 15,0-9-2-15,0 0-1 16,0-3 7-16,3-3-8 16,4-3 1-16,-2-1 0 0,-2-5 0 15,-3 6 2-15,0-2-2 16,0 0 0 0,0-2 6-16,0-7-6 0,0-2 0 15,-3 5 1-15,1-1-4 16,-2-4 6-16,-2 1-3 15,3-9 0-15,0-4 6 16,3-1-8-16,-1-2 2 16,1-2 0-16,0-1-3 15,-2 0 6-15,2 2-3 16,0-2 0-16,0 0 6 16,0 0-9-16,0 0 3 0,0 0 0 15,0 2-8 1,0-2-2-16,3 3 10 0,15 0-1 15,7-3-3 1,7 0-1-16,5 0-19 0,8-4-43 16,4-13-57-16,5-6-149 15,-5-8-418-15</inkml:trace>
  <inkml:trace contextRef="#ctx0" brushRef="#br0" timeOffset="65197.94">12460 15886 320 0,'0'0'173'16,"0"0"-64"-16,0 0 145 16,0 0-118-16,0 0-53 15,0 0-3-15,-74-18-33 16,56 39-20-16,0 4 1 16,6 6-23-16,2 2 16 15,5 1-14-15,5-1-5 0,0 0 3 16,5-3-5-16,14-4 0 15,6-8-1-15,6-8 7 16,4-10-10-16,1 0 4 16,-2-15 0-1,-3-7 0-15,-2-2 1 0,-9-1-1 16,-1 3 0-16,-5 1 7 16,-2 3-7-16,-4 3 0 15,-1 4 0-15,-2 4 4 16,-5 4 3-16,0 3-6 15,0 0 8-15,0 0-9 0,0 1-4 16,0 12 2 0,-2 3 2-16,-1 4-3 15,3 1 3-15,0-3 0 16,0-1-1-16,11-4 4 0,6-6-10 16,5-7 6-16,4 0 1 15,4-7 3-15,-3-12 0 16,-3 1-3-16,-11-2 2 15,-2 2 10-15,-11 1-4 16,0 0-7-16,0 1 4 16,-15 4 2-16,-6 5-5 15,0 7-4-15,-6 0-2 16,-3 2-30-16,2 12-4 16,1 1-26-16,5-1 4 15,10-1-60-15,6-2-50 16,6-4-47-16,0-4-51 15</inkml:trace>
  <inkml:trace contextRef="#ctx0" brushRef="#br0" timeOffset="65429.55">12881 15804 542 0,'0'0'130'0,"0"0"60"16,0 0-7-16,0 0-122 15,0 0-32-15,0 0 5 16,45 19-7-16,-45 20 71 16,0 5-52-16,0 1 3 15,0-1-14-15,0-5-29 0,0 1 8 16,0-5-14-16,0-1 0 16,0-2-3-16,0-3-9 15,3-8-74-15,7-7-125 16,8-13-184-16</inkml:trace>
  <inkml:trace contextRef="#ctx0" brushRef="#br0" timeOffset="65776.78">13137 15965 26 0,'0'0'668'0,"0"0"-623"15,0 0 117 1,0 0-79-16,0 0-51 0,0 0 12 16,-55 83-10-16,55-60-28 15,0-5 28-15,15-3-33 16,2-7 6-16,-1-4 2 16,4-4-8-16,-3 0 23 15,3-15 17-15,-2-5-18 16,-6-2 9-16,-3 0-7 15,-5 0 19-15,-4 3-13 0,0 5-28 16,0 5 6-16,-6 6-9 16,-12 3-18-16,-4 0 10 15,-3 5-48-15,3 8-43 16,5 2-6 0,6 1-107-16,4-4-158 0</inkml:trace>
  <inkml:trace contextRef="#ctx0" brushRef="#br0" timeOffset="66148.92">13279 15959 368 0,'0'0'146'16,"0"0"-39"-16,0 0 80 15,0 0-79-15,85-43-11 16,-67 43-54-1,-1 0-3-15,-1 17 6 0,1 4-21 0,-4 7 42 16,-3 2-20-16,-2-1-28 16,-4 1 8-1,-4-6-21-15,0-1-2 0,0-7 3 16,-3-5-4-16,-7-4 8 16,-2-5 3-16,5-2 3 15,-1-4 32-15,2-17-38 16,3-7 1-16,3-5-9 15,0 1 6-15,11 2-9 16,6 3 0-16,3 4 0 0,2 7-7 16,3 2 2-1,-1 5-25-15,2 3-55 0,1 5-76 16,1 1-79 0,0 0-216-16</inkml:trace>
  <inkml:trace contextRef="#ctx0" brushRef="#br0" timeOffset="66755.93">13828 15881 456 0,'0'0'160'16,"0"0"35"-16,0 0-58 16,0 0-80-16,0 0-1 15,0 0-20-15,-52 35 6 16,45-20-13-16,4-1-23 15,3 0 14-15,0-3-15 0,7-1-5 16,8-4 26-16,0-3-22 16,3-3 13-16,-2 0-1 15,1 0-1-15,-5-10 18 16,-5-6-18-16,0 1-9 16,-5-3 10-16,-2-1-14 15,0-2 6-15,-15 0-8 16,-4 2 2-16,-1 7-11 15,4 8 9-15,4 4-3 16,6 0-5-16,1 0 7 16,5 0 1-16,0 0 0 0,0 0-11 15,0-1 10-15,13-5-16 16,4-3 17-16,3-1 1 16,1-1 5-16,-5 1-6 15,-7 0 0-15,-1 2 4 16,-4 4 5-16,-2 0-8 15,-1 2 0-15,-1 2 18 16,0 0-19-16,0 11 0 16,0 16 1-16,0 13 6 15,0 7 41-15,0 6-22 16,2 3 6-16,3 2-1 16,0 0-26-16,1-6 11 15,0-8-16-15,-2-10 2 0,1-7-2 16,-1-9 1-1,1-5-1-15,-2-8 0 16,0-3-41-16,1-2-45 0,4-4-85 16,-4-16-91-16,0-9-239 15</inkml:trace>
  <inkml:trace contextRef="#ctx0" brushRef="#br0" timeOffset="66912.64">13909 16020 706 0,'0'0'19'16,"0"0"75"-16,0 0-58 16,0 0-34-16,113-65 4 0,-70 47-6 15,-5-2-33-15,-4-3-123 16,-7-2-188-16</inkml:trace>
  <inkml:trace contextRef="#ctx0" brushRef="#br0" timeOffset="68389.89">14306 15697 593 0,'0'0'82'16,"0"0"67"-16,0 0-36 15,0 0-75-15,0 0-20 16,0 0-15-16,-20-3 21 16,20 4-14-16,0 1-3 15,5-2 3-15,11 0 1 16,2 0 11-16,3-9-21 15,4-3 7-15,-4-1-4 16,0 0-4-16,-5 2 0 0,-10 4 2 16,-6 1 3-16,0 5 16 15,-4 1 23-15,-18 0-41 16,-8 0 1-16,-6 15-4 16,2 7 0-16,-2 2-1 15,9 4 11-15,11-3-9 16,10 1 3-16,6-3 2 15,1-3-4-15,20-4-2 16,5-5 0-16,2-3 1 0,3-6 9 16,-1-2-10-16,-5 0 1 15,-4-1 6 1,-7-8 5-16,-8 4 2 16,-6 0 10-16,0 3 17 0,0 2-19 15,-9 0-15-15,-9 0-7 16,-6 12 3-16,3 7-7 15,6-1 4-15,5 1 0 16,8 0-3-16,2-3 7 16,0-2-4-16,18-4 0 15,10-4-1-15,4-4-8 16,0-2 1-16,3 0-42 16,-4-15-5-16,-4-5-33 15,0-3 11-15,-8-2 16 0,-4-5 39 16,-4 2 20-1,-5 1 4-15,-5 7-1 16,-1 8 40-16,0 6 16 0,0 6 42 16,-1 0-38-16,-7 0-57 15,2 10 12-15,0 1-2 16,3-1-3-16,3-3 18 16,0 0-28-16,0-4 9 15,12-3-1-15,4 0-2 16,3 0 15-16,-2 0-20 15,-5 0-2-15,-4-2 0 16,-1 2 1-16,1 0-4 16,2 6 3-16,5 13 0 15,-1 5 4-15,0 6 0 0,-2 6 5 16,-3 1 12-16,-4 1-12 16,-3 1 20-16,-2 2-15 15,0 0 0-15,-8-2 22 16,-6-2-29-16,-3-7 5 15,0-8 2-15,-2-5-13 16,1-7 19-16,3-5-12 16,-3-5-8-16,5 0 16 15,-4-5-14-15,5-10 3 16,5-7-5-16,1-3 10 16,6-5-16-16,0-1 6 15,4-2-1-15,13-3-9 16,2 1-3-16,5 1 2 15,0 1-4-15,3 7-21 0,1 2 27 16,2 4-12-16,-3 1 0 16,0 3 15-16,-2-1-21 15,-1 2 5-15,-5 0 1 16,-1 0-22-16,-1-1 16 16,-3 1-10-16,1-1-3 15,-1 1 23-15,-7 2-1 16,-1 1 18-16,-3 5 0 15,-3 2 6-15,0 1-5 16,0 1 7-16,0 1 4 0,-3 1 7 16,-4 0-15-16,-4 1 4 15,1 0 14 1,-1 0-19-16,-2 5 21 0,1 8-10 16,0 2-3-16,-1 5 11 15,5 2-15-15,2-3 12 16,5 2-10-16,1-4-1 15,0-1-9-15,9-5 1 16,7-2 0-16,2-4 3 16,1-3 1-16,3-2 1 15,0 0 0-15,2-5 2 16,-1-7-2-16,0-4-5 16,1-2 0-16,-2-2 1 15,-1-2 1-15,-3-2-2 0,0 1 0 16,-5 0 6-1,-5 8-1-15,-1 4-5 0,-6 5 0 16,-1 5 12-16,0 1-12 16,-11 0 0-16,-10 5-2 15,-2 11 7-15,7 3-11 16,15 3 6-16,1 2-6 16,10 4-1-16,8-1 9 15,1 0-2-15,-4-5 1 16,-2-5 8-16,-8-6 17 15,-3-4-21-15,-2-1-5 16,0 1 4-16,-13 4-4 0,-7 1-18 16,-4 0-67-1,-4-1-192-15,-1-2-411 0</inkml:trace>
  <inkml:trace contextRef="#ctx0" brushRef="#br0" timeOffset="71828.7">12671 16730 352 0,'0'0'42'0,"0"0"43"16,0 0-12-16,0 0-52 16,0 0 9-1,0 0 12-15,0 0 20 0,18-20-24 16,-17 20-10-16,-1-1 18 16,0 1-15-16,0-2 11 15,0 1-14-15,0 1-11 16,0 0 14-16,0 0-5 0,0-3 1 15,0 3 8 1,0-1-12-16,0 1-1 0,0 0 3 16,-6 0-19-1,-2 0 11-15,-3 4-15 0,0 10-1 16,-2 4-1-16,4 6 8 16,1 2-6-16,8 1-2 15,0-1 5-15,0-5-4 16,17-4-1-16,5-2 0 15,5-7-3-15,3-4 10 16,3-4-7-16,0 0 0 16,-5-7 1-16,-1-8-6 15,-5-4 3-15,-5-2-1 16,-3 0-3-16,-3-1 9 16,-2-3-3-16,-2 3 0 15,-2 5 3-15,-2 3-1 0,-2 7 1 16,-1 4 1-1,0 3 17-15,0 0-15 0,0 0 0 16,0 7-6-16,0 10 0 16,-6 7 15-16,3-2-7 15,3 1-2 1,0-5-6-16,0-1 7 0,3-7-8 16,9-3 1-16,0-4 0 15,3-3 0-15,6 0 10 16,-3-9-8-16,1-6 0 15,-5 0 5-15,-4-2-2 16,-7 0-5-16,-3 1 0 16,0 2 15-16,-13 5-14 15,-11 5-2-15,-3 4-9 0,-3 0-14 16,2 0-11 0,5 4-14-16,10 5-17 0,6-2-26 15,5-3-59-15,2-1-16 16,0-3 7-16,16 0 14 15,8-3-71-15</inkml:trace>
  <inkml:trace contextRef="#ctx0" brushRef="#br0" timeOffset="72383.23">13118 16607 32 0,'0'0'352'16,"0"0"-306"-1,0 0 85-15,0 0-70 0,0 0-23 16,0 0 17 0,0-3 5-16,0 3 16 0,0 0-2 15,0 0-31-15,-1 0 5 16,-4 0-34-16,-1 0-12 16,-1 0 9-16,4 0-9 15,1 0-2-15,1 0 0 16,-1 0 8-16,2 0-9 15,0 0 1-15,0 0 0 16,0 0 21-16,0 0-11 0,0 0 14 16,0 0 6-16,0 0-23 15,0 0 27-15,0 0-7 16,0 0-3-16,0 0 15 16,0 0-25-16,0 0 8 15,0 0-6-15,0 0-14 16,0 0 11-16,0 0-13 15,0 0 2-15,0 0 9 16,0 0-9-16,0 0 5 16,0 0-7-16,0 14-1 15,0 6 1-15,0 5 2 16,0 2 4-16,0 0 5 16,11 1-9-16,1-2 10 15,-2-1-12-15,3-1 6 16,-2-3-3-16,-2-1-3 0,-1-7 0 15,-1-3-3 1,-1-2 3-16,-3-5 0 16,-2-1 0-16,1-2-33 15,1 0-40-15,3 0-127 0,9-15-76 16,0-5-184-16</inkml:trace>
  <inkml:trace contextRef="#ctx0" brushRef="#br0" timeOffset="72947.03">13350 16696 417 0,'0'0'163'16,"0"0"-78"0,0 0 19-16,0 0-52 0,0 0-8 15,0 0 7-15,-48 82-19 16,46-62-5-16,2-5-8 15,0-4-19-15,0-4 16 16,0-4-6-16,0-3-4 16,0 0 14-16,0 0-4 15,3 0 18-15,0-3 16 16,3-8-43-16,0-1 6 16,3-4-6-16,-3-1-3 15,2-3 15-15,1 3-17 16,2 3 2-16,0 3 2 15,4 4 1-15,-3 0 0 0,4 5 2 16,1 2-1 0,2 0 17-16,-1 6-23 0,1 8 14 15,-1 5 1-15,-3 0-17 16,-3-1 22-16,-2 1-22 16,-5-5 5-16,-5 0-6 15,0 0 4-15,-11-3-3 16,-5-1 0-16,1-4 11 15,2-5-8-15,5-1-1 16,4 0 5-16,2-15 4 0,2-9-11 16,0-3 0-16,3-1 0 15,11 3-4-15,2 4 0 16,-1 5 4 0,1 6 0-16,1 3-5 0,1 3-21 15,0 4-40-15,1 0-27 16,3 0-111-16,2 0-16 15,-1 0-46-15</inkml:trace>
  <inkml:trace contextRef="#ctx0" brushRef="#br0" timeOffset="73541.78">13867 16666 480 0,'0'0'76'0,"0"0"72"16,0 0-5-16,0 0-77 15,0 0-22-15,0 0 37 0,-25 37-3 16,19-23-56-16,4-1-3 16,2 0-7-16,0-4-8 15,5-2 3-15,14-1 1 16,2-6-2-16,3 0 21 16,0 0-26-16,0-10 11 15,-5-4 1-15,-5-1-7 16,-5-4 14-16,-6 1-13 15,-3-2-3-15,-2 3-3 16,-19 1-1-16,-6 6-4 16,-3 5 2-16,5 5-16 0,6 0 17 15,8 0-20-15,7 6-2 16,4 0 16-16,0-2-13 16,0-1 17-16,7-2-6 15,12-1 3-15,4 0 5 16,1-3 1-16,6-8 0 15,-3-3 0-15,-2-3 6 16,-6 0-6-16,-7-1 0 16,-4 1-5-16,-7 4 3 15,-1 3-2-15,0 6 4 16,0 2 13-16,0 2 11 16,0 0-7-16,0 19-15 15,-6 9 3-15,-1 8 39 16,4 6-24-16,1-2 5 0,2 2 21 15,0-8-22 1,0 1-1-16,0-6-21 0,0-2 2 16,0-5-4-16,0-2 0 15,-1-3-2-15,-8-1-19 16,3-4-75 0,1-6-46-16,4-6-148 0,1 0-297 15</inkml:trace>
  <inkml:trace contextRef="#ctx0" brushRef="#br0" timeOffset="73940.5">14106 16656 308 0,'0'0'157'16,"0"0"-117"-16,0 0 80 16,0 0-50-16,0 0-32 15,0 0-25-15,92-16-13 16,-56 6-39-16,2-2-147 15,2 1-181-15</inkml:trace>
  <inkml:trace contextRef="#ctx0" brushRef="#br0" timeOffset="74477.25">14504 16551 502 0,'0'0'80'16,"0"0"25"-16,0 0-39 0,0 0-56 16,0 0 74-16,0 0-18 15,75-17-4-15,-50 5-36 16,-1 0 2-16,-3-3 3 16,-8 3-26-16,-5-2 12 15,-5 0-2-15,-3-2-14 16,0 3 23-16,0 2-12 15,-3 2 3-15,-2 5 12 0,-1 3-18 16,-1 1 11-16,-3 0-6 16,1 0-13-1,-1 0 17-15,3 10-13 0,-2 4-2 16,2 9 16-16,1 5-9 16,0 6 34-16,4 3-5 15,2 0-22-15,0 2 17 16,0-4-18-16,8-1-8 15,-1-2 0-15,1-2 0 16,-1-3-8-16,-3-2 0 0,-2-4 5 16,-1-1-5-1,-1-6 0-15,0-3 0 0,0-4-1 16,0-2 6 0,0-4-5-16,0 1 0 0,0-2-5 15,0 0 1-15,-1 0-41 16,-9 0-59-16,2-8-70 15,-1-2-89-15,0 2 28 16,0-2-62-16</inkml:trace>
  <inkml:trace contextRef="#ctx0" brushRef="#br0" timeOffset="75779.67">14523 16798 184 0,'0'0'101'0,"0"0"-5"16,0 0 16-16,0 0-23 15,0 0 0-15,0 0-5 16,-41-27-28-16,50 19 22 0,9 0-55 15,7-2 5 1,3 1-20-16,5-3-5 16,3 1-2-16,0-2 0 0,1 2-1 15,3-2 0-15,-1-2-20 16,-1 1 0 0,-4-2-24-16,-3 1-12 0,-7 3 46 15,-8 1 8-15,-5 4 2 16,-8 4 29-16,-3 0 31 15,0 3 27-15,0 0-7 0,-5 0-50 16,-11 0 3 0,-2 1-32-16,-1 9 13 15,2 2 8-15,2 1-17 0,5-2 15 16,2 0-6 0,4-1-6-16,3-4 2 0,1-2-9 15,0-1-1-15,0-3 0 16,1 0 4-16,11 0-1 15,1-5 18-15,1-3-14 16,-2-2 9-16,-3-2-15 16,1 2 13-16,-4 0-8 15,-3 4 0-15,-3 3 14 16,0 3 5-16,0 0-16 16,0 0-9-16,0 7-14 15,0 6 14-15,0 0 0 16,0 0 9-16,0-4-14 15,0-2 5-15,0-3-18 0,8-2 0 16,5-2-28-16,3 0-21 16,5 0-5-16,1-11-35 15,-2-3 3-15,-2 0-39 16,-5-2 63-16,-1-1 60 16,-3 0 20-16,-4 2 5 15,-2 5 35-15,-3 4 22 16,0 5 69-16,0 1-30 15,0 0-56-15,-2 0-16 16,-5 12-20-16,-1 4 30 16,1 0 6-16,4 3-29 0,1-2 12 15,2-3-27-15,0 0 1 16,0-4-4 0,8-2 0-16,5-2 1 0,6-6-7 15,4 0-48-15,2 0 0 16,1-7-42-16,-3-6-21 15,-3-2 17-15,-1-2 30 16,-2 1 47-16,-4 2 22 16,-2 3 3-16,-4 5 3 15,-6 5 30-15,-1 1 25 16,0 0-10-16,0 0-41 16,0 0 26-16,0 1 24 0,0 3-35 15,2-1 7 1,-1 0-26-16,2-3 1 15,1 0 0-15,2 0-1 0,1 0 16 16,2 0-9-16,0-4-7 16,-3-5 6-16,0-2-8 15,-3 2 1-15,-1-3 8 16,-2 1 4-16,0 2 23 16,0 2-10-16,0 4-12 15,-5 3 8-15,-4 0-14 16,-3 0-8-16,-1 2 7 15,0 8-5-15,3 3 8 16,6-1 0-16,1 2 0 16,3-1 16-16,0-2-22 15,4 0-1-15,16-2 13 0,0-5-17 16,5-4 17-16,1 0-5 16,3 0-6-16,2-13 13 15,2-5-16-15,-2-1 1 16,1-7-4-16,-3-1 3 15,-2-2-6-15,-6 1 3 16,-8 2 0-16,-5 6-9 16,-8 9-1-16,0 7 8 15,-15 4-1-15,-2 0 1 16,0 16 2-16,7 9 0 16,6 3 0-16,4 4 4 15,0 4-2-15,3-2 18 16,9-8 20-16,-1-3-10 15,-1-6 25-15,-6-4-23 0,-1-6-15 16,-3-2-1 0,0-1-11-16,-1-1-5 0,-18-1 0 15,-7-1-35-15,-5-1-59 16,-5 0-121-16,-4 0-402 16</inkml:trace>
  <inkml:trace contextRef="#ctx0" brushRef="#br0" timeOffset="80014.56">13003 17305 620 0,'0'0'94'0,"0"0"43"15,-13-93 5-15,8 76-78 16,2 6 2-16,1 6-3 16,0 3-20-16,2 2-10 15,0 0-31-15,0 21-2 16,0 19-1-16,2 10 1 16,11 13 33-16,0 0-12 15,4-1 3-15,-4-2 8 16,2-4-10-16,-4-4-7 15,-2-8-12 1,-2-6 0-16,-1-5-5 0,-3-6 4 16,0-7-2-16,0-4 0 15,1-8-13-15,4-5-35 16,-4-3-51-16,1 0-21 0,-4-11 52 16,-1-12-119-16,0-9-69 15,-16 1 86 1,1 3 72-16,0 4 98 0,5 8 19 15,3 5 48-15,4 4 66 16,2 2-25-16,1 4-28 16,0 1-44-16,6 0-35 15,15-3 12-15,6 2 23 16,8-2-3-16,3 0 3 16,-2-4-14-16,-5-3-5 0,-4 1-2 15,-3-5-15 1,-5-2 11-16,-1-7-8 15,-6 1-1-15,-4-2 3 0,-3-5-1 16,-5 5-1-16,0 5 6 16,0 5 14-16,0 7 39 15,-1 5-18-15,-5 2 1 16,0 10-35-16,-1 17-7 16,2 10 4-16,2 4 11 15,3 1-13-15,0-1 13 16,0-3-15-16,9-4-1 15,2-5 0-15,3-3-2 16,3-6-26-16,4-8-53 16,2-3-76-16,3-9-53 15,-5 0-65-15,3-17-234 0</inkml:trace>
  <inkml:trace contextRef="#ctx0" brushRef="#br0" timeOffset="80476.34">13565 17616 331 0,'0'0'116'15,"0"0"-62"-15,0 0 10 16,0 0-52-16,0 0-9 16,0 0 23-16,13-4 14 15,-7 4 11-15,1-3 8 0,3-1-29 16,-2-3 1 0,4-2-8-16,-2-2-10 0,-2-2 15 15,-4 0-9 1,1 2-2-16,-5 0 12 0,0 4 4 15,-2 3 18-15,-13 4-23 16,-4 0-28-16,-3 10 21 16,1 6-10-16,3 7 1 15,4 1 8-15,6 0-16 16,6-4 6-16,2-2-6 16,0-4 1-16,13-2 1 15,7-2-5-15,10-6 1 16,3-4 7-16,1 0-7 15,3-7 1-15,-4-12-3 16,-3-5-1-16,-8-3-9 16,-5-1 1-16,-8 4 9 15,-8 4 4-15,-1 8-2 0,0 8 8 16,0 1 11 0,0 3-3-16,0 0-18 0,0 5-7 15,0 9 7-15,0 2-3 16,0 1 4-16,0-1-2 15,0-4-44-15,12-1-69 16,0-4-68-16,0-5-63 16,1-2 1-16</inkml:trace>
  <inkml:trace contextRef="#ctx0" brushRef="#br0" timeOffset="80798.43">13885 17283 458 0,'0'0'96'0,"0"0"-6"0,0 0 14 16,0 0-44-16,-94 37 7 16,79-10-9-16,6-5-32 15,8-4 2-15,1-2-25 16,6-9 3-16,16-4 2 16,6-3-4-16,2-7-2 15,0-12 15-15,-6-3-15 16,-12 1 8-16,-9 0 12 15,-3-1-1-15,0 8 6 16,-12 1-25-16,-7 11-2 0,-2 2-5 16,-2 8-10-16,-1 15-15 15,4 1-6-15,4 1-17 16,8 0-6-16,8 1-42 16,0-5-32-16,7 0-8 15,10-4-44-15,3-1-104 16</inkml:trace>
  <inkml:trace contextRef="#ctx0" brushRef="#br0" timeOffset="81722.67">14189 17430 174 0,'0'0'248'0,"0"0"-156"0,0 0 30 0,0 0-47 0,0 0 24 0,0 0 13 15,0-31-44-15,-20 31-32 16,-9 11-25 0,-1 8 2-16,5-1 19 0,5 0-12 15,10-1-17-15,10 0 5 16,0-1-2-16,24 0-2 16,7 4 1-16,7 1-2 15,5 3 5-15,-1 2 4 16,-2-3-6-16,-6 2 8 15,-11-1-12-15,-10-1 5 16,-10-1 4-16,-3-4 0 16,-16-1 38-16,-17-4-28 15,-9-1 12-15,-4-6-17 0,-2-6-15 16,2 0 0 0,1-4-1-16,8-13 5 0,7-1-10 15,12 1 5-15,14 1 0 16,4-1-4-16,12 2-3 15,19-2 6-15,13 1-3 16,3-1 1-16,2 0 0 16,-2-2-5-16,-3-2-6 15,1-2 6-15,-4-3-10 16,0 0 15-16,-7-7 1 16,-4-1 2-16,-6-4-1 0,-11 3 1 15,-5 4 0-15,-5 7-3 16,-3 11 7-16,0 7 3 15,0 6 13 1,0 0-13-16,-9 22-4 0,3 10 0 16,-2 6 5-16,5 2 18 15,3-4-23-15,0-4 4 16,11-8-7-16,5-5 5 16,1-9-4-16,2-7 0 15,5-3-1-15,2-7 10 16,2-14-9-16,-3-3 2 15,-1-5-3-15,-5 0-6 16,-2 2 5-16,-4 6 1 16,-6 5 0-16,-2 9-3 0,-2 7 0 15,0 0-3-15,6 3-3 16,3 8 9-16,3-2 0 16,3-2 0-16,2-3 0 15,0-4-2-15,-1 0 6 16,0-1-4-16,-3-13 0 15,-7-1 2-15,-3 0 4 16,-5 0-4-16,2 3 2 16,-3 4-2-16,0 2 5 15,1 5-3-15,-1 1-4 16,0 0-4-16,0 8-4 16,2 9-1-16,-2 4 7 15,0-1-34-15,0 6-47 0,0-1-22 16,-15-1-74-16,-3-3-80 15,-3-7-32-15,-1-7 67 16,4-5 94-16</inkml:trace>
  <inkml:trace contextRef="#ctx0" brushRef="#br0" timeOffset="81851.33">14766 17485 219 0,'0'0'126'16,"0"0"-34"-16,0 0-49 16,0 0-24-16,0 0-15 15,101-71-2-15,-59 60-4 16,2-5-48-16,-7-1-103 15</inkml:trace>
  <inkml:trace contextRef="#ctx0" brushRef="#br0" timeOffset="82347.56">14898 17313 616 0,'0'0'110'0,"0"0"26"0,0 0-49 16,0 0-67-16,0 0-7 15,115-26-10-15,-54 6 3 16,-1 1-6-16,-8 2-67 15,-7 4-97-15,-10 2-45 16,-6-1-199-16</inkml:trace>
  <inkml:trace contextRef="#ctx0" brushRef="#br0" timeOffset="83430.06">13223 18200 631 0,'0'0'126'0,"0"0"47"15,0 0-22-15,0 0-54 0,0 0-12 16,0 0-34-16,-30-51-51 15,30 78 0-15,0 10 6 16,0 5-4-16,0 8 11 16,12 2-12-16,-2 4 2 15,-1-2 2-15,1-5 0 16,0-12-5-16,-1-13 0 0,1-13 1 16,3-11-1-16,5-8 2 15,5-26 5-15,4-18 4 16,-5-5-8-1,-6 1-1-15,-8 6 1 16,-5 15-3-16,-2 11 7 0,-1 13-7 16,2 6 0-1,1 5-1-15,0 3-10 0,6 19 3 16,2 9 3-16,2 1 10 16,4 5-8-16,0-5 3 15,7-4 0-15,4-9-2 16,-1-12 7-16,1-7-5 15,0-7 4-15,-2-23 0 16,-4-8 5-16,-2-6-8 0,-8 2-1 16,-9 4 6-1,-3 5-3-15,-2 4-6 0,-13 10-1 16,-1 8-39-16,2 11-8 16,5 0-95-1,2 0-57-15,4 10-55 0,3-3-89 16</inkml:trace>
  <inkml:trace contextRef="#ctx0" brushRef="#br0" timeOffset="83899.08">13783 18216 260 0,'0'0'33'15,"0"0"65"-15,0 0-37 16,0 0-38-16,0 0 22 0,96 14-23 15,-78-17-2-15,0-8-1 16,-3 1 3-16,-3-4 2 16,-5 2 5-16,-5 2 40 15,-2 3 20-15,0 3-9 16,0 4-26-16,-9 0-40 16,-8 0-8-16,1 10 6 15,0 8-8-15,5 2 8 16,6 6-2-16,5-1-4 0,0 2 10 15,2 0-12 1,16-8-4-16,7-3 10 16,5-6-8-16,6-9 5 0,3-1 1 15,1-6-8 1,-3-15 8-16,-2-4-8 0,-8-3 0 16,-8-1-2-16,-7 2 1 15,-9 2 1-15,-3 8 4 16,0 6-3-16,0 7 23 15,0 4 1-15,0 0-21 16,0 4-4-16,0 9 0 16,0 4 4-16,0 1-4 15,1 0-6-15,7-1-35 16,5-4-97-16,1-7-85 0,2-6-68 16</inkml:trace>
  <inkml:trace contextRef="#ctx0" brushRef="#br0" timeOffset="84164.74">14279 18031 468 0,'0'0'88'0,"0"0"4"16,0 0-41 0,0 0 8-16,0 0 1 0,-87 29-5 15,84-26-35-15,3-1-15 16,0-2-10-16,0 0 6 15,0-3-1-15,11-11 27 0,0-3-22 16,-1 0 10-16,-3 3-4 16,-4 2-3-16,-1 5 9 15,-2 5-17-15,0 2-3 16,0 0-32-16,0 5-115 16,0 9 36-16,3-1-85 15,10 1-207-15</inkml:trace>
  <inkml:trace contextRef="#ctx0" brushRef="#br0" timeOffset="84942.6">14553 18017 257 0,'0'0'111'0,"0"0"8"0,0 0-6 0,0 0-1 0,0 0 19 16,0 0-14-16,6-43-75 15,-34 63-40-15,-6 7 27 16,2 3 0-16,7-4-8 16,12-2 2-1,13 1-18-15,0-6-1 0,21 1-1 16,8 1-1 0,4 3 8-16,2 3-7 0,-4 5 8 15,-3 1 7-15,-7 7-12 16,-9 3 6-16,-9 2-1 0,-3-2 5 15,-6-6 15 1,-18-1-18-16,17 16-7 16,-2-7 10-16,3-5-6 15,4-12 1-15,-16-28 4 16,-1-14-10-16,4-14-2 0,4-5-3 16,3 2-1-16,8-1-1 15,0 2-8-15,14-1 5 16,15-4 0-16,7-5-6 15,4-2 6-15,2-2-25 16,-2-1 8-16,0 0 16 16,-5 1-8-16,-7 3 14 15,-4 5 2-15,-9 3 2 16,-5 10-2-16,-4 11 3 16,-4 6 7-16,-2 5 21 0,0 1-29 15,0 2-1 1,-3 14-6-16,-9 8 6 0,-2 3 7 15,5 1-2-15,3 2 7 16,6-5-2-16,0-2-10 16,2-7 2-16,13-6-5 15,6-8 3-15,4-2 3 16,2-3-6-16,0-17 5 16,3 1-4-16,-5-4 6 15,-3 6-7-15,-8 3 0 16,-4 5 5-16,-5 6-6 15,-2 3 1-15,0 0-7 16,3 9 1-16,4 5 6 16,1 0-1-16,1-1 1 15,1-3 0-15,-3-3-2 0,3-3 2 16,0-4-17 0,0 0-41-16,7 0-5 15,2-11-23-15,-3-6-48 0,1-6-31 16,-5-6-93-16</inkml:trace>
  <inkml:trace contextRef="#ctx0" brushRef="#br0" timeOffset="86151.49">15387 15276 391 0,'0'0'203'0,"0"0"-104"15,0 0 36-15,0 0-93 16,138-67-19-16,-55 51 30 16,4 2-38-16,-11 4 14 0,-18 3-7 15,-25 4-20-15,-14 2 5 16,-13 0-7-16,-3 1 0 16,-3-2 11-16,0 2 0 15,2 0 11-15,-1 0-13 16,4 11-4-16,-1 13 46 15,3 9 8-15,-2 7-12 16,0 12 7-16,2 8-37 16,1 10 23-16,3 12-11 15,3 14-9-15,2 15 13 16,1 17-16-16,4 17 0 16,4 8 6-16,3 5-22 15,2-4 25-15,-2-10 2 0,-3-5-22 16,-3-6 17-1,-3-1-20-15,-1 0 7 0,-2-12 6 16,-1-6-10-16,-1-15 10 16,-5-12-6-16,0-9-8 15,-2-9 22-15,-1-8-20 16,2-9 5-16,-1-3 5 16,5-4-12-16,0-2 12 15,2-2-12-15,2 0 0 16,-1-2 8-16,1-6-7 15,-4-1-1-15,1-5 1 0,-1 0 4 16,-1-3-8-16,-2-2 1 16,-3-5 0-16,-2 0 7 15,-2-1-6 1,-2 1 4-16,0 2 2 0,0 1-6 16,0-3 8-16,0 0-9 15,-3-6 1-15,-6-1 8 16,-4-2-5-16,-6 1 0 15,-7-2 4-15,-6 0-5 16,-2-4 1-16,-2-3-4 16,-2 0-8-16,2 0-19 15,-2-10-40-15,2 0-20 16,2 0-45-16,-6-4-145 16,1 2-206-16</inkml:trace>
  <inkml:trace contextRef="#ctx0" brushRef="#br0" timeOffset="88102.58">11881 15815 313 0,'0'0'82'0,"0"0"-2"16,0 0-17-16,0 0-29 16,0 0-9-16,81-39-1 15,-57 35-20-15,1-2 5 0,-3 1 15 16,-5-1-23 0,-5 3 19-16,-8 3-15 0,-2 0-1 15,-2 0 52-15,0 0-8 16,0 0 6-16,-12 0-18 15,0 4-35-15,-5 8 23 16,1-1-6-16,-3 4-5 16,5 4 23-16,0 3-14 15,0 6 10-15,3 3 0 16,3 6-11-16,5 2 15 16,3 4-15-16,0 6-6 0,0 7 13 15,8 3-17-15,3 0 8 16,1 2 2-1,0-5-11-15,-2 0 31 0,-4 0-10 16,-1-1-15-16,1-2 16 16,-2-3-27-16,2-3 10 15,-1-1 8-15,1-3-20 16,-2 1 19-16,2 1-18 16,-2 4 8-16,1-2 13 15,3 2-24-15,-2-3 11 16,1-2-1-16,0 1-7 15,1 0 6-15,1 4-5 0,0 2-3 16,-2 0 3-16,-1-2 2 16,-1-6-6-16,-2-4 6 15,0-1-3-15,2-2 6 16,-2-4-10 0,2 3 0-16,1 3 10 0,0-4-10 15,3 2 7-15,-2-1-2 16,1-3 1-1,-1 2 0-15,2 0-6 0,-3-3 4 16,2 0-5-16,-2-1 9 16,1-3-8-16,0-1 0 15,1-6 9-15,1 1-10 16,0 1 1-16,3 1 0 0,-2 3 0 16,1 5 3-1,-1 1-3-15,-1 2 0 0,-1 2 3 16,0-3-2-16,0 0-1 15,-2-4 0-15,2-2-2 16,0 0 6-16,0 0-4 16,-1 8 0-1,5 2 1-15,-3 2-2 0,2 1 1 16,0-4 0-16,-3-5-1 16,0-1 6-16,-1-9-5 15,-2-4 0-15,-1-7 2 16,-1-6-6-16,-3-2 4 15,0-2 0-15,0 0 5 16,0 0-1-16,0 0 4 16,0 0-8-16,0 0 3 0,0 0-7 15,0 1 4-15,0 2-2 16,0-3-2-16,0 0 4 16,0 0 0-16,0 0 0 15,1 0 0-15,-1 0-4 16,0 0 5-16,0 0-1 15,0 0 0-15,0 0 5 16,0 0-5-16,0 0 0 16,0 0 1-16,0 0-2 15,0 0 4-15,0 0-3 16,5 0 0-16,-1 0-3 0,7-4 2 16,8-2 1-1,8-7 0-15,9 1-5 0,9-2-8 16,7-3-19-16,8-2-6 15,4 1-54-15,1-3-58 16,4 1-114 0,-8-4-276-16</inkml:trace>
  <inkml:trace contextRef="#ctx0" brushRef="#br0" timeOffset="95966.6">16782 17958 687 0,'0'0'222'0,"0"0"-114"0,0 0 36 16,0 0-61-16,0 0-36 15,0 0-2-15,0 0-39 16,-61 2 8-16,61 0-14 16,0 1 10-16,11-3-7 0,13 2-3 15,10-2 3-15,10 0-9 16,3 0-76-16,-4 0-68 15,-12 2-25-15,-11 3-61 16,-11-2-19-16,-6 4-178 16</inkml:trace>
  <inkml:trace contextRef="#ctx0" brushRef="#br0" timeOffset="96147.89">16776 18141 395 0,'0'0'182'0,"0"0"-73"0,0 0 30 15,0 0-37-15,0 0-66 0,0 0 21 16,41 13-9 0,-1-13-44-16,8 0-4 15,-3-7-108-15,-1-3-171 16,-6 0-289-16</inkml:trace>
  <inkml:trace contextRef="#ctx0" brushRef="#br0" timeOffset="97335.96">17350 17826 402 0,'0'0'147'0,"0"0"-67"16,0 0 39-16,0 0 8 15,0 0-78-15,0 0-19 16,11-46 9-16,-5 40-16 15,-3 3 7-15,0 2 2 0,-1-3-16 16,-2 1 32 0,1 1-13-16,-1 1-15 0,0 1 21 15,0 0-20-15,0 0-2 16,0 0-19-16,0 17 3 16,0 8 1-16,-9 8 20 15,-5 1-4-15,-3-2 17 16,-5 3-34-16,-4-4 14 15,2 0-1-15,0-5-13 16,7-8 16-16,1 0-6 16,6-8-12-16,3 0 21 15,2-6-21-15,5-1 9 16,0-3-9-16,0 0 5 16,0 0-2-16,0 3-4 0,12 1 0 15,9 3 3-15,7-1 3 16,7-2-5-16,1-2-1 15,4-2 6 1,-3 0-6-16,-4 0 0 0,-3 0 0 16,-5 0-3-16,-7-2 7 15,-2-5-4-15,-5-1 0 16,-5-4 3-16,-3 0-9 16,-3-5 6-16,0 0-3 15,0 3-4-15,-5 4 8 16,-2 3-1-16,2 4 0 15,4 3 1-15,-1 0-7 16,-1 0 5-16,0 3-12 0,-2 18 13 16,-1 9 0-1,1 5 17-15,2 2-11 0,-2 2-1 16,4-2-4-16,-5-1-1 16,-1 3-4-16,-1 2-7 15,1 1-101-15,1-2-38 16,-3-8-137-1,4-8-130-15</inkml:trace>
  <inkml:trace contextRef="#ctx0" brushRef="#br0" timeOffset="101206.23">17048 15995 440 0,'0'0'55'15,"0"0"87"1,-84-10 13-16,51 10-30 0,-4 15-47 16,0 10-9-16,6 4-34 15,3 5 0-15,5 3-1 16,7-4-24-16,7 0 22 16,4-5-15-16,5-3-16 15,0-5 13-15,1-3-14 16,15-7 0-16,4-4-3 0,7-6 6 15,4 0-3-15,4-18 11 16,1-11-8 0,0-9 19-16,-3-10-22 0,-5-7 0 15,-4-6-7-15,-7 1 10 16,-9 1-6-16,-7 3 0 16,-1 10 3-16,0 9 3 15,-9 15-3-15,1 13 0 16,3 9 21-16,-2 0-12 15,-3 22 4-15,0 12-8 16,4 10 10-16,5 3 16 16,1 2-24-16,0-2 4 15,12-4-1-15,4-2-2 16,3-7-8-16,-1-4 0 0,5-6-6 16,2-6 5-1,5-8-80-15,7-8-82 0,1-2-223 16,-1-23-216-16</inkml:trace>
  <inkml:trace contextRef="#ctx0" brushRef="#br0" timeOffset="101418.57">17400 15940 535 0,'0'0'92'0,"0"0"-71"16,0 0 104-16,82 0-1 0,-46-3-42 15,0-7-37 1,0 0-13-16,-4 0-31 16,-2 2-1-16,-4 0 0 0,-7 4-89 15,-7 3-99-15,-8 1-77 16,-4 0-159-16</inkml:trace>
  <inkml:trace contextRef="#ctx0" brushRef="#br0" timeOffset="101572.89">17567 16016 491 0,'0'0'105'0,"0"0"-17"16,0 0 41-16,0 0-60 15,0 0-22-15,0 0-20 0,7 50-3 16,25-50 23 0,4-5-47-16,1-8-42 0,0-2-108 15,-2-2-103-15,-4-6-130 16</inkml:trace>
  <inkml:trace contextRef="#ctx0" brushRef="#br0" timeOffset="102251.4">18101 15652 391 0,'0'0'92'0,"0"0"7"15,0 0 52-15,0 0-38 16,0 0-24-16,0 0-3 15,39-40-38-15,-34 39 12 16,-2-1-6-16,-2 2-24 16,-1 0 12-16,0 2-30 0,0 15-7 15,-6 8 27 1,-12 9-16-16,-4 5 23 0,-4 3-21 16,3-3-15-1,3-1 25-15,4-6-28 0,4-3 1 16,2-8 7-16,3-5-1 15,6-7-5-15,1-3-2 16,0-3 4-16,0-1-9 16,12 0 10-16,13 1-4 15,8-2 8-15,10 0-2 16,2 2-4-16,4-1-3 16,-4-2 3-16,-5 0-7 15,-9 0 4-15,-11-3 0 16,-4-7-1-16,-7 0 10 0,-1-2-7 15,-3-4-2 1,-1-2 3-16,-4-2-3 0,0-1 0 16,0 1 0-1,0 3-3-15,0 6 8 0,0 5-5 16,0 5 0-16,-3 1 4 16,2 1-10-16,-1 23 14 15,1 10-8-15,1 10 26 16,0 8-19-16,3 2 20 15,8 1-22-15,0-3-3 16,0-6 0-16,-3-6-2 16,-3-5 0-16,-5-2-2 15,0-2-70-15,0-2-87 0,-7-3-328 16</inkml:trace>
  <inkml:trace contextRef="#ctx0" brushRef="#br0" timeOffset="117639.54">18791 17139 628 0,'0'0'375'0,"0"0"-300"16,-96-31 59-16,87 28-3 15,6 0-54-15,3 3-26 16,0-3-25-16,1-1-16 15,18-3-6-15,9 0 2 0,9 0-4 16,6-1-2-16,5 2 0 16,4 0-10-16,4 2-68 15,-4 4-94-15,-10 0-93 16,-17 0-161 0</inkml:trace>
  <inkml:trace contextRef="#ctx0" brushRef="#br0" timeOffset="117812.31">18891 17294 682 0,'0'0'75'0,"0"0"54"15,0 0-61-15,0 0-15 16,0 0 6-16,128-7-45 0,-71-3-14 16,1-5-106-1,0 1-230-15,-3-6-302 0</inkml:trace>
  <inkml:trace contextRef="#ctx0" brushRef="#br0" timeOffset="118503.39">19699 17034 690 0,'0'0'88'0,"0"0"50"0,0 0-23 16,0 0-52-16,0 0-5 0,0 0 12 16,-19 3-15-1,-5-3-12-15,-7 0-26 16,-7-4-14-16,-4-7-1 0,2-5 4 16,3 0-1-16,6-3-2 15,8-1-2-15,8 5-1 16,8-1 12-16,5 5 0 15,2 1 2-15,0 2-12 16,18-1 0-16,15-1-4 16,10 2 2-16,10-2 0 0,3 0-2 15,5-3 5 1,4-2-3-16,-3-2 0 0,-3-4 2 16,-12-2-4-16,-13-3 2 15,-11-6 0 1,-11-3 1-16,-11-7-1 0,-1-1 0 15,-3 3-5-15,-13 1 4 16,-2 7-1-16,-3 5 2 16,-1 4 0-16,2 8-1 15,-1 7 3-15,1 6-2 16,-1 2 1-16,0 9 2 16,-1 20 3-16,2 14 0 15,2 12 16-15,4 11 17 16,6 10-9-16,5 6 1 15,3 5 4-15,0 4-12 0,0 3-1 16,0 5-4 0,8-4-4-16,3-2 3 0,0-9-3 15,-3-5-6 1,-3-7 3-16,-2-6-10 0,-3-9 4 16,0-6-4-16,-3 0 1 15,-12-9 4-15,-3-2-5 16,-3-5-2-16,4-7 1 15,3-12-10-15,6-8-39 16,5-8-31-16,3-1-37 16,0-22-66-16,0-12-266 15</inkml:trace>
  <inkml:trace contextRef="#ctx0" brushRef="#br0" timeOffset="118717.56">19408 17574 579 0,'0'0'108'0,"0"0"25"16,0 0-6-16,76-74-66 15,-20 52-24-15,2 2-3 16,-2-1-17-16,3 1-13 16,-4 0-3-16,0-3-1 15,-3 1-119-15,-4-3-155 16,-5 1-97-16</inkml:trace>
  <inkml:trace contextRef="#ctx0" brushRef="#br0" timeOffset="120001.93">20119 17241 445 0,'0'0'134'0,"0"0"2"0,0 0-48 16,0 0 22-16,0 0-18 15,0 0-43-15,17 0-10 16,-14 0-14-16,3 0-3 15,2 0-7-15,4-9 3 16,1-2-10-16,-1-6-8 16,-3-1 5-16,-3-2 2 15,-6-4 24-15,0 4 4 16,0 0-13-16,-9 5 1 16,-7 7-12-16,-4 5-9 0,-5 3 6 15,-4 5-4-15,1 16-1 16,3 12 6-1,4 4-6-15,4 2 11 0,7 2 3 16,3-3-8-16,5-3 4 16,2-5-5-16,0-5-8 15,10-5 5-15,4-4-5 16,1-5 0-16,-2-4 2 16,6-3 0-16,1-4-4 15,8 0 0-15,4-5-39 16,2-11-22-16,5-1-26 15,-3 0 9-15,-2 1-33 16,-1-2-34-16,-3 0 53 0,-7-2 63 16,-9-1 31-16,-6 1 2 15,-8 2 38-15,0 4 83 16,0 4 2 0,-8 4-53-16,-3 5 2 0,0 1-18 15,-1 0-47-15,-1 8 0 16,3 4 3-16,4 1 11 15,5 0-10-15,1-6-11 16,0 2-1-16,0-4 0 16,4-2-1-16,5-3 8 15,3 0-4-15,-3 0 3 16,0 0-6-16,0-4 2 16,-5 0 1-16,-1 2-3 15,-3 1 0-15,0 1-1 16,0 0-1-16,0 1-8 15,2 11 8-15,2 0-1 0,3 0 2 16,3-2 2-16,0-4-1 16,8-2 5-16,2-4-3 15,3 0 1-15,1-6-3 16,0-10 0-16,-6-6-2 16,0-6 0-16,-6-9-9 15,-7-11 7-15,-5-3-2 16,0 1 5-16,-2 4 1 15,-10 7 0-15,-1 6 2 16,-1 8 0-16,-1 8 5 0,5 9 20 16,-1 8 5-1,-2 0-20-15,-1 23-5 0,-2 13-4 16,3 10 33-16,8 12-22 16,5 4-6-16,0 0 1 15,6-2-6-15,8-15 0 16,5-6-1-16,2-8-2 15,-2-11 4-15,5-10-4 16,3-6 0-16,3-4 9 16,6-3-9-16,3-15 4 15,-3-5-5-15,-4-7 0 0,-11-6-2 16,-6 1 0 0,-5 1 2-16,-7 3 0 0,-1 8 2 15,-2 7 1-15,0 6 1 16,0 5-3-16,0 5 1 15,0 0-2-15,-5 9-6 16,-2 11 4-16,-1 6 2 16,3 4 0-16,3 0 0 15,2-1 1-15,0-3 0 16,0-4 1-16,15-3-2 16,3-6 2-16,3-3-1 15,1-7 2-15,3-3-2 16,-1 0 1-16,0-10 2 15,1-11-3-15,-2-4 1 16,-5-8-2-16,-2 0 3 16,-7 3 0-16,-4 3-1 0,-5 12-2 15,0 8 6-15,0 7-6 16,0 0-2-16,0 1-7 16,0 12 1-16,0 2 7 15,0 1 1-15,0-2 0 16,0-3-1-16,3-1 1 15,2-2-2-15,0-2-2 16,-1-2-52-16,1 0-29 16,-2-4-55-16,0 0-40 15,-3 0-31-15,0 0-173 16</inkml:trace>
  <inkml:trace contextRef="#ctx0" brushRef="#br0" timeOffset="120720.43">20735 17176 491 0,'0'0'113'0,"0"0"81"16,0 0-133-16,0 0-38 16,0 0 7-16,80-60-14 15,-55 53-15-15,1 2-1 16,-1 0-50-16,-1 3-71 0,-3 2 0 15,-3 0 8 1,-2 0 62-16,-1 0 50 16,0 0 1-16,-1 0 8 0,-1 0 10 15,-3 0 53-15,0 0 33 16,0 0 16-16,2 0 3 16,4 7-42-16,4 11-10 15,5 6-5 1,3 7-15-16,-1 1 17 0,0 0-24 15,-3-1-4-15,-8-5-2 16,-5-3-28-16,-4-4-10 16,-7-5 0-16,0-5 4 15,0-3-3-15,0-5 4 16,-2-1-1-16,1 0 10 16,1-12-2-16,0-13-11 0,0-7-1 15,8-6-2-15,7-3 2 16,1 5 0-1,-1 6 0-15,-2 10-3 0,-2 10 3 16,-4 9 0-16,3 1 0 16,1 0-2-16,4 10 2 15,3 0 0-15,3-2 1 16,-3-2 2-16,1-5-1 16,0-1-1-16,-4 0 4 15,3 0-5-15,-4-12 4 16,0-4 0-16,-1-4-3 15,-6-1 1-15,-1 0 1 0,-6 4-3 16,0 4 0 0,-3 7-5-16,-16 6 5 15,-8 0 0-15,0 22-4 0,5 5 3 16,7 2-2-16,11 2 2 16,4-4 0-16,4-4-3 15,15-8 4-15,7-4 0 16,2-2 4-16,3-9-8 15,2 0-11-15,0 0-109 16,1-7-134 0,8-9-533-16</inkml:trace>
  <inkml:trace contextRef="#ctx0" brushRef="#br0" timeOffset="121452.51">21828 16763 306 0,'0'0'477'0,"0"0"-330"16,0 0 40-1,0 0-47-15,0 0-54 0,0 0-80 16,6 26 9-16,18 36 43 15,3 6-15-15,1 6-9 16,1-1-6-16,-1-3-13 16,-3-9 1-16,1-10-10 15,-6-12-4-15,-3-13 3 16,-2-11-3-16,-5-8 0 16,2-7 5-16,3 0 5 15,-1-17 16-15,3-17-16 16,-1-18-3-16,-2-15-9 15,0-14 0-15,-1-9 5 16,-2 8-5-16,-1 11 2 0,-1 13 0 16,-3 22-2-16,-3 12 1 15,-2 13 1-15,1 5-2 16,-2 6-1-16,0 0-11 16,2 4-11-16,-2 15-45 15,4 6-46-15,3 3-58 16,4 2-46-16,2-1-68 15,2-8-67-15</inkml:trace>
  <inkml:trace contextRef="#ctx0" brushRef="#br0" timeOffset="122226.15">22385 16924 287 0,'0'0'168'16,"0"0"-31"-16,0 0 12 0,0 0-61 15,0 0 28 1,0 0-42-16,42 39-35 0,-29-34-2 15,-1 1-4 1,1-2-19-16,4-1 8 0,-1-1-11 16,-1-2 4-16,-1 0-1 15,-1 0-5-15,-4-6 14 16,-2-4 2-16,2-4-5 16,-3-3-6-16,-3-1-9 15,-1-2 8-15,-2 1 5 16,0 1-10-16,-5 4 6 0,-10 3-13 15,-4 6 1 1,-5 3 7-16,-1 2-5 0,-2 4 0 16,3 17-2-16,0 6 16 15,5 5 2-15,4 3-7 16,6 0 0-16,7-2 3 16,2 0-14-16,7-5 4 15,15-1-4-15,8-9 0 16,2-5 2-16,10-10-2 15,0-3 0-15,1-5-2 16,5-15-8-16,-3-3-10 16,-2-7-8-16,-9-1-2 0,-9 3 24 15,-9 1 2 1,-12 6 2-16,-4 4 4 0,0 3-4 16,0 4 8-16,0 3-1 15,-4 7-7-15,-4 0-4 16,-3 4 4-16,-2 13 0 15,1 5 17-15,4 3-7 16,3-1 0-16,5-2-1 16,0-1-9-1,1-5 5-15,14-3 0 0,3-6-1 16,5-6 3-16,2-1-3 16,3 0 0-16,-1-14 7 15,-5-9-11-15,-2-6 6 16,-2-8-6-16,-2-8 2 15,-1-7-2-15,-3-1 1 16,-3 7 1-16,-3 12-1 16,-3 14 13-16,-3 12 23 0,0 8-16 15,0 0-9-15,0 18-12 16,0 14-8-16,-2 7 8 16,-2 0 0-16,-3 1-1 15,4-5-3-15,0-4 0 16,3-3-46-16,0-7-30 15,0-5-76-15,4-7-66 16,9-9-252-16</inkml:trace>
  <inkml:trace contextRef="#ctx0" brushRef="#br0" timeOffset="123004.59">22852 16831 784 0,'0'0'157'0,"0"0"-23"16,0 0-58-16,0 0-44 15,0 0 0-15,101-4-25 0,-56 0-5 16,-5-3 6 0,1-1-5-16,2-4 1 0,-5 1-3 15,-2-3 0-15,-7 1 8 16,-9 0-6-16,-7 5 2 16,-7 2 5-16,-6 4 16 15,0 2 37-15,-6 0-44 16,-13 4-18-16,-4 12 9 15,-1 3-5-15,5 4 1 16,5 1 6-16,8-3-11 16,4-2 7-16,2-3-7 0,0-3 1 15,3-3 5 1,13-5-6-16,6-2 5 16,3-3 17-16,0 0-11 15,1-8-2-15,-5-8 4 0,-2-5-10 16,-1-5 13-16,1-2-4 15,1-3-4-15,-4 2 5 16,5 2-6-16,-3 4 4 16,2 7 2-16,-1 9-13 15,3 6 7-15,4 1-6 16,-1 4 1-16,0 15 3 16,-6 5-3-16,-2 4 6 15,-5 4 3-15,0 3-11 0,-8-3 17 16,-2-3-10-1,-2-3-4-15,0-6 3 0,0-5-5 16,-5-5 0 0,-1-6 5-16,2-3-6 0,-2-1 7 15,3 0-2-15,-1 0 5 16,-1-12 2-16,5-9-8 16,0-9 5-16,11-10-3 15,17-4-2-15,6-9-4 16,8-3-1-16,3 1-2 15,18-2 1-15,11 5-7 16,10 7-13-16,4 5-49 16,-14 13-25-16,-13 12-1 15,-13 9-122-15,-13 6-99 0,-10 0-145 16</inkml:trace>
  <inkml:trace contextRef="#ctx0" brushRef="#br0" timeOffset="159362.31">3552 14529 559 0,'0'0'35'0,"0"0"72"16,0 0 83-16,0 0-77 16,0 0-38-16,0 0-15 15,0 0 14-15,-33-29-49 16,33 29-5-16,0 0-7 16,0 0-9-16,0 0 11 15,0 0-15-15,0 0 0 0,13 0 2 16,4 5 1-1,8-1 29-15,4-1 0 0,2-2-16 16,5-1 9 0,3 0-19-16,4 0-3 0,3 0 12 15,0-3-8-15,-1-2-4 16,-2 0 2-16,-2 1 4 16,-4 0-4-16,-1 2-5 15,1 2 0-15,-4 0-2 16,1 0 9-16,2 0-7 15,3 0 0-15,0 0 7 16,2 0-8-16,3 0 1 16,-1 0 0-16,-3 0-4 15,-1 0 4-15,0 0 0 16,2-4 0-16,-2 0 5 0,-1-1-10 16,3 1 5-1,-3 0 0-15,-1 0-3 0,-1 1 7 16,-5 2-4-1,-1-1 0-15,3 1 5 0,-5 0-9 16,2-1 4-16,3 1 0 16,0-2-3-16,1 0 7 15,-1 0-4-15,5 2 0 16,-3-2 4-16,-1 3-8 16,-1-1 4-16,0 1 0 15,0 0-3-15,3 0 9 16,2 0-6-16,1 0 0 15,3-2 3-15,2 1-5 0,3 0 2 16,0 1 0 0,1-2 0-16,0 2 5 15,-5 0-5-15,-1 0 0 0,-3-1 1 16,-3-2-7 0,-5-1 6-16,-1-1 0 0,-5 1-2 15,-5 1 8-15,-4-1-6 16,-7 1 0-16,-4 2 3 15,-4-2-2-15,3 1-1 16,-2 2 0-16,-1 0-10 16,1 0-120-16,-2-3-184 15,0-9-543-15</inkml:trace>
  <inkml:trace contextRef="#ctx0" brushRef="#br0" timeOffset="161328.72">14506 14235 318 0,'0'0'272'15,"0"0"-267"-15,0 0 39 16,0 0 13-16,0 0-20 15,0 0 34-15,0 0 5 16,25 18-10-16,-17-16 13 16,-2 1-35-16,2-2 8 15,1 3-10-15,5-1-15 16,2 0 9-16,1 0-7 16,5-3-15-16,5 0 17 0,6 0-26 15,6 0 13 1,2 0-13-16,6-2-1 0,0-3 5 15,4-2-9-15,3 0 1 16,2-2 8-16,2 1-4 16,1-1-5-16,-3 0 0 15,0 2 8-15,-4 2-9 16,-5 1 1-16,0 1 0 16,0 0 0-16,0 0 3 15,5-1-3-15,2 1 0 0,1 2 8 16,0 0-9-1,0 1 1-15,-4 0 0 0,-3 0 0 16,-1 0 4-16,0 0-4 16,3-3 3-16,3-1 8 15,-1-1-1-15,3 0-3 16,-1-1-4-16,1 2 22 16,-1-2-24-16,0 2 11 15,-2-2 0-15,-1 0-9 16,-1 0 14-16,-1 1-16 15,-4-1 1-15,0 1 21 16,-3-2-21-16,0 1 13 16,4-1-5-16,0 2-4 15,3-1 8-15,-1 0-14 0,0 3 0 16,-3-1 1 0,-2 0 4-16,-1 0-5 15,-1-2 1-15,1 2 7 16,0-1 0-16,1 0-8 0,0 0 1 15,-4 0 6-15,-3 2 1 16,-2 0-4-16,-4 1 0 16,-4-1 1-16,-1-1 11 15,-3-1-15-15,-1 1 4 16,-4 1 12-16,-3 1-12 16,-3-1 1-16,-4 0-6 15,0-1 10-15,1-1-11 16,3 0 1-16,2-4-21 0,11 2-47 15,3-4-122 1,3-5-532-16</inkml:trace>
  <inkml:trace contextRef="#ctx0" brushRef="#br0" timeOffset="162355.76">21369 14175 218 0,'0'0'118'16,"0"0"-19"-16,0 0 26 0,0 0-20 15,0 0-15-15,0 0 3 16,15 22 15-16,-5-14-20 16,3 1-35-16,10-1 40 15,4-1-17-15,7 2-54 16,12-1 32-16,11 2-25 16,6 2-4-16,5-1-5 15,1 0-17 1,-1-1 23-16,3-2-8 0,-6-1-4 15,0 0 11-15,-10-1-13 16,-5-2 15-16,-5 1 3 16,-5-2-22-16,-4 1 28 0,-3-1-17 15,-6 0-8-15,-1-1 12 16,-6 1-19 0,-5-1 3-16,-3-1-7 0,-6 0 6 15,-3 1-7 1,-1-1 1-16,-2 1-2 0,0-2-2 15,0 0-55-15,-17 0-42 16,-19 0-71-16,-16-23-204 16,-12-11-434-16</inkml:trace>
  <inkml:trace contextRef="#ctx0" brushRef="#br0" timeOffset="164329.54">7270 15542 556 0,'0'0'45'0,"0"0"-23"0,0 0 91 15,0 0-31 1,0 0-45-16,0 0 15 0,53-26-31 16,-34 25 23-1,1 1 10-15,1 0-40 0,4 0 29 16,1 0-12-16,4 0-11 16,7 0 14-16,0 0-20 15,2 0 10-15,3 0 1 16,4 0-23-1,1 0 20-15,3 0-13 0,4 0-1 16,-2 0 19-16,0 0-26 16,-1 0 16-16,-3 0-11 15,1 0 1-15,0 0 6 0,-7 0-13 16,0 0 0 0,2 0 5-16,-3 0 0 0,-1 0-5 15,3 0 0 1,-2 0 8-16,2 0-6 0,3 0-2 15,5 0 0-15,0 0 2 16,1 0 5-16,3 1-7 16,0-1 0-16,-1 0 6 15,3 0-4-15,1 0-2 16,0 0 0-16,-1 0 2 16,-6 0 7-16,-2 0-8 15,-6 0-1-15,0 0 5 16,-1 0-3-16,1 0-2 0,-1 0 0 15,3 0 5-15,-2 0-1 16,-3 0-4-16,-1 0 0 16,4 0 6-1,2 0-7-15,7 0 1 16,5 0 0-16,1 0-8 0,2 0 15 16,-2 0-7-16,-1 0 0 15,-2 0 9-15,-3-4-11 16,-1-1 2-16,0-1 0 15,-2 0-1-15,-4 2 9 16,-5-2-8-16,-1 2 18 16,-5 1-17-16,0 2 21 0,-1-1-18 15,-3 2-4 1,4 0 20-16,-2 0-18 0,-2 0 8 16,-4 0-3-1,-9 0 0-15,-1 0 8 0,-5 0-11 16,-4 0 2-16,-3 0 13 15,1 0-14-15,-2 0 4 16,0 0-1-16,0 0-1 16,-3 0 2-16,0 0-8 15,0 0 1-15,0 0 12 16,0 0-9-16,0-4-2 16,0-2-3-16,0-2-9 15,0-2-10-15,-9 1-60 16,-10 4-61-16,-11 1-125 15,-6 2-262-15</inkml:trace>
  <inkml:trace contextRef="#ctx0" brushRef="#br0" timeOffset="176974.64">27767 15011 62 0,'0'0'353'0,"0"0"-269"16,22-75 46-16,-15 51-19 15,-3 3-38-15,-1 0 11 16,2 0-15-16,-2 4-17 15,-2 1 14-15,1 5-21 16,-2 3 2-16,1 4 4 0,-1 1-39 16,0 1 17-16,0 2-13 15,0 0-10-15,0 0 6 16,0 0-12-16,0 0 0 16,0 10-1-16,0 7 4 15,0 5 6-15,0 5-1 16,2 9-7-16,-1 5 19 15,1 5-14-15,1 4 20 16,0 0 2-16,0 0-21 16,1-3 19-16,-1 1-20 15,0-1 5-15,-1-1 11 0,-1 0-20 16,-1-2 17-16,2-4-4 16,-1 2-15-16,1-5 20 15,-1 2-10 1,1-3-4-16,-1 0 18 15,2-1-23-15,0-3 19 0,-2 2-10 16,1-1-5-16,-2-2 4 16,0 0-5-16,0-3-4 15,1-3 1-15,-1 4 4 16,0-2-5-16,0 1 7 16,0 3-3-16,0 0 3 15,0 1-7-15,0 1 0 16,0-1 1-16,0-1 5 15,0-1-6-15,0-3 0 16,3-2 7-16,2 1-11 16,0 0 5-16,-2 1-1 0,0 0 0 15,-2 1 6-15,1-1-6 16,-2 4 0-16,0 0 2 16,0 0-1-16,0-4-1 15,0-4 0-15,0-5-2 16,0-4 9-16,0-4-7 15,0-3 0-15,0-4 0 16,0-2-2-16,0 0 3 16,0-1-1-16,0 0 1 15,0 0 5-15,0 0-6 16,0 0 0-16,0 0 3 0,0 0-9 16,0 0-14-16,0 0-17 15,1 0-12-15,1-5-45 16,2-5-30-16,-1 1-62 15,3 1-66-15,-2 4-77 16,1 0 9-16</inkml:trace>
  <inkml:trace contextRef="#ctx0" brushRef="#br0" timeOffset="177955.24">27929 16545 306 0,'0'0'129'0,"0"0"26"0,0 0 1 15,0 0-11 1,0 0-33-16,0 0-33 15,28-27-21-15,-20 24 12 16,2 2-36-16,6-2 6 16,7 2-1-16,5-2-24 0,8-2 21 15,9 3-14-15,10-3-9 16,8 3 31-16,1-3-29 16,0 1-2-16,-3 0-2 15,0 0-9-15,-1 1 19 16,-3 0-15-16,-1-1-4 15,-1-1 23-15,-2-3-22 16,2 3 8-16,-2-2-2 16,-1 2-4-16,-2 1 3 15,2 0-8-15,-1 1 3 0,0 0-2 16,-4 0 2 0,-2 0-3-16,-3 2 1 15,0-2 8-15,-2 2-11 16,2 1 2-16,4 0 0 15,1 0-2-15,0 0 6 16,1 0-4-16,-2 0 0 0,3 0 5 16,-1 0-8-16,3 0 3 15,-3-2 0-15,1-1 7 16,-2 1-3-16,-3-1 5 16,-1-1-2-1,2 1 2-15,1-1 0 0,2 0-7 16,0 1 2-16,-1 0 1 15,-3 0-1-15,-3 1-2 0,-2 0-1 16,0 1 6 0,1-1-4-16,0 1-3 0,2-1 1 15,3 0 0 1,1 0 4-16,0-2-5 0,-1 1 0 16,0-1 3-1,-8-1-5-15,-1 3 2 0,-5-3 0 16,-4 4-4-16,-2-2 10 15,-5 0-6-15,-1 2 0 16,-3-1 3-16,0 1-4 16,-1-1 1-16,0 1 0 15,-5-2 0-15,-4 2 8 16,0-1-5-16,-6 2 9 0,0 0-10 16,0 0 13-1,0 0-13-15,0 0-1 0,0 0 2 16,0 0 6-16,0-2-4 15,0-4 2-15,-7-5-5 16,-4-3-4-16,-4-2 2 16,-6 2 0-16,-3-2-3 15,-2 4-3-15,-4 3 4 16,2 2 0-16,2 3 2 16,7 3-8-16,8-1 8 15,4 1 0-15,5 1-1 16,2-1 5-16,0 1-5 15,0 0 1-15,0 0-7 16,0 0 1-16,15 2-1 0,6 14 7 16,9 3 0-16,1 7 6 15,-4 1-6-15,-5-1 2 16,-5 0 3-16,-10-6 9 16,-4-3-12-16,-3-3-2 15,-3 0 0-15,-19 0 0 16,-14 0-8-16,-10 2-43 15,-14 1-82-15,-10-3-59 16,-5-6-313-16</inkml:trace>
  <inkml:trace contextRef="#ctx0" brushRef="#br0" timeOffset="178855.22">27790 14822 588 0,'0'0'27'0,"0"0"77"16,0 0 51-16,0-82-60 15,0 74-10-15,-1 5 3 0,-2 3-18 16,0 0-21-16,-8 1-49 16,-5 19 0-16,-2 4 11 15,-6 4-10-15,2 2 16 16,2-2-8-16,1-2-6 16,2-4 24-16,8-8-21 15,5-5-4-15,2-5-2 16,2-4 10-16,0 0-8 15,0-10 19-15,14-15 9 16,5-11-8-16,2-3-22 16,0 4 0-16,-3 5 0 15,-3 9 11-15,-2 8-5 0,-4 6 2 16,3 7-4-16,6 1-8 16,7 18-3-16,4 9 7 15,-1 7-3-15,0 10-5 16,1 10-19-16,3 6-66 15,12 1-54 1,17-4-67-16,18-6-229 0</inkml:trace>
  <inkml:trace contextRef="#ctx0" brushRef="#br0" timeOffset="179958.62">31457 16105 475 0,'0'0'191'16,"0"0"-66"-1,0 0 23-15,0 0-29 0,0 0-49 16,0 0 57-16,0-46-43 16,0 46-26-16,0-1 5 15,0 1-29-15,0 0 7 16,0 0-15-16,0 0-19 16,0 0 9-16,0 0-16 15,0 0 0-15,0 0-3 16,0 11 3-16,0 5 0 0,0 3 13 15,-3 2-9 1,0 1 19-16,0 2-15 0,-1-1-6 16,1 2 6-1,0-4-3-15,-2 0-3 0,2-1-2 16,-1-3 3 0,1 0-2-16,0-3 4 0,1-1-5 15,1-2 2-15,-1-1 3 16,1-1-1-16,-1-1-4 15,2-2 2-15,-1-1-3 16,1-2 1-16,0 0 0 16,0-2-2-16,0-1 10 15,0 0-8-15,0 0 0 16,0 0 0-16,0 0 0 0,0 0 0 16,0 0-13-16,0 0-15 15,0 0-33-15,0 0-5 16,0 0-56-16,0-3-97 15,7-2-86-15,5-2-117 16</inkml:trace>
  <inkml:trace contextRef="#ctx0" brushRef="#br0" timeOffset="180557.73">31500 16293 573 0,'0'0'179'0,"0"0"15"16,0 0-70-16,0 0-54 0,0 0 4 15,0 0-38 1,81-29-2-16,-59 26 12 0,-1-1-24 16,-4-2 9-16,-4 2-13 15,-2-2-12-15,-4 2 5 16,2 0-9-16,-3-2-1 16,-3 2-1-16,-2-3 1 15,1-1-6-15,-1-2-4 16,-1-3 0-16,0 0-1 15,0-2 12-15,0-5-2 16,0-2 0-16,0-4 3 16,0 1-3-16,0 2 1 15,0 4 0-15,2 4 15 16,1 5-16-16,-1 5 12 16,-1 2 26-16,1 2-13 0,-2 1 7 15,0 0-32 1,0 0 8-16,0 2-16 0,0 15 12 15,0 9-4 1,0 9 19-16,-2 6-15 0,-4 2 30 16,0 2-24-16,1-5-4 15,-1-1 12-15,-1-4-15 16,1-4 25-16,2-3-17 16,-1-4 1-16,4-3 11 15,-1-4-19-15,1-3-1 16,1-5 26-16,0-5-23 15,0-2 26-15,0-2 1 16,0 0-17-16,0 0 18 0,0 0-19 16,0 0-9-1,0 0 5-15,0 0-5 0,0 0-12 16,0-3-2-16,0 0-74 16,0-3-50-16,0-1-63 15,-12-6-203-15</inkml:trace>
  <inkml:trace contextRef="#ctx0" brushRef="#br0" timeOffset="182447.18">26820 14640 499 0,'0'0'90'0,"0"0"8"16,0 0 86-16,0 0-106 15,0 0-11-15,0 0-15 16,-1-69 22-16,1 64 10 15,0 1-42-15,0 0 24 16,0 0-29-16,0 1-10 16,0 2 8-16,0-1-24 15,0-1 10-15,0 3-10 16,0-1-11-16,0 0 19 16,0 1-19-16,0 0 2 0,1 0 4 15,-1-3 2-15,2 2-6 16,-2-2-2-16,1-1 3 15,-1-1-5-15,2 1 2 16,-2 1 0-16,1 2-1 16,-1 1 7-16,0 0-6 15,0 0 0-15,0 0 5 16,0 0-5-16,0 0 0 0,0 0 0 16,0 0-6-1,0 0-12-15,0 15 15 0,0 9 1 16,-4 9 4-1,-1 3-1-15,1 4 0 0,1 0-1 16,-2-3 0 0,5 0 6-16,0-2-6 0,0-5 0 15,0-4 0-15,0-8-4 16,0-6 5-16,0-3-1 16,2-7 0-16,-2 0 6 15,3-2-4-15,0 0 9 16,4-7-7-16,5-12 9 15,4-8-11-15,0 1-2 16,-2 1 0-16,0 1 6 16,-2 5-6-16,-2 2 0 15,-1 5 0-15,-1 0-2 16,2 4 4-16,-1 1-2 0,0 0 0 16,0 1 4-1,-5 2-7-15,-2 3 3 0,-1 1 0 16,1 0-7-16,1 17-10 15,1 4 17-15,2 3 0 16,2 1 7-16,-1-2-9 16,1-2 2-16,1-4 0 15,-1-5-2-15,-2-3 6 16,1-3-4-16,-3-5 1 16,2-1 7-16,4 0 2 0,2-3-6 15,5-12 4 1,-4-8 18-16,3-2-23 0,-6-6 12 15,-1-6-3-15,-3 0-9 16,-2 2 14-16,-1 4-11 16,-2 9-3-16,1 6 22 15,-2 4-20-15,0 5-5 16,0 2 0-16,0 2 3 16,0 1-11-16,1 2-18 15,-1 0-63-15,0 2-23 16,0 15-162-16,0 3-175 15</inkml:trace>
  <inkml:trace contextRef="#ctx0" brushRef="#br0" timeOffset="188235.21">27863 16666 247 0,'0'0'167'15,"0"0"-36"1,0 0-9-16,0 0-40 0,0 0-14 15,0 0 12-15,0 0-36 16,1-29 40-16,1 26-26 16,-1-1-29-16,1 1 14 15,0 2-22-15,-2-2-4 16,0 3 6-16,0 0-11 16,0 0 8-16,0 0-2 15,0 0-14-15,0 0 14 16,0 0-16-16,0 0 0 15,0 0 2-15,-2 0 0 16,-7 0 6-16,-4 0-10 0,1 4 5 16,-3 3 6-1,0-1-9-15,-1 1 2 0,-1 1-4 16,-1 2 5-16,0 0 0 16,-3 1-5-1,2 2 0-15,-1 1 9 0,1-1-5 16,0 2-4-16,-1-1 5 15,-2 3 2-15,-2 0-5 16,2 0 0-16,-2 0-1 16,2 1 2-16,1-2 0 15,0-1-3-15,-5 4 0 16,1-1 6-16,-2-1-3 16,-1 1 2-1,0-1-1-15,-1 0-1 0,4-1 0 0,2-2-3 16,1 1 0-16,1-2 3 15,3 1-4-15,-3 0 1 16,2-1 0 0,-4 1-2-16,3-1 5 0,-2 1-3 15,-1 0 0-15,1 2 2 16,-1-1-2-16,2 2 0 16,0 0 1-16,1-2-11 15,0 4 14-15,-1-2-4 16,-3-3 0-16,1 3-8 15,-2-2 5-15,0 2 3 16,3 0-1-16,1-1-12 16,1-2 13-1,0 1 0-15,-1-4-3 0,-2 1 7 16,-2 1-8-16,0 1 4 0,-2-4 0 16,3 2-4-1,0-1 5-15,-1 3-1 0,1 1 0 16,2-1 7-1,0 0-10-15,0 2 3 0,3-4 0 16,-1 2-4 0,-1 0 8-16,2-1-4 0,1 0 0 15,0-2 3-15,2 0-4 16,-3 1 1-16,1-1 0 16,0 0-5-16,-2-1 10 15,2 3-5-15,2-3 0 16,1-3 2-16,0 1-5 15,5 1 3-15,-1-1 0 0,1-1-5 16,-1 0 8 0,0-1-3-16,0 1 0 0,-1-1 5 15,0-2-8-15,2 2 3 16,1-2 0-16,-3 3-4 16,1-3 8-16,1 2-4 15,-2-2 0-15,1 2 3 16,1-1-6-16,1 1 3 15,0-1 0-15,0 2-3 16,0-1 9-16,0-2-6 16,2 2 0-16,-3 0-1 15,1-2-3-15,-2 2 4 16,-1-1 0-16,3 0-2 0,2 0 5 16,1-2-3-16,-1 3 0 15,2-5 2-15,0 2-5 16,-1 0 3-16,2 0 0 15,-2-1-3-15,3 3 6 16,-3-3-3-16,2 1 0 16,1 0 2-16,0-2-6 15,-1 1 5-15,4 0-1 16,0-2 0-16,-1 0-2 0,1 0 2 16,0 0 0-1,0 2 2-15,0-2-3 16,0 0 1-16,0 0 0 0,0 0-5 15,0 0 8-15,0 0-3 16,0 0 0-16,0 0 0 16,0 0-6-16,0 0 10 15,0 0-4-15,0 0 0 16,0 0 0-16,0 0 0 16,0 1 0-16,0-1 4 15,0 0-7-15,0 0 3 16,0 0 0-16,0 0-2 15,0 0 8-15,0 0-10 16,0 0 4-16,0 0 0 16,0 0-2-16,0 0 5 15,0 0-3-15,0 0 0 0,0 0 7 16,0 0-6-16,0 0-1 16,0-3-3-1,0-5-3-15,0 0 1 0,0-2 5 16,0 0-1-16,3 0-3 15,2-1 0-15,-1-2 4 16,1-1-3-16,2 0-5 16,-1-1 3-16,1-1-2 15,-2 2 3-15,1-1 1 16,0 4-4-16,-2 0 7 16,-1 0 0-16,2 1-4 15,-2 0 6-15,0 2-2 0,1-1 0 16,-1 2 3-1,-1 1-5-15,2 2 2 16,-3 0 0-16,1-1-3 0,-1 4 5 16,1 1-2-1,-2 0 0-15,0 0 4 0,0 0-7 16,0 0 3-16,0-3 0 16,1 3-2-16,-1-1 5 15,3-1-3-15,-1 0 0 16,1 0 3-16,2-2-6 15,-2 0 3-15,1 0 0 16,2-2-3-16,-3 1 7 16,0 0-4-16,0 1 0 15,-2 1 6-15,-1 2-9 0,2-1 3 16,-2 2 0 0,0-1-6-16,0 1 11 0,0 0-5 15,0 0 0-15,0 0 6 16,0 0-10-16,0 0 4 15,0 0-2-15,0 0-3 16,0 0 1-16,0 6 4 16,-2 2 0-16,-2 0 5 15,-2 4-8-15,-3-1 3 16,2 0 0-16,-3 2-1 16,3 1 5-16,-5 3-4 15,2 1 0-15,1-4 6 16,-3 2-2-16,3-2-4 0,-2 0 1 15,1-1 0 1,1-2 5-16,0 0-6 0,0-1 0 16,3-1 4-16,0-1 1 15,2-2-3-15,2-3-2 16,1 1 3-16,1-1 1 16,0 1-2-16,0 2-2 15,0-2 5-15,0 2-4 16,1 4-1-16,11-3 1 15,6 2 5-15,3 1 3 16,6 0-4-16,4 1-5 16,4-2 3-16,3-2 2 15,-4-1-3-15,-7-2-2 16,-7-1 0-16,-8-3 6 0,-8 1-6 16,1 2 0-1,-1-2 2-15,-1 4-6 0,-1-5 4 16,-1 0 0-16,-1 0-1 15,0 1 4-15,0-1-9 16,0 0 5-16,-3 0-61 16,-10 0-117-16,-8 0-238 15</inkml:trace>
  <inkml:trace contextRef="#ctx0" brushRef="#br0" timeOffset="189266.08">25478 17783 365 0,'0'0'75'0,"0"0"13"16,0 0-2-16,0 0-36 15,0 0 0-15,0 0 9 16,6-20 8-16,-6 18 17 16,0 1-4-16,0-2-24 0,0 0 6 15,0 2-18 1,-6 1-18-16,-4 0-3 0,0 0-19 16,-3 0 9-16,-2 3-6 15,-3 5-5-15,1 2 8 16,-2 0 0-16,1 3-5 15,3-1 15-15,0 2-18 16,3 2 12-16,0 1-1 16,1 1-10-16,0 3 14 15,3 0-10-15,1 1-7 16,4-2 16-16,3-2-14 16,0 0 4-16,0-2 5 15,2-2-10-15,9-3 17 16,5 1-9-16,3-3-3 0,6 1 12 15,5-3-16 1,3-3 11-16,3-4-10 0,0 0 0 16,-4 0 3-1,-3-4-6-15,-9-4 0 0,-4-1 6 16,-6 4-1-16,-4 1 4 16,-2 1-5-16,-2 1 1 15,-1 1-2-15,-1 1-3 16,0 0 0-16,0 0-2 15,0 0-1-15,0 0 0 16,0 0 3-16,0 0-10 16,0 0 3-16,0 0-52 15,0 0-46-15,0-4-97 0,0-3-318 16</inkml:trace>
  <inkml:trace contextRef="#ctx0" brushRef="#br0" timeOffset="200010.28">29124 10566 194 0,'0'0'841'16,"0"0"-793"-16,0 0 40 16,0 0 26-16,0 0-65 15,0 0-31-15,0 0 0 16,10 0-14-16,25 0 45 15,4 0-18-15,-4 0-28 16,-8 0 7-16,-8 0-10 0,-6 0-6 16,-6 0-1-16,-7 0-93 15,0 0-48-15,-12 2-65 16,-16 2-360-16</inkml:trace>
  <inkml:trace contextRef="#ctx0" brushRef="#br0" timeOffset="200205.84">29124 10566 595 0,'-105'82'198'0,"96"-65"-93"0,0 10 49 15,5 8-104-15,1 5 5 0,3 0 32 16,-1 0-40-16,1-2-16 0,0-5-11 16,0-4-20-1,0-5 0-15,0-3 0 0,0-4-6 16,5-4-92-1,9-5-105-15,2-8-139 0,-2 0-137 16</inkml:trace>
  <inkml:trace contextRef="#ctx0" brushRef="#br0" timeOffset="200366.33">29048 10862 233 0,'0'0'439'0,"0"0"-419"16,0 0 21-16,0 0-41 0,0 0 0 15,110-52-23-15,-82 44-155 16,-8-2-159-16</inkml:trace>
  <inkml:trace contextRef="#ctx0" brushRef="#br0" timeOffset="200642.37">29333 10690 529 0,'0'0'269'0,"0"0"-217"0,0 0 23 16,0 0 13-16,-21 72-42 16,19-38 2-16,2-1-18 15,0-5 9-15,0-4 6 0,0-6-34 16,2-7 8-16,4-5 18 16,1-6-22-16,1 0 20 15,2 0 29 1,2-10-14-16,3-10-12 0,-3-4-33 15,-3-2 4-15,-2 0-8 16,-4 3 4-16,-3 10-10 16,0 3-11-16,0 6-47 15,0 2-28-15,0 2-142 16,0 0-197-16,0 0-185 16</inkml:trace>
  <inkml:trace contextRef="#ctx0" brushRef="#br0" timeOffset="200811.2">29530 10806 505 0,'0'0'257'16,"0"0"-121"-16,0 0-19 15,0 0-84-15,0 0-9 16,0 0-21-16,68-12-3 16,-49 10-95-16,-5-3-145 15,-8 4-71-15</inkml:trace>
  <inkml:trace contextRef="#ctx0" brushRef="#br0" timeOffset="200964.36">29643 10829 397 0,'0'0'211'0,"0"0"-86"0,0 0 19 0,0 0-83 0,0 0-40 16,0 0-21-16,18-2-9 15,4-5-79-15,5-6-128 16,3-2-115-16</inkml:trace>
  <inkml:trace contextRef="#ctx0" brushRef="#br0" timeOffset="201585.26">29956 10535 902 0,'0'0'114'16,"0"0"4"-16,0 0 0 15,0 0-84-15,0 0-10 16,0 0 2-16,96-38-23 16,-83 34-2-16,-4 1-1 15,-8 3-2-15,-1 0-23 16,0 0-41-16,-11 0-58 15,-11 2-126-15,-7 5-50 16,-5 5 174-16,1-2 53 16,3 0 63-16,6-2 10 15,3 1 53-15,7-1 4 16,3-1 52-16,3 2-17 0,1 1 13 16,0 4 3-16,2 4-19 15,1 6-6-15,-1 6-14 16,4 6 2-1,1 10 12-15,0 1-26 0,0 6 5 16,0-1-5-16,0 1-31 16,0 1 18-16,3 1-9 15,-2 2-2-15,1-1 3 16,-2 2-16-16,0-1-7 16,0-1 8-1,0-3-15-15,0-3 14 0,0-1-18 0,0-1 1 16,0-6 2-16,0-3 2 15,0-8-7-15,1-6 0 16,2-5 7-16,0-6-7 16,4-1 0-16,-1-5 3 15,2 0-1-15,3-2 2 16,3-3-3-16,3-3-1 16,5 0 8-16,6 0-18 15,2-10-3-15,5-5-52 16,2-5-40-16,3-7-76 15,0-11-176-15,-1-13-454 16</inkml:trace>
  <inkml:trace contextRef="#ctx0" brushRef="#br0" timeOffset="202383.75">30569 10367 372 0,'0'0'269'16,"0"0"-113"0,0 0 44-16,0 0-54 0,0 0-12 15,0 0-60-15,-4-62-8 16,1 62-17-16,0 0-37 15,0 0-1-15,-4 2-11 16,-4 15 0-16,-2 5 6 16,-1 6-5-16,3-2 11 15,3-4-6-15,3-4-1 16,2-2-1-16,3-5-4 16,0-4 0-16,0-2 0 15,0-4 5-15,0-1-5 0,0 0 3 16,11 0 1-1,11 0 11-15,10 0-12 0,3-6-3 16,1-1 3-16,-3 5 2 16,-6 0-5-16,-5 2 0 15,-5 0 2 1,-1 0-10-16,-5 11 8 0,-1 4-3 16,-3 3-5-16,1 3 8 15,-3-1 0-15,-2-2 0 16,-3-2-1-16,0-5-8 15,0 0 7-15,-5-3-22 16,-10 1-16-16,-9-2-61 16,-3-4-23-16,-1-3-106 15,0 0-162-15</inkml:trace>
  <inkml:trace contextRef="#ctx0" brushRef="#br0" timeOffset="202568.04">30544 10310 689 0,'0'0'147'0,"0"0"-76"16,0 0 20-16,112-70-32 15,-49 56 16-15,-2 0-20 16,-12 4-22-16,-16 3-15 16,-15 4-13-16,-6 2-10 15,-3 1-22-15,-1 0-98 16,-5 4-127-16,-3 6-135 15</inkml:trace>
  <inkml:trace contextRef="#ctx0" brushRef="#br0" timeOffset="203804.75">30683 10918 678 0,'0'0'143'0,"0"0"-42"0,0 0 22 15,0 0-85-15,0 0-1 16,0 0-20-16,-3 2 4 15,-2 14-9-15,-2 5 27 16,-5 6 27-16,2 1-20 16,0 2-23-16,4-2 6 15,2 2-28-15,4-2 10 16,0-3-1-16,0-4-8 16,10-5 12-16,10-5-7 15,10-5 0-15,5-6 34 16,1 0-22-16,-3-2 1 15,-6-10 7-15,-7-2-11 0,-6 1 11 16,-5 3-14-16,-6 3-4 16,-3 4 26-1,0 1-23-15,0 2-12 0,-12 0-2 16,-13 0-22-16,-8 3 0 16,-4 12-52-16,-2 2-34 15,7 2-65-15,5-2-176 16,10-2-407-16</inkml:trace>
  <inkml:trace contextRef="#ctx0" brushRef="#br0" timeOffset="209523.63">30710 11626 375 0,'0'0'319'0,"0"0"-195"15,0 0 25-15,0 0-68 16,0 0-2-16,0 0-34 16,0 0 0-16,-6-31 9 15,23 21-31-15,6 0 26 16,5 0-22-16,2 6 1 15,-1 3 8-15,-3 1-23 0,-6 1 6 16,-8 17-19-16,-6 5 9 16,-6 7-9-16,0 0 0 15,-15 4 0-15,-12 0 3 16,-6-4 2-16,3-5-5 16,3-3 0-16,8-7 12 15,12-5-16-15,7-2 4 16,0 1 0-16,26-4-3 15,19 1 6-15,15-3 11 16,4-3-14-16,3 0 8 16,-11 0-9-16,-7 0 1 15,-12 0-8-15,-7 0-3 0,-6-2-70 16,-8 2-75 0,-1 0-181-16,-9 0-332 15</inkml:trace>
  <inkml:trace contextRef="#ctx0" brushRef="#br0" timeOffset="213443.28">28846 15433 455 0,'0'0'47'0,"0"0"50"16,0 0-45-16,0 0-13 16,0 0-14-16,0 0 16 15,0 0 12-15,0-24-12 16,0 23 29-16,0 1-9 16,2 0-20-16,-2-1 8 15,0-1-29-15,0 1 7 16,0-1-11-16,0 2-13 0,0-1 12 15,0 1-14-15,0 0 4 16,0 0 6 0,0 0-9-16,0 0 3 0,0 0-5 15,-3 0 2-15,-9 6 8 16,-3 2-9-16,-1 3 0 16,0-1-1-16,3-1 6 15,3 0-5-15,2 0-1 16,4-5 0-16,0 0-6 15,0-1 4-15,4-2-22 16,-1 1-21-16,1-2-42 16,0 0-3-16,0 0-20 15,3 0-14-15,9 0 45 0,1-9-12 16,3-2 13 0,-2-2 51-16,-1-1 26 0,-2 0 1 15,-2 2 17-15,0 0 36 16,-3 4 12-16,-2 2-27 15,-1 2 23-15,-3 2 20 16,0 2 8-16,0 0-11 16,0 0-58-16,-12 9-3 15,-6 8 12-15,-2 1-3 16,0 0-8-16,2 1-15 16,5-4 1-16,1 1-8 15,3-3 4-15,4-5-68 16,2 0-66-16,0-5-60 0,2-3-24 15,1 0-121-15</inkml:trace>
  <inkml:trace contextRef="#ctx0" brushRef="#br0" timeOffset="213679.7">28719 15420 232 0,'0'0'207'0,"0"0"-9"0,0 0-55 0,0 0-26 15,0 0-41 1,0 0-22-16,0-8-53 16,6 8 6-16,6 11 2 15,5 4-3-15,-1 1 2 0,3 0-8 16,0-1-3-16,-2 1-9 16,0-2-128-16,-5-3-126 15,-6-4-167-15</inkml:trace>
  <inkml:trace contextRef="#ctx0" brushRef="#br0" timeOffset="-214226.35">27433 16877 427 0,'0'0'72'0,"0"0"-52"16,0 0 7-16,0 0 26 15,0 0-27-15,0 0-6 0,8 12-14 16,-8-9 3-16,0-1-6 16,0-2-1-16,0 0 3 15,0 0 4-15,0 0 6 16,0-2 23-16,0-6-25 15,-3-4 11-15,0 2 9 16,-2 3-9-16,4 3 18 16,1 4-18-16,-2 0-16 15,2 0-8-15,0 0-30 16,0 0-72-16,0 0-66 16,0 0-201-16</inkml:trace>
  <inkml:trace contextRef="#ctx0" brushRef="#br0" timeOffset="-213992.38">27451 16769 513 0,'0'-10'162'0,"0"3"-64"0,0 2 0 0,0-1-89 16,0 1-9-16,0 0-30 15,0 1-81-15,0 0-92 16,-1-2-208-16</inkml:trace>
  <inkml:trace contextRef="#ctx0" brushRef="#br0" timeOffset="-213823.45">27422 16655 475 0,'0'0'57'0,"0"0"24"15,0 0-52-15,0 0-29 16,0 0-57-16,0 0-54 16,-14-47-101-16</inkml:trace>
  <inkml:trace contextRef="#ctx0" brushRef="#br0" timeOffset="-213652.58">27381 16480 260 0,'0'0'265'0,"0"0"-195"0,0 0 56 16,0 0-66-16,0 0-41 16,0 0-19-16,-25-34-32 15,20 26-104-15,1-4-239 16</inkml:trace>
  <inkml:trace contextRef="#ctx0" brushRef="#br0" timeOffset="-213382.68">27303 16247 191 0,'0'0'0'0,"0"0"-191"16</inkml:trace>
  <inkml:trace contextRef="#ctx0" brushRef="#br0" timeOffset="-213201.77">27328 16109 355 0,'0'0'61'0,"0"0"-57"0,0 0-4 15,0 0-108-15</inkml:trace>
  <inkml:trace contextRef="#ctx0" brushRef="#br0" timeOffset="-213050.98">27393 15931 485 0,'0'0'69'15,"0"0"-7"-15,0 0-58 16,0 0-4-16,0 0-106 16,0 0-211-16</inkml:trace>
  <inkml:trace contextRef="#ctx0" brushRef="#br0" timeOffset="-212880.86">27448 15643 408 0,'0'0'45'0,"0"0"13"15,0 0-58-15,0 0-10 16,0 0-61-16,0 0-158 16</inkml:trace>
  <inkml:trace contextRef="#ctx0" brushRef="#br0" timeOffset="-212778.84">27448 15643 461 0,'-13'-90'116'15,"11"87"23"-15,2 2-22 16,0 1-96-16,0 0-10 16,0 0-11-16,0 0-49 15,0-2-65-15,0-2-112 16</inkml:trace>
  <inkml:trace contextRef="#ctx0" brushRef="#br0" timeOffset="-212560.91">27502 15495 422 0,'0'0'198'16,"0"0"-96"-16,0 0 24 0,0 0-109 0,0 0-17 15,0 0-13-15,45-18-122 16,-27 15-104-16</inkml:trace>
  <inkml:trace contextRef="#ctx0" brushRef="#br0" timeOffset="-212290.85">27835 15407 505 0,'0'0'136'0,"0"0"-95"0,0 0 9 16,0 0-48-16,0 0-2 16,0 0-15-16,98-39-110 15,-74 35-79-15,0-2-186 16</inkml:trace>
  <inkml:trace contextRef="#ctx0" brushRef="#br0" timeOffset="-212134.84">28199 15343 245 0,'0'0'191'0,"0"0"-131"16,0 0-14-16,0 0-46 0,0 0-27 15,0 0-110-15,95-50-205 16</inkml:trace>
  <inkml:trace contextRef="#ctx0" brushRef="#br0" timeOffset="-212007.57">28518 15236 293 0,'0'0'120'0,"0"0"-5"0,0 0-32 0,0 0-58 16,82-40-11-1,-62 31-14-15,2 1-19 0,-1-2-137 16</inkml:trace>
  <inkml:trace contextRef="#ctx0" brushRef="#br0" timeOffset="-211930.79">28806 15150 610 0,'0'0'249'0,"0"0"-117"16,0 0-41-16,0 0-64 15,0 0-19-15,0 0-5 16,7-36-3-16,-4 33-42 15,2 0-114-15,-2 1-220 16</inkml:trace>
  <inkml:trace contextRef="#ctx0" brushRef="#br0" timeOffset="-211073.37">28760 15300 421 0,'0'0'85'0,"0"0"22"16,0 0-65-16,0 0-42 16,0 0 10-1,0 0-9-15,1 2-2 0,-1 5-1 16,0 4-105-16,0 1-97 16</inkml:trace>
  <inkml:trace contextRef="#ctx0" brushRef="#br0" timeOffset="-210849.63">28794 15497 26 0,'0'0'30'16,"0"0"14"-16,0 0-35 0,0 0-9 16,0 0-2-16,0 0 2 15,28 35 2-15,-25-25 36 16,-1 0-12-16,-2-1-24 15,0 3 39-15,0-2-9 16,0 0-24-16,0-2 3 16,0 0 45-16,0-4 18 15,0 1-23-15,0-4-3 16,1-1-17-16,-1 1-31 16,0 2-28-16,2 0-141 15</inkml:trace>
  <inkml:trace contextRef="#ctx0" brushRef="#br0" timeOffset="-210564.51">28863 15742 132 0,'0'0'98'0,"0"0"-43"16,0 0-34-16,0 0-21 16,0 0-4-16,0 0-65 15,7 26 4-15,-4-17 42 16,1 4-46-16,-1 1 49 15,2 0 20-15,-2-1 20 16,-1-1 2-16,-1-1-4 0,1-2 15 16,-1 1 25-1,1-3 36-15,-1-1 8 16,-1-2 11-16,0-3-34 0,0 2-4 16,0 2-50-16,0-1-14 15,0 2-11-15,0 2-75 16,0-1-114-16</inkml:trace>
  <inkml:trace contextRef="#ctx0" brushRef="#br0" timeOffset="-209898.93">28919 16157 199 0,'0'0'82'0,"0"0"16"0,0 0-22 0,0 0-44 16,0 0-11-16,0 0-14 15,2 7-6-15,-1-6 1 16,2 1-1-16,-1 1-2 15,1 2-21-15,3 2-21 16,-2 3 24-16,1 0 2 16,-1 1 9-16,-1-4 5 15,-1 0 6-15,-2-3 1 16,0 1 19-16,0-2-5 0,0 1 8 16,0-1 14-16,0-2-9 15,0 2-20-15,0-2-10 16,0 2 1-16,0 2-2 15,0-3-11-15,0 4-15 16,0 0-23-16,0 0-56 16,0-1-56-16,0 1 126 15,0-2 35-15,0-1 20 16,0-2 52-16,0-1 41 16,0 0-29-16,0 2-13 15,0-1-23-15,0 2-18 16,0 1 14-16,3-1-5 0,-2 1-30 15,1-1 5 1,-2-1-14-16,1 3-6 0,1-3-4 16,-1 1-50-16,2 2 43 15,-3 0 12-15,0 0 10 16,1-1-7-16,-1 0 2 16,0 0 0-16,0 1 12 15,0 0-10-15,0 0 2 16,0-2-4-16,0-1-17 15,0 0-57-15,0-1-38 16,0 0-107-16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01-13T06:48:02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8166 8574 0,'59'0'0,"-1"-29"15,1 0-15,-1 0 16,89-30-16,-89 30 15,1 0-15,29-1 16,29-28-16,-30 29 16,-28-1-16,-1 1 0,60 29 15,-60-29-15,1 29 16,87-30-16,-58 30 16,-30 0-16,1-29 0,-1 29 15,1 0-15,0-29 16,-30 29-16,29 0 15,-28 0-15,-30-29 16,29 29-16,29 0 16,-28 0-16,-1 0 0,0-59 15,30 59-15,-1 0 16,30 0 0,-59-29-16,30 29 15,-30 0-15,30 0 0,-30 0 16,0 0-16,30 0 15,-30 0-15,0 0 16,1 0-16,-1 0 0,0 0 16,0 0-1,1 0-15,-1 0 0,0 58 16,30-58-16,-30 0 16,0 0-16,1 0 15,57 30-15,-57-30 16,-1 0-16,0 0 15,30 29-15,-30-29 16,0 0-16,1 0 16,28 0-16,1 29 0,-30-29 15,59 0 1,58 0-16,-58 29 0,88-29 16,-89 30-16,60-30 15,28 29-15,-58-29 16,59 29-16,-59-29 0,-29 59 15,0-59-15,29 58 16,-88-58-16,30 30 16,-1-30-16,59 29 15,-29-29-15,-29 29 16,29 0-16,58-29 16,-88 0-16,30 30 0,29-30 15,0 0-15,-58 29 16,-1-29-16,30 0 15,-29 29-15,-1-29 16,-28 0-16,-1 0 16,29 0-16,-58 29 15,30-29-15,-1 0 0,0 0 16,1 0 0,-1 0-16,0 0 31,0 0-31,59 0 15,-59 0-15,30 0 16,-30 0-16,59-29 16,-59 29-16,88 0 15,-29 0-15,29-29 0,0 29 16,-29 0-16,29 0 16,-58 0-16,58 0 15,-88 0-15,118 0 0,-118 0 16,29 0-16,-28 0 15,-1 0-15,29 0 16,1 0-16,-30 0 16,1 0-16,-1 0 0,0 0 15,0 0 1,30 0-16,87 0 0,-87 0 16,29 0-16,29 0 15,-30 0-15,31 0 16,57 0-16,-87 0 15,29 0-15,0 0 0,-29 0 16,-29 0-16,58 0 16,-88 0-16,29 0 15,-28 0-15,-1 0 16,0 0-16,1 0 16,28 0-16,-29 0 15,30 0-15,-30 0 16,30 0-1,-30 0-15,59 0 16,-30 0-16,1 0 0,-30 0 16,0 0-16,88 29 15,-58-29-15,0 0 16,-30 0-16,88 0 16,-59 29-16,1-29 15,0 0-15,-30 0 0,88 0 16,-59 30-16,-28-30 15,-1 0-15,0 0 16,1 0-16,57 29 0,-57-29 16,-1 0-1,29 29-15,1-29 0,0 29 16,58-29-16,-59 30 16,30-30-16,58 0 15,-87 29-15,29-29 16,-1 29-16,60-29 0,-59 30 15,-1-30-15,60 0 0,-59 58 16,-30-58 0,30 0-16,-29 0 15,-1 0-15,-29 0 0,30 0 16,29 0-16,-30 0 16,1 0-16,29 29 15,-1-29-15,31 0 16,-31 0-16,30 0 0,-58 0 15,29 0-15,-30 30 16,59-30 0,-58 0-16,-30 0 0,30 0 15,-1 0-15,1 0 16,-30 0-16,30 0 16,-30 0-16,0 0 0,0 0 15,1 0 1,58 29-16,-59-29 15,0 0-15,0 0 16,1 0-16,-1 0 0,0 0 16,59 0-16,-29 0 15,-1 29-15,1-29 16,-1 0-16,30 0 16,-59 0-16,30 0 15,-30 0-15,30 0 31,-30 0-31,29 0 16,-28 0-16,28 0 16,1 0-16,-1 0 15,30 0-15,-59 0 16,1 0-16,-1 0 16,0 0-16,30 0 15,-1 0 16,-28 0-15,-1 0 0,0 0-1,0 0 1,1 0 0,-1 0-16,0 0 15,88 0-15,-58 0 16,-1 0-16,1 0 15,29 0-15,-59 0 0,0 0 16,1 0-16,-1 0 16,29 0-16,1 0 0,-30 0 15,30 0 1,-30 0 0,29 0-16,-28 0 0,28 0 15,-28 0 1,-1 0-1,0 0 1,0 0 0,1 0-1,-1 0-15,0 0 16,30 0 0,-1 0-1,-28 0-15,-1 0 16,0 0-1,0 0-15,1 0 16,28 0 0,-29 0-1,1 0 1,-30-29 0,29 29 15,-29-29 16,0-30-16,0 30 16,0 0 93,0-1-77</inkml:trace>
  <inkml:trace contextRef="#ctx0" brushRef="#br0" timeOffset="3514.56">9835 9862 0,'58'0'375,"59"0"-375,-29 0 16,29 0-16,59 0 15,-59 0-15,29 0 16,-29 0-16,-58 0 16,116 0-16,-87 0 15,-29-29-15,-1 29 16,30 0-16,-29 0 15,-30 0-15,29 0 0,1 0 16,29 0-16,-30 0 16,1 0-16,29 0 0,58 0 15,-87 0 1,28 0-16,-28 0 0,58 0 16,-58 0-16,28 0 15,60 0-15,-89 0 16,1 0-16,-1 0 15,30 0-15,-29 0 0,-30 0 16,0 0 0,1 0-16,-1 0 15,0 0-15,30 0 0,-30 0 16,29 0 0,-28 0-16,28 0 15,-28 0-15,57 0 16,1 0-16,-29 0 0,-1 0 15,59 0-15,-58 0 16,29 0-16,58 0 16,-87 0-16,-1 0 15,-29 0-15,88 0 16,-58 0-16,29 0 16,-59 0-16,59 29 15,-59-29-15,30 0 16,-30 0-16,30 0 15,-1 0-15,30 0 16,0 0-16,-30 0 0,1 0 16,29 0-16,-1 0 15,-28 0-15,0 0 16,87 0-16,-88 0 0,-28 0 16,28 0-1,1 0-15,58 0 0,-29 29 16,-59-29-16,0 0 15,88 0-15,-87 0 16,-1 0 0,0 0-16,0 0 0,30 0 15,29 0 1,-30 0-16,1 0 16,-1 0-16,59 0 0,-29 0 15,-29 0-15,-1 0 16,89 0-16,-89 0 15,-29 0-15,1 0 16,-1 0 0,0 0-1,30 0 1,-30 0 15,0 0 47,1 0-46,-1 0-17,29 0 1,30 59-16,-29-59 15,-30 0-15,0 0 16,30 0-16,-30 0 16,59 0-1,-59 0 1,1 0-16,-1 0 16,0 0-1,30 0-15,-1 0 16,1 0-16,-30-29 15,0 29 1,1 0 0,-1 0-1,0 0 48</inkml:trace>
  <inkml:trace contextRef="#ctx0" brushRef="#br0" timeOffset="4069.98">18206 9921 0</inkml:trace>
  <inkml:trace contextRef="#ctx0" brushRef="#br0" timeOffset="6483.55">24646 9686 0,'146'0'500,"-29"0"-500,59 0 0,-1 0 15,1 0 1,29 0 0,-117 0-16,29 0 15,-29 0-15,29 0 16,-29 0-16,-1 0 0,1 0 16,59 0-16,-89 0 15,30 0-15,29 0 0,0 0 16,-88 0-16,30 0 15,87 0-15,-87 0 16,-1 0-16,-28 0 16,-1 0-16,88 0 15,-59 0-15,1 0 16,-30 0-16,1 0 16,28 0-16,-29 0 15,1 0 1,28 0-16,-29 0 15,1 0-15,28 0 0,30 0 16,-29 0-16,-1 0 16,1 0-16,29 0 15,-59 0 1,0 0-16,0 0 16,1 0-1,-1 0 1,0 0 31</inkml:trace>
  <inkml:trace contextRef="#ctx0" brushRef="#br0" timeOffset="8132.48">8312 11091 0,'205'0'157,"30"0"-142,116 59-15,-59-59 16,118 0-16,-58 29 0,-1-29 15,-88 58 1,30-28-16,0-30 0,-30 29 16,30-29-16,-1 58 15,-57-58-15,87 88 16,-30-59-16,-116-29 0,29 59 16,-88-59-16,59 29 15,-30-29-15,30 29 16,116 30-16,30-30 15,-88 1-15,59-30 16,-29 58-16,-30-58 0,58 88 16,60-88-16,-30 29 15,29-29-15,0 0 16,-58 59-16,-117-59 16,-30 0-16,-29 0 0,0 29 15,-29-29-15,-59 29 16,0-29-16,1 0 15,-1 29-15,0-29 0,1 0 32,-30 30-32,29-30 15,29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3:02:43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23811 8760 792 0,'0'0'170'16,"0"0"-37"-16,0-72 40 15,6 62-67-15,0 7-21 16,-6 3-24-16,0 0-11 15,0 6-41-15,0 16-5 16,0 10-2-16,-3 11 9 0,-4 1-4 16,-4 1-2-16,-1-2-3 15,2-9-4-15,4-6-125 16,6-14-156-16,0-14-193 16</inkml:trace>
  <inkml:trace contextRef="#ctx0" brushRef="#br0" timeOffset="171.56">23999 8685 1079 0,'0'0'148'0,"0"0"-87"15,0 0-31-15,16 97 64 0,-10-41-33 16,-4 3-46 0,-2 1-10-16,0 2-5 15,0-1-27-15,-11-2-146 0,0-8-209 16,0-10-280-16</inkml:trace>
  <inkml:trace contextRef="#ctx0" brushRef="#br0" timeOffset="1376.07">7917 11294 208 0,'0'0'883'0,"0"0"-831"15,0 0 130-15,0-72-25 16,0 72-90-16,0 0-34 0,0 0-18 15,0 17-15-15,-4 10 0 16,-1 11 1-16,-2 4 3 16,-5 4-8-16,1-3 4 15,5-2-46-15,6-7-82 16,3-10-152-16,23-14-169 16</inkml:trace>
  <inkml:trace contextRef="#ctx0" brushRef="#br0" timeOffset="1539.8">8196 11272 846 0,'0'0'297'0,"0"0"-253"15,0 0 2-15,0 0-24 16,0 86 39-16,0-40-36 0,0 7-14 16,5 6-11-16,2 11-2 15,1 4-191-15,1-5-318 16</inkml:trace>
  <inkml:trace contextRef="#ctx0" brushRef="#br0" timeOffset="3166.52">19973 10813 793 0,'0'0'263'0,"0"0"-181"15,0 0 100-15,0 0-115 0,0 0-62 16,0 0-1 0,0 0 5-16,10 88 5 0,0-45-6 15,5-3 6-15,6-7-14 16,7-11 3-16,7-10-3 16,12-12 5-16,10-1-4 15,7-27 6-15,8-15-1 16,-2-6-2-16,-2 1 1 15,-10 6 0-15,-11 11 12 16,-11 11 7-16,-9 13-5 16,-5 7-15-16,2 11-4 15,5 19 0-15,10 8 8 16,8 3-7-16,6-6 1 0,9-7 0 16,2-9 6-1,5-14-16-15,0-5 8 0,0-10-5 16,0-14-9-16,-2-2 13 15,-3 3 1-15,-4 8 5 16,-5 6-3-16,-4 8 3 16,-2 1 3-16,0 0 6 15,-4 0-2-15,3 0-12 16,-3 0 7-16,1-5-1 16,-1-3-5-16,-4-2-1 0,-7-1-2 15,-8 0-25 1,-8-1-13-16,-8 2-85 0,-10-1-118 15,0 1-474 1</inkml:trace>
  <inkml:trace contextRef="#ctx0" brushRef="#br0" timeOffset="3745.26">20923 11615 852 0,'0'0'79'0,"0"0"54"15,0 0-22-15,1-98-59 16,-1 74 28-16,-4 7 11 15,-13 9-9-15,-7 8-18 0,-3 1-39 16,-7 24-12-16,-3 14 6 16,-1 7-6-16,4 4-2 15,13-5-6-15,11-7-2 16,10-13-3-16,0-11-8 16,22-12 7-16,10-2-5 15,2-24 6-15,2-11 1 16,-2-4 2-16,-7 9-2 15,-8 11 0-15,-4 11 2 0,-7 8-3 16,-1 0-3 0,-1 20-25-16,4 6 19 15,2 2-26-15,4-1-40 16,6-5-96-16,3-7-73 16,2-11-153-16</inkml:trace>
  <inkml:trace contextRef="#ctx0" brushRef="#br0" timeOffset="4249.46">21431 11441 998 0,'0'0'139'0,"0"0"-74"0,0 0 17 15,0 76 17 1,-3-36-32-16,-10 1-30 15,4-2-16-15,0-8 7 0,0-8-19 16,5-9-5-16,2-10 1 16,2-4-4-1,0-3 2-15,0-19 5 0,10-11 2 16,7-9-5-16,5-2-2 16,2 3 1-16,-1 6 2 15,1 10-5-15,-1 11-1 16,0 11 4-16,-4 3-1 15,-1 15 5-15,-4 12-2 16,-4 4 0-16,-6 3 0 16,-2 0-1-16,-2-6-2 15,0-7 0-15,0-8-2 0,0-8 0 16,0-3 3 0,0-2-3-16,0-7 1 0,9-20-2 15,10-10 0-15,2-2 2 16,5 2-2-16,-3 10 0 15,-3 13 4-15,-5 10-4 16,1 4-5-16,-2 4 5 16,2 14 1-16,-1 5-1 15,-2 1 0-15,1-1-1 16,-4-7-17-16,6-3-62 16,0-6-75-16,4-7-106 15,3 0-178-15</inkml:trace>
  <inkml:trace contextRef="#ctx0" brushRef="#br0" timeOffset="4442.85">22034 11458 551 0,'0'0'311'0,"0"0"-75"16,0 0-5-16,0 0-93 15,0 0-70-15,0 0-37 16,12 9 10-16,-12 14 11 16,0 6-13-16,0-2-18 15,0-4-15-15,-2 0-2 16,-2-5-4-16,-2-3-20 15,3-7-80-15,-1-6-158 0,2-2-347 16</inkml:trace>
  <inkml:trace contextRef="#ctx0" brushRef="#br0" timeOffset="4579.76">22060 11334 594 0,'0'0'503'0,"0"0"-451"0,0 0 83 0,0 0-94 15,0 0-35-15,0 0-6 16,0-34-26-16,4 34-91 16,3 4-34-16,4 3-220 15,1 0-251-15</inkml:trace>
  <inkml:trace contextRef="#ctx0" brushRef="#br0" timeOffset="4848.21">22240 11431 628 0,'0'0'147'15,"0"0"102"-15,25 75-120 0,-23-54-7 16,-2-2-27-16,0-5-7 16,0-5-38-16,-2-3-3 15,1-6-11-15,1 0-11 16,0-6-4-16,0-16 4 16,20-11-25-16,12-3 5 15,5 2-4-15,4 10 1 16,-4 12 2-16,0 12 7 15,-4 0-3-15,-5 22 3 16,-5 8-1-16,-7 3-2 16,-7 4-8-16,-6-2-3 15,-3-4-65-15,0-5-95 0,-12-12-400 16</inkml:trace>
  <inkml:trace contextRef="#ctx0" brushRef="#br0" timeOffset="6185.61">23569 11173 1081 0,'0'0'156'15,"0"0"-54"-15,0 0-23 16,-10 76-31-16,10-36 5 0,0 0-13 16,0-3-16-1,0-3-9-15,-2-6-10 0,-2-8 0 16,-1-8-3-16,0-7 6 15,3-5-7-15,2 0 10 16,0-5 2-16,0-21-13 16,15-8 0-16,12-5 0 15,5 3 2-15,3 11 0 16,-1 10-1-16,1 12 6 16,-4 3-4-16,0 14 5 0,-4 17 0 15,-5 7-5-15,-5 2 2 16,-7 2 1-1,-8-4-1-15,-2-4-2 0,-2-6 4 16,-14-6-3 0,2-6-2-16,4-8-1 15,6-8 2-15,1 0 0 0,3-21 2 16,0-15-5-16,6-14-9 16,17-8 9-16,6 2 1 15,0 9-1-15,0 18-3 16,-2 18 1-16,-5 11 2 15,-1 2-7-15,-2 23 3 16,-5 9-2-16,-2 5 8 0,-5 0-3 16,2-2 1-1,3-8-43-15,0-5-21 0,3-8-33 16,3-9-87 0,0-7 12-16,-3 0-83 0,1-18 123 15,-4-8 97-15,-1 0 35 16,0-4 24-16,1-2 35 15,0 5-7-15,-1 1 3 16,-5 8-12-16,-3 8 31 16,-3 4 27-16,0 6 12 15,0 0-3-15,0 0-47 16,0 4-60-16,0 11 13 0,-5 4-14 16,5 1-1-1,0-2-2-15,2-2-1 0,10-5-52 16,5-5-30-1,4-5 4-15,3-1-2 0,6-5 25 16,2-13 9-16,-4-4-31 16,-4-3 53-16,-7-2-15 15,-8 0 41-15,-7 3 27 16,-2 4 87-16,0 6-23 16,-8 4 12-16,-5 9-30 15,-3 1-6-15,-8 4-27 16,-1 17-24-16,-2 6 18 15,10 1 5-15,8 1-26 16,9-4-7-16,0-7-6 16,8-4-1-16,8-7 0 15,8-7-3-15,6 0 1 16,0-5 0-16,-1-13 3 0,-2-6-9 16,-6-5 3-1,-6 2 6-15,-3 5 1 0,-6 8 3 16,-3 10-4-1,-2 4 18-15,2 1-13 0,2 23 1 16,0 17-6-16,-2 15 5 16,-3 17 1-16,0 13 19 15,0 5 18-15,-11-2 0 16,-7-8-1-16,-3-15-11 16,-6-14-11-16,-4-11-4 15,-5-11-8-15,-2-12-4 16,2-11-4-16,4-7 0 0,6-10-36 15,7-21-23-15,6-16-73 16,9-16-218-16</inkml:trace>
  <inkml:trace contextRef="#ctx0" brushRef="#br0" timeOffset="6847.96">25319 10637 1064 0,'0'0'135'0,"0"0"16"16,0 0 11-16,0 0-127 16,-9 83-13-16,-4 7 37 15,-2 20-8-15,0 12 2 16,3 0-5-16,3-1-20 16,3-9-12-1,0 0-2-15,2-6-9 0,-2-12-4 16,-5-8 8-16,-2-15-9 15,-1-11-2-15,3-13-15 16,2-15-37-16,4-15-27 16,5-15-30-16,6-4-97 15,23-24-168-15</inkml:trace>
  <inkml:trace contextRef="#ctx0" brushRef="#br0" timeOffset="7709.33">25901 11258 1041 0,'0'0'46'0,"0"0"38"0,-27 103 23 0,14-61-68 16,0-2-5-16,-1-7-25 15,-1-6-6-15,5-9 6 16,2-8-1-16,5-5-7 16,2-5 7-16,1 0 48 15,0-17-4-15,0-12-49 16,4-6 3-16,16-7-5 16,5 0 3-16,3 6-2 15,2 12 1-15,-1 11 1 16,0 12 10-16,3 1-3 15,1 8 3-15,-2 14-5 16,-4 0-2-16,-8 2-4 16,-12-1-2-16,-7-2 3 15,0-3-3-15,-4 0 5 16,-12-4-6-16,1-5 7 16,3-3-3-16,6-6-2 0,6 0 2 15,0-13 4 1,6-18-8-16,18-11-3 0,6-6 3 15,2 3 1-15,-5 10 0 16,-6 13 4-16,-10 14 8 16,-5 8 6-16,1 4-19 15,0 17 3-15,2 9-3 16,-1 2 2-16,2-1-2 16,2-1-2-16,3-8-39 0,3-5-15 15,6-8-50 1,1-8-3-16,6-1-46 15,4-7 5-15,-1-16 4 0,2-7 32 16,-3-4 6-16,-5-3 64 16,-4 2 44-16,-12 6 101 15,-9 8 47-15,-3 9 40 16,-1 8-40-16,-18 4-38 16,-7 0-57-16,-4 18-10 15,-2 3 16-15,7 3-9 16,6-1-15-16,10-4-19 15,6-2-15-15,3-5-1 16,0-5 0-16,0-5-6 16,4-2 2-16,11 0-3 0,2-4 0 15,0-9 3-15,2 1-2 16,-2 2-3 0,-6 6 0-16,-2 4 5 15,0 0 0-15,-5 15 2 0,1 8-1 16,-2 5-4-16,0-3-4 15,4-2-33-15,8-6-42 16,10-10-50-16,8-7-33 16,5 0-151-16,4-14-397 15</inkml:trace>
  <inkml:trace contextRef="#ctx0" brushRef="#br0" timeOffset="7928.96">27041 11166 748 0,'0'0'246'16,"0"0"-78"-1,0 0 9-15,0 0-121 0,0 0 5 16,-33 80-15-16,8-39-9 16,-3-1-24-16,-2-2-9 15,1-5-3-15,1-4-2 16,2-6-19-16,1-6-26 16,3-6-62-16,7-9-67 15,2-2-1-15,8-7-71 16,5-18-90-16</inkml:trace>
  <inkml:trace contextRef="#ctx0" brushRef="#br0" timeOffset="8035.99">26826 11283 195 0,'0'0'553'0,"0"0"-340"15,0 0-29-15,0 0-144 0,0 0 6 16,0 0 7-16,96 61-44 16,-60-40-5-16,5-6-4 15,3-5-110-15,5-8-273 16</inkml:trace>
  <inkml:trace contextRef="#ctx0" brushRef="#br0" timeOffset="9037.2">27793 11146 731 0,'0'0'165'15,"0"0"-48"1,0 0 25-16,-10 87-82 0,0-70-20 16,-1-5-11-1,2-5-17-15,1-4-6 0,1-3 2 16,1 0 3-16,3-7 17 16,3-9 14-16,0-7-10 15,0-3-3-15,18-1-15 16,2 3-1-16,3 5-5 15,2 7-6-15,1 6 4 16,-3 6 1-16,-1 0 0 16,-3 14-4-16,-3 10 1 15,-4 5 7-15,-3 0 2 0,-2 1-4 16,-4-5 0 0,-3-3-4-16,0-7-1 0,0-4 0 15,0-5-2 1,-13-4 3-16,1-2 2 0,-3 0 1 15,6-1-2-15,5-14-3 16,4-6-1-16,4-9-2 16,20-5-1-16,7-6 0 15,5-2 1-15,2 8-10 16,-2 8 10-16,-5 13-9 0,-3 12 9 16,-1 2-1-1,-3 10-1-15,-2 13 1 0,-1 3 0 16,-1-3-6-1,0 0 6-15,-2-6-29 16,3-2-17-16,0-9-6 0,3-3-18 16,3-3-55-1,1 0 4-15,2-12-100 0,-5-8 26 16,-1-5 0-16,-4 3 66 16,-6 0 130-16,-4 3 103 15,-6 8 103-15,-4 5-10 16,0 3 7-16,0 3-93 15,-12 0-62-15,-4 0 16 16,-1 12-11-16,1 2 4 16,5 3 0-16,7 0-21 15,4-3-22-15,0-3-10 0,4-3-4 16,12-5 1-16,6-3 1 16,3 0-1-1,2 0-1-15,0-11 0 0,-1-3-4 16,-1-4 4-16,-2-2 0 15,-3-3 0-15,-8 3 7 16,-5 4-7-16,-3 6 5 16,-4 4 1-16,0 6 0 15,0 0 1-15,-10 3-6 16,-2 15-1-16,5 7 0 16,-2 10 0-16,6 5 0 15,1 10 0-15,-2 3 3 0,-1 4-3 16,1-1 1-1,-1-2 0-15,1-3 2 16,1-2 3-16,-3-2 7 0,0-6 3 16,-2-9-4-1,-6-8-4-15,-3-9-4 0,-7-3-1 16,-1-8 0-16,1-4 0 16,6 0-3-16,3-7-14 15,8-16-36-15,7-10-28 16,0-10-117-16,24-6-46 15,10-1-128-15</inkml:trace>
  <inkml:trace contextRef="#ctx0" brushRef="#br0" timeOffset="9211.28">28971 11193 463 0,'0'0'194'16,"0"0"-194"-16,0 0-55 16,0 0-402-16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3:03:15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4863 4493 1322 0,'0'0'80'0,"0"0"-55"0,0 0 118 16,0 0-60-16,0 0-59 15,0 0 28-15,0 0-50 16,11 71 2-16,2-17 54 0,-4 0-56 16,-1-2 21-1,-2-1-23-15,-2-3 8 0,-3-1-22 16,1-5 14-16,-1-4-52 16,1-7-40-16,1-9-108 15,-3-13-148-15,0-9-536 16</inkml:trace>
  <inkml:trace contextRef="#ctx0" brushRef="#br0" timeOffset="266.25">5065 4353 1045 0,'0'0'29'16,"0"0"4"-16,112 39 102 15,-84 7-63-15,-6 9-3 16,-11 5-39-16,-11 4-8 16,0 1-15-16,-5 1-5 15,-12 0-4-15,0 0-36 16,-1-10-69-16,3-11-14 16,-3-11-76-16,2-11-55 15,-5-15-272-15</inkml:trace>
  <inkml:trace contextRef="#ctx0" brushRef="#br0" timeOffset="557.01">4457 4206 707 0,'0'0'239'0,"-132"30"-160"16,68 27 15-16,4 28-17 16,14 27-30-16,14 25 47 0,16 17-48 15,16-2-9 1,6-7-8-16,31-18-21 16,26-23 2-16,13-17-10 15,12-18-1-15,6-14-12 16,10-11 7-16,2-10-42 0,6-13-87 15,-4-13-187-15,-11-8-483 16</inkml:trace>
  <inkml:trace contextRef="#ctx0" brushRef="#br0" timeOffset="1742.77">13127 5164 666 0,'0'0'448'0,"0"0"-380"16,0 0 72-16,0 0-9 15,0 0-112-15,0 0-3 16,0 0 4-16,63-5-5 0,-20 5 15 16,-7 0 13-16,-6 0-42 15,-8 11 27-15,-10 2-12 16,-7 1-15-16,-5 3 20 16,0 4-18-16,-13 4 5 15,-9 4 14-15,-2-4-17 16,6-3-1-16,7-5-4 15,9-2 8-15,2-4-20 0,13-3 4 16,19-3 8 0,11-5-13-16,8 0 18 15,0-2-14-15,-2-10 7 0,-4-6-58 16,-2 0-7-16,-4-3-113 16,-4-3-96-16,-8-4-78 15,-11-6-242-15</inkml:trace>
  <inkml:trace contextRef="#ctx0" brushRef="#br0" timeOffset="1957.92">13675 4968 548 0,'0'0'363'0,"0"0"-308"16,0 0 43-16,0 0-47 16,0 0 7-16,37 91 38 15,-13-48-13-15,-8 1-9 16,-7 3-32-16,-9-4-41 0,0 1 10 15,-3-4-11-15,-16-4-17 16,-5-2-40-16,-3-4-107 16,-1-8-65-16,1-8-97 15,0-12-322-15</inkml:trace>
  <inkml:trace contextRef="#ctx0" brushRef="#br0" timeOffset="2186.71">13072 4728 897 0,'-90'11'107'0,"-8"43"-52"0,4 24 51 16,10 21-14-16,13 13 11 16,29 0-55-16,29-3 10 15,13-9-50-15,40-15-1 16,21-11-14-16,17-10 4 15,14-8-2-15,11-9-44 16,3-10-114-16,-6-14-63 16,-13-11-225-1</inkml:trace>
  <inkml:trace contextRef="#ctx0" brushRef="#br0" timeOffset="4159.46">25271 6752 839 0,'0'0'134'0,"0"0"-65"0,0 0 43 16,0 0-32-16,0 0 12 15,0 0-31-15,0 0-6 16,-4 4 3-16,20-1-50 16,8 1 31-16,8 0-13 15,0 2-22-15,0 1 15 16,-5 2-19-16,-9-1 0 16,-8-1-3-16,-9 0 12 15,-1 2-9-15,-1 0 0 16,-20 4 0-16,-7 0 7 0,-3 1-7 15,4 2 0-15,9-1-5 16,7 3 12 0,11 3-7-16,0 1 0 15,18 2 0-15,7-3-3 16,0-3 6-16,-6-2-3 0,-9-8 36 16,-4-2-30-16,-6-3 27 15,0-2-21-15,0-1-4 16,-15 0-16-16,-5 0-2 15,-6-1-52-15,-1-8-24 16,6-4-170 0,11-8-392-16</inkml:trace>
  <inkml:trace contextRef="#ctx0" brushRef="#br0" timeOffset="4384.45">25667 6754 736 0,'0'0'93'0,"0"0"67"16,68 112 6-16,-55-71-41 15,-12-4-73-15,-1-2-26 16,-1-4-26-16,-20-3-1 16,-9-5-26-16,-7-5-87 15,-5-5-149-15,-3-10-178 16</inkml:trace>
  <inkml:trace contextRef="#ctx0" brushRef="#br0" timeOffset="4666.91">25142 6550 319 0,'0'0'614'0,"-79"14"-553"16,36 21 94-16,-1 13-88 15,5 13 19-15,9 5 2 16,11 2-38-16,18-3 12 16,1-3-19-16,28-4-38 0,14-6 19 15,12-7-23-15,4-6-1 16,3-12 0-16,-2-7 0 15,-2-7-1-15,-6-6-79 16,0-7-119 0,-5 0-196-16</inkml:trace>
  <inkml:trace contextRef="#ctx0" brushRef="#br0" timeOffset="8073.48">2482 17520 216 0,'0'0'398'16,"0"0"-395"-16,0 0 12 15,0 0-10-15,0 0 33 0,117-1-9 16,-74 2-8-16,5 8 46 16,5-4-40-16,1 1 16 15,4-4 26-15,8-2-27 16,4 0 29-16,18 0-13 16,3-4-39-16,6-5 28 15,3 0-34-15,-3-1-3 16,0 3 23-16,-8 3-27 15,-5 1 7-15,-2 3-12 16,0 0 15-16,-4 0-11 16,-1 0-5-16,1 0 0 0,4 0-1 15,7 0 12 1,5 0-11-16,6 0 7 0,-1 0 1 16,-5 0 15-16,-2 0-23 15,-5 0 3-15,-7 0 1 16,-5 3 3-16,-3 0-7 15,-4 0 0-15,2 2 12 16,-4-2-18-16,1 3 6 16,2-5 0-16,2 1-4 15,4-1 13-15,2-1-9 16,1 0 0-16,0 0 3 16,-4 0-3-16,5 0 0 15,-1 0 0-15,4 0-13 16,4 0 21-16,5-3-8 0,5-1 0 15,4 0 10-15,7 1-16 16,4 3 6 0,5-3 0-16,3 2-4 0,7-2 15 15,1 1-11-15,4 1 10 16,3 1-1-16,-1 0 11 16,-5 0-12-16,-7 0-8 15,-8 0 27-15,-8 0-25 16,-9 0 10-16,-16 0-10 15,-19-4 12 1,-17 1-12-16,-19 0-2 0,-13 0 0 16,-12-1-8-16,0-2-26 15,-3-7-164-15,-6-2-352 16</inkml:trace>
  <inkml:trace contextRef="#ctx0" brushRef="#br0" timeOffset="9289.14">12075 17458 723 0,'0'0'125'0,"0"0"-121"0,0 0 90 15,0 0-28-15,0 0-35 16,0 0-15-16,26 0-6 16,2 1 24-16,11 1 18 15,13-1-35-15,8-1 30 16,7 0-28-16,3 0-12 15,4 0 27-15,3 0-29 0,-1 0 26 16,1 0-14 0,1 0-10-16,-5 0 20 15,-1 0-26-15,-1 0 7 0,2-3 1 16,-1-1 1 0,2-2-6-16,-3-1-4 15,-3-1 5-15,4-2 2 0,-2 0-1 16,0-1 5-16,-1 1 7 15,-1-4-7-15,-5 2-5 16,-2 0-6-16,0 1 7 16,0 0-3-16,1 1-4 15,-1 1 0-15,-3 0-1 16,2 2 12-16,0 2-11 16,2-1 0-16,7 0 5 15,-1 2-5-15,1-4 5 16,0 2-5-16,1-2 0 15,0 1 9-15,2 0-9 0,-1 0 0 16,-1 2 0 0,-4 0-3-16,-2 0 6 0,-1 3-3 15,-2-1 0-15,3 0 10 16,-1 0-10-16,-1 2 0 16,3 1 0-16,-1 0 2 15,6 0-1-15,-2 0-1 16,3 0 0-16,-4 1 12 15,-1 0-18-15,-4 2 6 16,-1 2 0-16,-3-1-6 0,-2 3 10 16,-4-3-4-1,-4 2 0-15,-5 0 19 0,-6-1-18 16,-4 0-1 0,-3 0 1-16,-5-1 1 15,-5 0-2-15,-4 2 0 0,-9-5 0 16,-5 2-15-16,-2 1 2 15,0-4-148-15,-20 0-182 16,-17 0-633-16</inkml:trace>
  <inkml:trace contextRef="#ctx0" brushRef="#br0" timeOffset="10991.7">21254 17204 478 0,'0'0'283'15,"0"0"-193"-15,0 0-10 16,0 0 30-16,94 0-61 15,-55 0 24-15,7 0-39 16,0 0-25-16,5 0 54 16,2 0-15-16,4 1-31 15,-1-1 42-15,3 0-51 16,2 0 27-16,6 0 12 16,3 0-45-16,2-3 39 15,2-8-38-15,0 1-1 16,1-1 5-16,0 3 2 15,-1-1-9-15,-2 4 0 16,-1-1 16-16,-1 2-14 0,0-1-2 16,6 1 0-16,-3 1 4 15,3-1 4-15,-4 1-8 16,-3 0 0-16,2 2 17 16,1-1-12-16,0 1-5 15,-1 1 0-15,-4 0-8 16,-1 0 15-1,1 0-7-15,2 0 0 0,1 0 9 0,-3 0-11 16,-5 0 2 0,1 0 0-16,-2 4-10 15,0 2 18-15,1-2-8 0,-1 3 0 16,0-1 13 0,-1 0-19-16,-2 1 6 15,1-1 0-15,1-1-6 0,3 2 12 16,-6-1-6-16,1-2 0 15,-3-1 4-15,-1 0-10 16,-1 1 6-16,-3-1 0 16,3 1-10-16,-1 0 18 15,1-1-8-15,1 0 0 16,-2-1 11-16,-3 3-18 16,2-1 7-16,-5 0 0 15,5 2-5-15,-1-5 11 0,0 4-6 16,-1-1 0-1,0-1 10-15,-4 1-16 0,2 0 6 16,0 1 0 0,3 2-7-16,4 1 16 0,2 0-9 15,0 2 0-15,-1-3 7 16,-5 2-20-16,2-2 13 16,1 0 0-16,1 0-11 15,2 0 21-15,-1 2-10 16,0-2 0-16,-2 1 10 15,3 0-18-15,-2-2 8 16,2 1 0-16,1 0-7 16,-2 0 12-16,0-1-5 15,-5 1 0-15,-1-1 10 16,-1 1-17-16,-2 0 7 0,3 0 0 16,3 1-7-16,2 2 14 15,2 1-7-15,-3 0 0 16,-1-1 7-1,-3-1-20-15,-2-2 13 0,-1 2 0 16,-3-2-11-16,-1 1 21 16,-1 1-10-16,-2-5 0 15,0 1 10-15,3 1-16 16,-2-1 6-16,2 4 0 16,1-3-10-16,-4-1 19 15,3 4-9-15,-1-5 0 16,-3 2 13-16,-2 0-13 15,-5-4 3-15,-4 0 0 16,-3 1 17-16,-1-3-6 0,-1 0-11 16,1 0-3-16,3 0 20 15,-4 0-27-15,-1 0 7 16,-3 0-10-16,-6-6 9 16,-6-1-66-16,-6-3-2 15,-8-10-135-15,-20-2-260 16</inkml:trace>
  <inkml:trace contextRef="#ctx0" brushRef="#br0" timeOffset="22471.42">1590 16538 826 0,'0'0'60'15,"0"0"-41"-15,0 0 137 16,6-76-49-16,-6 70 20 0,0 3-14 16,0 3-48-16,0 0 1 15,0 0-65-15,0 20-1 16,0 15 0-16,0 11 13 15,0 7 5-15,0-1-18 16,0-2 13-16,0-1-20 16,3-2 9-16,-3-1-2 15,0-3 0-15,0-4-75 16,0-4-19-16,0-4-99 16,0-11-106-16,0-13-101 15</inkml:trace>
  <inkml:trace contextRef="#ctx0" brushRef="#br0" timeOffset="22724.5">1696 16422 717 0,'0'0'111'0,"0"0"-76"15,0 0 77-15,88 31-49 16,-57 20-17-16,-1 10 32 15,-11 4-78-15,-11 1 6 16,-8 1-10-16,-13 1 4 0,-13-5-1 16,2-7-33-1,2-7-74-15,1-8 0 0,3-11-59 16,0-10-81-16,3-15-221 16</inkml:trace>
  <inkml:trace contextRef="#ctx0" brushRef="#br0" timeOffset="22965.82">1342 16336 601 0,'0'0'49'0,"-61"76"-4"16,34-12 78-16,8 12-43 15,10 5-28-15,9 2 10 0,0-4-59 16,9-6 8 0,19-8-11-16,8-11-24 0,10-14 1 15,7-5-63 1,2-10-11-16,0-7-29 0,-6-10-152 16</inkml:trace>
  <inkml:trace contextRef="#ctx0" brushRef="#br0" timeOffset="25048.3">2309 17315 454 0,'0'0'167'16,"0"0"-69"-16,0 0 85 15,0 0-44-15,0 0-87 0,0 0 10 16,0 0-15 0,-25 0-25-16,25 0 20 15,0 0-42-15,0 0 0 0,0 0 0 16,1 0-25-16,17 0 9 15,12 0-14-15,9 0-46 16,6 0-52-16,-2 0-127 16,-7-5-55-16</inkml:trace>
  <inkml:trace contextRef="#ctx0" brushRef="#br0" timeOffset="25227.09">2354 17393 666 0,'0'0'42'0,"0"0"42"0,0 0-6 16,0 0-78-16,0 0-18 15,0 0 16-15,63 7-3 16,-20-7-116 0,-3-7-182-16</inkml:trace>
  <inkml:trace contextRef="#ctx0" brushRef="#br0" timeOffset="27389.93">11289 16246 825 0,'0'0'121'0,"0"0"-48"15,0 0 11-15,0 0-19 16,0 0-46-16,94-2 45 16,-60 19-26-16,-11 3-33 0,-5 3 37 15,-17 0-22-15,-1 5-20 16,-22 0 42-16,-14 1-24 15,-6-3-10-15,5-3-8 16,8-8 23-16,15-4-26 16,12-4 3-16,2-1-7 15,19-2-6-15,20-4 22 16,13 0-9-16,5 0 0 16,-4 0-22-16,-6 0-22 15,-9 0-67-15,-9-3-83 0,-8-4-158 16,-13-3-289-1</inkml:trace>
  <inkml:trace contextRef="#ctx0" brushRef="#br0" timeOffset="27585.19">11628 16306 716 0,'0'0'88'16,"0"0"29"-16,0 0 18 15,0 0-72-15,0 0 32 16,0 0-53-1,80 82 21-15,-78-41-23 0,-2 3-36 0,0-2 0 16,-12-2-4 0,-9-5-12-16,-3-4-49 15,-1-4-85-15,-5-9-30 16,-2-7-50-16,1-8-183 0</inkml:trace>
  <inkml:trace contextRef="#ctx0" brushRef="#br0" timeOffset="27908.67">11124 15968 717 0,'-81'24'76'0,"-1"24"55"15,6 18 5-15,15 16-12 16,20 4-54-16,21 2-46 0,20-5 33 16,11-8-56-16,31-5 20 15,16-11-6-15,11-9-2 16,5-6-6-16,3-11-7 16,0-4 1-16,-2-8-11 15,-6-9 10-15,-3-9-2 16,-7-3-63-16,-2-8-135 15,-5-16-133-15</inkml:trace>
  <inkml:trace contextRef="#ctx0" brushRef="#br0" timeOffset="38591.25">18650 16624 338 0,'0'0'169'15,"0"0"-97"-15,0 0 8 16,0 0 21-16,0 0-51 16,0 0-10-1,0 0 46-15,-4-41-59 0,4 30 28 16,0-3-3-1,0-3-35-15,0-4 25 0,0-2-31 16,-6-4-11-16,-2-1 14 16,-1 0-2-16,-4-2-11 15,0 2 2-15,-4-2 11 0,1 1-2 16,-4-2-12 0,-2-1 0-16,1 0 26 15,-4-5-19-15,-4 1 3 0,0-5-10 16,-6-2 18-16,-2 1-20 15,-6 0 2-15,-7 2 0 16,-3 2-1-16,-4 2 6 16,1 3-5-16,4 3 4 15,2 2 14-15,-2 3-18 16,-1-1 0-16,-5 1 0 16,-8-2-10-16,-3 0 19 15,-2 2-9-15,3 1 0 16,0 1 11-16,6 3-19 15,-1 2 8-15,-2-1 0 16,4 0-6 0,-2-1 12-16,-1 2-6 0,-5 1 0 0,-7 1 10 15,-3 0-19 1,0 0 9-16,6 2 0 0,4 3-13 16,0 1 20-16,0 2-7 15,-2-2 0-15,-1 1 12 16,0 1-24-16,-3 1 12 15,-4 1 0-15,1 2-8 16,2 2 11-16,8 2-3 16,0 0 0-16,6 0 20 15,-6 0-29-15,1 0 9 16,-4 2 0-16,1 2-10 0,1 0 17 16,-4 0-7-1,-2 2 0-15,1 1 8 0,1 0-17 16,3-1 9-16,2 1 0 15,4-2-11-15,0 2 25 16,-3 0-14-16,3 2 0 16,1-1 10-16,2 4-18 15,1-1 8-15,1-1 0 16,-5 1-7-16,-1-1 12 16,3 0-5-16,-2 1 0 15,-1 0 11-15,-3 2-19 16,-5 0 8-16,0 0 0 15,1 0-12-15,5-1 21 16,1 1-9-16,8-2 0 16,-3-1 8-16,1 1-9 0,-1 1 1 15,3 0 0-15,1 0-10 16,6 0 17-16,0 1-7 16,-2 0 0-16,-2-1 13 15,-5 1-20-15,2 1 7 16,3-1 0-16,4 2-12 15,2 1 15-15,2-1-3 16,0 3 0-16,-3-2 11 16,0 4-17-16,-1 0 6 15,2 0 0-15,-5 1-7 16,5-2 12-16,4 0-5 0,5-1 0 16,1 1 12-1,3-1-16-15,3 0 4 0,4 2 0 16,-1 0-8-16,1-2 19 15,1 3-11 1,0 0 0-16,2 3 13 16,-1 5-17-16,2-1 4 0,0 1 0 15,-1 0-1-15,3-4 14 16,1 0-13-16,2 0 0 16,-1-1 12-16,3-2-17 15,2-2 5-15,2-2 0 16,5-5-6-16,-1-3 15 15,4-5-9-15,3-2 0 16,1-3 8-16,2 2-13 16,0-2 5-16,0 0 0 15,0 0 1-15,0 0 13 0,0 0-14 16,0-10 0-16,0-6 5 16,0-5-15-16,0-6 10 15,12-8 0-15,6-5-12 16,-1-4 25-16,0-4-13 15,3 4 0-15,-7 4 12 16,-2 10-17-16,-3 12 5 16,-5 10 0-16,-3 6 37 0,0 2-30 15,0 6 7 1,-13 19-14-16,-6 12 1 16,-5 8 9-16,3 4-10 15,7-1 0-15,7-4-7 0,7-7 18 16,0-6-11-1,0-8 0-15,12-5 10 0,10-5-24 16,5-4 14-16,4-2 0 16,4-1-9-16,-4-2 19 15,2-1-20-15,0 1-47 16,1-2-141-16,1-1-159 16</inkml:trace>
  <inkml:trace contextRef="#ctx0" brushRef="#br0" timeOffset="40140.1">12413 17942 239 0,'0'0'92'0,"0"0"-89"0,0 0 6 16,0 0 6-16,0 0-8 15,0 0-7-15,-14-20 9 16,14 20-7-16,0 0 18 16,0 0-20-16,0 0 6 15,0 0-6-15,0 0 4 16,0 0-4-16,0 0 3 16,0 0-2-16,0-1 75 15,0-1 8-15,0-1 43 16,0 2 9-16,-2-5-43 15,-3 3 39-15,-1 2-55 16,-2-2-27-16,1 3 13 0,-5 0-52 16,0 0 12-16,-4 0 10 15,-1 7-23-15,1 9 24 16,1 0-6-16,0 5-25 16,3 5 38-16,1 4-39 15,6 3 22-15,3 3 1 16,2 0-20-16,0 0 14 15,15-2-14-15,0-4 4 16,9-4-3-16,-2 0-6 16,8-9 0-16,0-3 0 15,1-5 11-15,0-8-11 16,-1-1 0-16,0 0 4 16,-3-15-5-16,-6-1 6 15,1-7-5-15,-4-1 1 0,-9-1 16 16,-3-2-17-1,-6-3 0-15,0 0 8 0,-12 0-12 16,-12 1 8-16,-4 3-4 16,-5 3 0-16,0 2 15 15,-3 4-14-15,-2 4-1 16,0 5 0-16,4 5-23 16,6 3 18-16,7 4-70 15,7 17-31-15,11 6-139 16,3 3-123-16,5-3-204 15</inkml:trace>
  <inkml:trace contextRef="#ctx0" brushRef="#br0" timeOffset="41346.17">12881 17958 280 0,'0'0'115'16,"0"0"16"-16,0 0 3 15,0 0-9-15,0 0-68 16,0 0 49-16,-20-17-41 16,16 17-13-16,3 0 23 15,-1 0-48-15,2 0 4 16,0 0 0-16,0 0-27 16,0 0 30-16,0-2 1 15,-1-1-11-15,-1-1 34 16,-1 0-52-16,-1-3 15 15,-1 1-1-15,2 2-6 0,0 1 3 16,2 1 0 0,-1 1-11-16,2 1 14 0,0 0-14 15,0 0-6-15,0 0 0 16,0 0-4-16,5 6 4 16,13 5 0-16,7 2 1 15,6-3-16-15,2-4 23 16,3-2-8-16,1-4 0 15,-3 0 12-15,-2-6-14 16,-5-8 2-16,-8-3 0 16,-4-2 3-16,-6 1 0 15,-7 2-3-15,-2 3 1 16,0 4 19-16,0 5-21 16,0 4 1-16,-2 0 0 15,-9 7 5-15,-5 17 12 0,-2 11-17 16,2 8 17-1,4 3-12-15,3 1 32 0,5-2-25 16,2 0-11-16,1-3 23 16,1-3-12-1,0-6-12-15,0-7 0 0,0-2 11 16,0-10-13-16,0-4 2 16,0-6 0-16,0-4-6 15,0 0 15-15,0 0-9 16,0 0 0-16,0 0 9 0,0 0-11 15,0 0 2 1,0 0 0-16,0 0-16 0,0 0-9 16,0 0-2-1,0 0-10-15,0 0-58 0,0 0-1 16,0 0-66-16,0 0-77 16,0 1-92-16,0 1-168 15</inkml:trace>
  <inkml:trace contextRef="#ctx0" brushRef="#br0" timeOffset="41873.75">12763 18140 601 0,'0'0'123'0,"0"0"36"16,0 0 5-16,0 0-68 15,0 0-51-15,0 0-21 16,-27-20-9-16,57 20-15 16,9 0 48-16,9 0-33 0,1 0 26 15,3 0-13-15,-6 0-9 16,-4 0 11-16,-6 0-28 16,-15 0 15-16,-2 0 8 15,-8-3-17-15,-7 0 25 16,2 0-21-16,-3 2-11 15,-2-2 12-15,1 2-7 16,-2 1-6-16,0 0 0 16,0 0 4-16,0 0-20 15,0 0-3-15,3 0-80 0,6 4-38 16,6 3-81 0,3-1-78-16,4-3-76 0</inkml:trace>
  <inkml:trace contextRef="#ctx0" brushRef="#br0" timeOffset="42337.25">13487 17966 630 0,'0'0'94'0,"0"0"46"16,0 0 27-16,0 0-82 0,0 0-2 16,0 0-37-1,-30-18-23-15,18 21 23 0,-6 12-45 16,-4 6 46-16,1 6 2 16,-2 0-43-16,1 5 45 15,1 2-31-15,3 0-11 16,5 1 10-16,4-5-5 15,9-1-14-15,0-3 0 16,12-1-2-16,12-2 0 16,6-1 2-16,4-8 0 15,-1-4-7-15,2-4 20 16,-3-6-13-16,-4 0 0 0,-5-13 10 16,-6-4-11-1,-6-2 1-15,-8 2 0 0,-3-3 7 16,0 4 2-16,-14 4-9 15,-6 3 0-15,-3 4 5 16,1 2-22-16,1 3 16 16,6 0-57-16,5 1-1 15,8 10-108-15,2-1-58 16,2-1-4-16,17-4-46 16,6-5-187-16</inkml:trace>
  <inkml:trace contextRef="#ctx0" brushRef="#br0" timeOffset="42839.18">13882 17921 714 0,'0'0'148'16,"0"0"3"-16,0 0 17 15,0 0-91-15,0 0 7 16,0 0-62-16,-30-12-22 16,12 32 45-16,-1 6-37 15,1 3 28-15,0 7 11 16,3 2-46-16,1 4 46 16,4-2-43-16,7-3-1 0,3-2 9 15,0-6-3 1,5-5-9-16,14-4 0 15,3-6 1-15,7-5-8 0,5-5 7 16,0-4 0-16,2-7 6 16,-3-12 5-16,-3-5-11 15,-8-1 0-15,-8-3 14 16,-10 2-7-16,-4 3-7 16,0 5 0-16,-10 7-10 15,-11 6 11-15,-1 3-1 16,-1 2 0-16,-1 0-15 15,5 9 14-15,4 5-73 16,9-1-27-16,6 3-49 16,0-5-69-16,12-2 9 0,12-3-11 15,3-6-289-15</inkml:trace>
  <inkml:trace contextRef="#ctx0" brushRef="#br0" timeOffset="43189.48">14249 17946 813 0,'0'0'211'16,"0"0"-45"-16,0 0-29 16,0 0-53-16,0 0-83 15,0 0 9-15,-22 49 37 0,7-6-29 16,3 2 32-1,6-2-50-15,4-4 3 0,2-5 4 16,0-4 4-16,8-10-11 16,8-3 0-16,1-5 11 15,5-9-10-15,2-3-1 16,-3 0 0-16,6-10 14 16,-8-6-4-16,-4-4 1 15,-10 2 14-15,-5 4-18 16,0 3 27-16,-15 1-34 15,-5 4 0-15,1 3-12 16,-2 3 6-16,7 0-27 0,6 3-55 16,8 7-199-16,0 1-191 15</inkml:trace>
  <inkml:trace contextRef="#ctx0" brushRef="#br0" timeOffset="43395.32">14858 18288 506 0,'0'0'713'15,"0"0"-594"-15,0 0 7 16,0 0-75-16,0 0-51 16,0 0-4-16,82-46-113 0,-46 45-187 15,0-2-360 1</inkml:trace>
  <inkml:trace contextRef="#ctx0" brushRef="#br0" timeOffset="43534.74">15490 18312 810 0,'0'0'270'16,"0"0"-155"-16,0 0-59 15,0 0-36-15,99-56-20 16,-65 49-32-16,6 3-38 0,1-3-158 15,4 4-54 1,2 1-226-16</inkml:trace>
  <inkml:trace contextRef="#ctx0" brushRef="#br0" timeOffset="43675.5">15981 18233 415 0,'0'0'327'0,"0"0"-48"16,0 0-118-16,0 0-29 15,0 0-89-15,0 0-42 16,60-11 4-16,-35 8-5 15,5 0-70-15,9 3-87 16,4 0-211-16</inkml:trace>
  <inkml:trace contextRef="#ctx0" brushRef="#br0" timeOffset="43823.62">16554 18235 708 0,'0'0'310'0,"0"0"-144"16,0 0-75-1,0 0-51-15,0 0-40 0,0 0-2 16,103-45-16-16,-75 41-127 16,5-3-203-16,6 4-253 15</inkml:trace>
  <inkml:trace contextRef="#ctx0" brushRef="#br0" timeOffset="43934.12">17055 18180 665 0,'0'0'253'0,"0"0"-140"0,0 0-77 16,0 0-35-16,91-24-1 16,-61 17-158-16,5 3-185 15</inkml:trace>
  <inkml:trace contextRef="#ctx0" brushRef="#br0" timeOffset="44076.97">17421 18144 613 0,'0'0'411'16,"0"0"-231"-16,0 0 2 0,0 0-111 15,81-23-69-15,-55 19-2 16,3 4 0-16,1 0-155 16,-2 0-196-16</inkml:trace>
  <inkml:trace contextRef="#ctx0" brushRef="#br0" timeOffset="44959.42">18151 17880 699 0,'0'0'223'0,"0"0"-50"16,0 0-33-16,-17-75 31 15,14 72-79-15,1 3-37 0,-1 4-33 16,-2 20-1 0,0 12-15-16,1 6 44 0,2 2-39 15,1-2 28 1,1-2-39-16,0-2 0 0,0-3-2 15,3-2 9-15,7-4-18 16,10-6 8-16,0-3-77 16,9-6 21-16,3-5-100 15,4-9-55-15,6 0-105 16,-2-5-319-16</inkml:trace>
  <inkml:trace contextRef="#ctx0" brushRef="#br0" timeOffset="45251.27">18465 18020 753 0,'0'0'203'16,"0"0"-75"-1,0 0 1-15,0 0-17 0,114-55-64 16,-77 56 38-16,-7 14-39 16,-11 8-26-1,-16 4 26-15,-3 2-42 0,-23 5 13 16,-15 2 23-16,-1-6-41 15,6-3 17-15,11-5-10 16,15-8 2-16,7 0-6 16,4-4-3-16,24-2 0 0,13-2 5 15,11-5 8 1,5-1-17-16,-1 0 4 0,1 0-82 16,3-6-27-1,0-5-205-15,-4-5-481 0</inkml:trace>
  <inkml:trace contextRef="#ctx0" brushRef="#br0" timeOffset="45419.75">19180 17935 1020 0,'0'0'219'0,"0"0"-122"16,0 0-10-16,-6 82 45 15,6-34-64-15,4 4-34 16,1 1-24-16,-4 8-15 15,-1 10 5-15,0 18-92 16,-10 8-96-16,-15 7-329 0</inkml:trace>
  <inkml:trace contextRef="#ctx0" brushRef="#br0" timeOffset="48934.9">20463 16082 905 0,'0'0'4'0,"0"0"12"16,0 0 119 0,0 0-108-16,0 0-23 0,0 0 1 15,0 0 2-15,87 4 4 16,-54-4 2-16,-10 6-13 15,-8 4 0-15,-14 4 22 16,-1 4-6-16,-16 5 22 16,-12 2-26-16,-2 2 17 15,3 0-21-15,8-2-8 0,10 2 0 16,9 0 20 0,3 1-20-16,25 1 3 15,8-1 4-15,0-3 38 16,-8-7-41-16,-16-3 15 0,-9-4-18 15,-3-1 21 1,-7-1-33-16,-13 1 11 0,-1 0-85 16,-1 0-47-16,3-7-149 15,2-3-263-15</inkml:trace>
  <inkml:trace contextRef="#ctx0" brushRef="#br0" timeOffset="49137.59">20697 16051 753 0,'0'0'33'15,"0"0"143"-15,97 117-34 16,-82-69-115-16,-13 0 13 16,-2-1-40-16,-17-2-15 0,-8 3 11 15,-6-1-128-15,1-5-62 16,6-10-65-16,3-10-278 15</inkml:trace>
  <inkml:trace contextRef="#ctx0" brushRef="#br0" timeOffset="49382.12">20290 15856 842 0,'0'0'24'0,"-146"140"68"0,89-44 70 0,15 9-111 16,17 2-2-16,14-5-24 15,11-3-9-15,16-7-14 16,21-9-2 0,18-14 0-16,14-10-17 0,13-12 7 15,12-11-10-15,7-12-31 16,11-15-70-16,0-9-69 15,-2-13-135-15</inkml:trace>
  <inkml:trace contextRef="#ctx0" brushRef="#br0" timeOffset="53733.33">28457 16980 548 0,'0'0'140'0,"0"0"-47"16,0 0-5-16,0 0 9 16,0 0-46-16,0 0-21 15,4-53 24-15,3 35-39 16,0 0 15-16,-3-5-5 0,-1-2-14 16,-1-5 0-16,-2-4-9 15,0-4 11-15,-2-6-9 16,-16-4-4-16,-8-3 0 15,-7-2-5 1,-11-1 22-16,-11 2-17 0,-6 4 0 16,-5 2 4-16,-2 3-13 15,-1 1 11-15,-7-2-2 16,-9-1 0-16,-9-4 6 16,-7-2-6-16,-7 2 0 15,4 5 11-15,1 6-18 16,-2 1 7-16,2 3 0 15,-7 0 1-15,-1 3 12 16,-2 0-13-16,-5 2 0 0,2 1 3 16,1 2-10-16,3-1 7 15,6 4 0-15,2 1-6 16,2 2 13-16,2 3-7 16,-1 2 0-16,-6-1 10 15,-5 2 1-15,-3 0-10 16,-2 1-1-16,3 4 1 15,0 0 14-15,7 3-15 16,7 2 0-16,3 3 14 16,3 1-16-16,-2 0 2 0,1 4 0 15,-4 7 3 1,1 1 16-16,2 3-19 16,4 3 0-16,4 3 6 0,3 2-4 15,2 2-2 1,3 1 0-16,4 2-2 15,2 2 23-15,2 1-21 0,2 1 0 16,6 2 6-16,7 0-14 16,3 0 8-16,4-3 0 15,0-1-1-15,-1-4 10 16,-4-3-9-16,0 1 0 16,1-1 10-16,-1-1-10 15,5 0 0-15,0 3 0 16,1 0-5-16,-2-1 20 15,0 1-15-15,-2-1 0 0,-1 0 4 16,-1 1-6-16,3 1 2 16,-1-2 0-16,6 0-3 15,2-3 17-15,3-1-14 16,-2 0 0 0,2-2 4-16,-3 2-13 0,2-2 9 15,2 2 0-15,-2-1-1 16,1 0 12-16,-2-2-11 15,-1 1 0-15,-3 1 2 16,-1-2-6-16,1 0 4 16,5-2 0-16,4-1 0 15,6 0 8-15,1-1-8 16,0-1 0-16,2 0 2 16,2-1-14-16,-2 0 12 15,0 1 0-15,2-1 0 0,4-1 8 16,3-3-8-1,5 0 0-15,2 0 4 0,5-1-13 16,0-2 10-16,1 0-1 16,2-1 0-16,-1-1 6 15,6-1-10-15,-1-1 4 16,2 0-12-16,0 0 1 16,0 0-3-16,2-7 14 15,10-8-18-15,7-7 28 16,4-3-20-16,2-3 8 0,-1-1-6 15,3-1-5-15,0 3 14 16,-2-4-1 0,-3 5 0-16,-4 3 7 15,-6 8-7-15,-4 4 0 16,-5 5 3-16,-3 5 11 0,0 1-11 16,0 0 7-16,-5 7-10 15,-14 14 9-15,-2 10-4 16,1 3-5-16,3 1 5 15,6-1-4-15,5-4-1 16,6-5 0-16,0-3 0 16,14-3 1-16,19-2-1 15,13-6 0-15,12-2 0 16,12-4-21-16,9-2 15 16,5-2-91-16,1-1-100 0,-8 0-278 15</inkml:trace>
  <inkml:trace contextRef="#ctx0" brushRef="#br0" timeOffset="54673.66">23634 16089 726 0,'0'0'163'0,"0"0"-50"0,0 0 0 15,0 0-50-15,0 0-58 0,99-51 27 16,-55 50 38-16,-8 1-49 15,-17 0 45-15,-12 13-41 16,-7 6-24-16,-13 7 61 16,-23 5-29-16,-9 0 0 15,-4-1-21-15,7-4 13 16,11-3-19-16,13-5-6 16,17-2 0-16,1-5-17 0,30-2 16 31,20-6 1-31,14-3 0 0,5 0 12 15,-1 0-31-15,-5 0 0 16,-6 0-67-16,-2 0 7 16,-4 0-139-16,-9 0-200 0</inkml:trace>
  <inkml:trace contextRef="#ctx0" brushRef="#br0" timeOffset="56269.78">22200 17708 716 0,'0'0'56'0,"0"0"58"15,0 0-13 1,0 0-33-16,0 0-17 0,0 0-29 15,-60-14 37-15,44 29-21 16,-2 6 10-16,1 8 31 16,2 4-60-16,5 5 19 15,6 5 3-15,4-1-39 16,0-2 32-16,7-5-34 16,14-8 7-16,7-6-14 15,7-5 7-15,8-10 0 16,3-6-3-1,5 0 21-15,-3-15-18 0,-2-10 0 16,-7-7 0-16,-8-1 18 16,-9-7-10-16,-11-3-6 15,-10 0-2-15,-1 1 20 0,-18 5-28 16,-19 7 8-16,-3 9 0 16,-7 10-16-16,-2 7 12 15,6 4-4-15,4 0-23 16,11 7-74-16,8 8 8 15,7 3-170-15,7 1-123 16</inkml:trace>
  <inkml:trace contextRef="#ctx0" brushRef="#br0" timeOffset="59101.07">22174 17819 646 0,'0'0'119'16,"0"0"-48"-16,0 0-11 16,0 0-60-16,0 0 50 15,0 0 6-15,118-8-17 0,-64-13 16 16,-9-6-44-16,-9 1 24 15,-17 2-14-15,-16-1-20 16,-3 4 63-16,-16 4-20 16,-16 4-22-16,-5 10 7 15,-5 3-22-15,-4 7 20 16,2 20-17-16,4 11 1 16,5 9 7-16,15 4-18 15,10 0 0-15,10-5 11 0,4-8 0 16,19-10-11-1,11-8 5-15,10-9 7 16,7-9 13-16,2-2-13 0,3-12-10 16,-7-11 12-16,-8-10-4 15,-13 0-10-15,-14-1 5 16,-14-1 4-16,0 7-5 16,-20 9-4-16,-5 9 0 15,-1 10-9-15,0 0 12 16,0 10-3-16,5 6 0 15,5 1 8-15,7-3-19 16,4-4 11-16,5-5-4 16,0-4-6-16,0-1-14 15,0 0 15-15,0 0 4 0,6 0 5 16,-1-3 3 0,-2 0-3-16,-3 3 0 15,0 0 0-15,0 0-1 0,0 0 1 16,0 0 0-1,0 5 1-15,0 2-10 0,0 1 9 16,0-2-41-16,0 0 7 16,13-4-51-16,5 0 32 15,4-2-3-15,4 0-42 16,4 0-116-16,2-10-15 16,3-4-246-1</inkml:trace>
  <inkml:trace contextRef="#ctx0" brushRef="#br0" timeOffset="60300.18">22397 17716 568 0,'0'0'120'16,"0"0"26"-16,0 0-12 15,0 0-7-15,-80-42-56 16,51 42-40-16,-6 1 31 16,-2 18-38-16,6 3 10 15,1 9 26-15,4 8-50 0,4 5 24 16,4 7 3 0,9 0-34-16,9 1 36 0,0-8-39 15,19-5 0 1,17-6-2-16,14-9 5 0,13-8-3 15,11-16 0 1,1 0 5-16,-4-20-2 0,-12-10-3 16,-15-6 0-16,-16-4 7 15,-15-8 6-15,-13-2-5 16,-5 3-8-16,-23 1 13 16,-10 13-26-16,-4 9 13 15,-1 12 0-15,1 11-5 0,7 1-30 16,6 1-11-1,12 15-41-15,12 0-46 0,5 2-126 16,9-3-48 0,22-5-166-16</inkml:trace>
  <inkml:trace contextRef="#ctx0" brushRef="#br0" timeOffset="60860.94">22947 17684 249 0,'0'0'407'16,"0"0"-330"-16,0 0 20 15,0 0 20-15,0 0-37 16,0 0-4-16,-24-4-12 16,20-2-34-16,-1 6 25 15,2-4-4-15,2 4-25 16,1 0 34-16,0-2-54 16,0 2 2-16,0 0-8 0,16 0 3 15,13 0-3 1,9 0 9-16,6 0-4 15,2 0 8 1,-3-7-11-16,-2-4-2 0,-9-3 0 0,-8 2 12 16,-8 0-12-16,-7 2 0 15,-4 3 8-15,-3 4 0 16,-2 0-5-16,0 3 9 16,0 3-9-16,0 22 22 15,0 18-25-15,-2 8 33 16,-6 5-9-16,-2-3 30 15,3-4-41-15,2-7-1 16,1-4-1-16,2-7 4 16,2-6-14-16,0-3-1 15,0-8 0-15,0-4-17 16,0-3 3-16,0-5-38 16,0-2-31-16,6 0-107 0,-1-9-91 15,-4-11-142 1</inkml:trace>
  <inkml:trace contextRef="#ctx0" brushRef="#br0" timeOffset="61210.28">22977 17879 686 0,'0'0'153'0,"0"0"-38"16,0 0-115-16,0 0 49 15,91-7 12-15,-37 7-6 16,1 0 10-16,-7 0-36 15,-5 0 46-15,-12 0 7 0,-10 0-31 16,-6-3 24 0,-9 3-33-16,-3-3-17 0,-2 2 39 15,-1-1-59-15,2 2 17 16,-2-1-14-16,0 1 6 16,0 0-5-16,0 0-9 15,0 0 7-15,0 0 2 16,0 0-6-16,0 0-3 15,0 0 0-15,0 0 4 16,0 0-17-16,0 0 10 16,0 0-65-16,0 0 19 15,0 0-91-15,0 0-83 16,0 0-99-16,0 0-392 0</inkml:trace>
  <inkml:trace contextRef="#ctx0" brushRef="#br0" timeOffset="62630.51">23908 17604 400 0,'0'0'135'16,"0"0"-12"-16,0 0-26 15,0 0-25-15,0 0 28 16,0 0-22-16,0 0 16 16,40-56 9-16,-40 53-22 0,0 3 37 15,0 0-70-15,-18 6-37 16,-5 17 26-16,-10 11-26 15,-2 12 13-15,2 6 7 16,5 5-23 0,6-1 16-16,10-5-18 0,9-3-5 15,3-6 9-15,6-8-9 16,15-7-1-16,1-7 0 16,2-9 6-16,3-7-6 15,0-4 0-15,2-2 1 16,1-17 9-16,0-6-1 15,-8-4-9-15,-5 0 0 0,-11 3 9 16,-6 6-7 0,0 8-2-16,-7 5-5 0,-10 6-4 15,-5 1-27-15,-1 0 6 16,1 6-36-16,7 8-77 16,6 2-12-16,9-2-119 15,0-2-31-15,1-9-66 16</inkml:trace>
  <inkml:trace contextRef="#ctx0" brushRef="#br0" timeOffset="62974.05">24478 17611 749 0,'0'0'221'0,"0"0"-110"0,0 0-94 0,0 0 87 16,-61 112-29 0,31-61-16-16,5-2 6 0,7-3-54 15,12-10 8-15,6-6-17 16,0-7 18-16,0-7-22 16,14-6 2-16,5-4 0 15,1-6 6-15,9 0 0 16,0-3 8-16,0-15-13 0,-5-2 18 15,-11 2-11 1,-8 2-8-16,-5 6 3 16,0 7 5-16,-20 3-8 0,-7 0-4 15,-4 7-4-15,-2 10-90 16,6 5-11 0,8-1-185-16,11-6-139 0</inkml:trace>
  <inkml:trace contextRef="#ctx0" brushRef="#br0" timeOffset="63310.9">24904 17674 645 0,'0'0'294'0,"0"0"-151"0,0 0-50 16,0 0-55-16,0 0 10 0,-72 112 43 15,40-65-47 1,5 1-26-16,8-4 21 0,6-10-33 16,7-5-5-16,6-7-1 15,0-8 2-15,3-4-14 16,14-7 9-16,6-3 3 16,1 0 24-16,3-9-20 15,-2-9 8-15,-6-4 17 16,-8 0-25-16,-8 5 34 15,-3 4-32-15,-3 6-2 0,-18 6-8 16,-3 1-7 0,-2 0-22-16,3 7-54 0,5 6-111 15,12-2-296-15</inkml:trace>
  <inkml:trace contextRef="#ctx0" brushRef="#br0" timeOffset="63644.75">25355 18030 1099 0,'0'0'112'0,"0"0"-31"0,0 0-81 15,0 0-5-15,0 0-9 16,0 0-51-16,84-6-150 15,-55-4-168-15</inkml:trace>
  <inkml:trace contextRef="#ctx0" brushRef="#br0" timeOffset="63852.86">25709 18004 700 0,'0'0'253'0,"0"0"-148"0,0 0-65 0,0 0-21 15,0 0-15-15,0 0-8 16,98-7-204-16,-68 0-261 16</inkml:trace>
  <inkml:trace contextRef="#ctx0" brushRef="#br0" timeOffset="64006.54">26138 17976 709 0,'0'0'183'0,"0"0"-93"16,0 0-86-16,0 0-4 16,0 0-98-16,102-20-290 15</inkml:trace>
  <inkml:trace contextRef="#ctx0" brushRef="#br0" timeOffset="64157.64">26591 17938 932 0,'0'0'210'0,"0"0"-84"0,0 0-53 16,0 0-52-16,0 0 4 15,0 0-25 1,98 13-2-16,-59-9-121 0,7-4-204 16,9 1-301-16</inkml:trace>
  <inkml:trace contextRef="#ctx0" brushRef="#br0" timeOffset="64346.62">27087 17984 844 0,'0'0'296'0,"0"0"-169"0,0 0 4 15,0 0-97-15,0 0-2 16,0 0-32-16,33 0-28 0,-9 0-27 16,9 3-132-16,7 5-125 15,5 4 44 1</inkml:trace>
  <inkml:trace contextRef="#ctx0" brushRef="#br0" timeOffset="64456.61">27432 18051 700 0,'0'0'339'0,"0"0"-77"0,0 0-114 15,0 0-46-15,0 0-71 16,0 0-21-16,49-4-20 16,-20 4-49-16,7 0-132 15,3 0-144-15,6 5-234 16</inkml:trace>
  <inkml:trace contextRef="#ctx0" brushRef="#br0" timeOffset="64587.12">27878 18111 801 0,'0'0'284'0,"0"0"-163"0,0 0-21 0,0 0-90 0,0 0-10 0,0 0-14 15,54-18-122-15,-44 16-151 16,2 1-366-16</inkml:trace>
  <inkml:trace contextRef="#ctx0" brushRef="#br0" timeOffset="65383.55">28321 17876 682 0,'0'0'182'0,"0"0"50"16,0 0-93-16,0 0-53 15,0 0 28-15,0 0-61 16,-7-47-32-16,23 41 39 0,-1 3-47 16,0 2 23-1,-6 1-7-15,-3 0-18 16,-4 0 20-16,-1 0-31 15,-1 0 3-15,0 0 4 0,0 0 9 16,0 0-16-16,0 0 0 16,0 0 9-16,0 0-18 15,0 0 9-15,0 0 0 16,0 0-4-16,0 0 9 16,0 0-5-16,0 0 0 15,0 0 16-15,0 0-20 16,0 0 4-16,0 0 0 15,0 0-9-15,0 0 19 0,0 0-10 16,0 0 0-16,0 0 16 16,0 0-26-16,0 0 10 15,0 0 0-15,0 0-7 16,0 0 16-16,0 0-9 16,0 0 0-16,0 7-2 15,-1 19-4-15,-4 8 6 16,0 5 0-16,1 1-7 15,2-5 19 1,2-1-12-16,0-6 0 0,0-4 17 16,0-6-19-16,0-5 2 15,0-4 0-15,0-5-6 0,0-3 16 16,0 1-10 0,0-2 0-16,0 0 13 0,0 0-30 15,0 0 17-15,0 1-62 16,0 0-30-16,0 4-138 15,2-4-226-15</inkml:trace>
  <inkml:trace contextRef="#ctx0" brushRef="#br0" timeOffset="65803.28">28611 17926 742 0,'0'0'341'0,"0"0"-225"15,0 0 54-15,0 0-101 0,0 0 5 16,0 0-9-16,86-21-52 16,-83 28 31-16,-3 10-34 15,0 3-7-15,-3 5 27 16,-15-1-23-16,0-1 15 15,-3-2-16-15,2-5 7 16,4-4 7-16,6-1-20 16,3-2 2-16,6 1-9 15,0-4 20-15,0-1-13 16,7 4 0-16,9-5 16 16,6 2-12-16,5-5-4 0,2 1 0 15,4-2-4-15,0 0-14 16,-2 0-13-1,2 0-17-15,-3 1-53 0,-3-1-41 16,0 0-131 0,-6 0-213-16</inkml:trace>
  <inkml:trace contextRef="#ctx0" brushRef="#br0" timeOffset="66060.83">29122 17905 304 0,'0'0'418'0,"0"0"-261"16,0 0 23-16,0 0-34 16,0 0-15-16,0 0-73 0,26-13 0 15,-26 36 7 1,-3 7-32-16,-8-1 29 16,-1 1-40-16,2-7-14 0,1 1 6 15,3-8 1-15,1 0-15 16,0-3 0-16,2-2-21 15,0-1-5-15,3-1-93 16,0-2-101-16,0 0-87 16,3-7-389-16</inkml:trace>
  <inkml:trace contextRef="#ctx0" brushRef="#br0" timeOffset="66421.98">29386 17890 856 0,'0'0'201'0,"0"0"-17"16,0 0-34-16,94-7-39 16,-71 11-25-16,-11 7-67 15,-5 6 26-15,-7-1-7 0,0 4-34 16,0 1 29-1,-16-2-31-15,1 0 10 0,-3-5 0 16,6-1 6 0,2-3-18-16,7-2 0 0,3-3 14 15,0 1-18-15,0 0 4 16,16-1 0-16,4 1-4 16,9-2 21-16,4 0-20 15,6 1 3-15,1 0-25 31,2 1 15-31,-1-2-19 0,0 1-24 0,-1 0 18 16,3 0-72-16,-1 0-69 16,0-3-228-16</inkml:trace>
  <inkml:trace contextRef="#ctx0" brushRef="#br0" timeOffset="88273.77">2610 15444 264 0,'0'0'445'0,"0"0"-435"0,0 0 88 15,0 0-18-15,0 0-40 16,0 0-2-16,0 0-33 15,0 4 30-15,0-4 14 16,0 0-15-16,0 0 28 16,0 0-22-16,-1-3-5 15,-4-6-5-15,0-1-29 16,0 0 19-16,1 3-2 16,1 2 0-16,0 0 12 15,-2 3-16-15,5 0-3 0,-3 2-2 16,3 0-2-16,-3 0-14 15,3 3 6-15,-4 12-6 16,4 6 0-16,0 3 7 16,0 2 0-16,18-3-4 15,5-4 10-15,7-3-6 16,3-6 0-16,0-8 0 16,3-2 5-1,-3-1-2-15,-2-15 0 0,-6-5 2 16,-8-2 2-16,-2-5-4 15,-9 3-3-15,-3 1 3 16,-3 6-3-16,0 8 1 16,0 4-1-16,0 6 2 15,0 5-2-15,-11 21-9 0,-2 12 9 16,5 12 0-16,1-1 12 16,4 2 0-16,1 0 2 15,2-5 8-15,0-2-17 16,0-2 21-16,0-5-16 15,0-3-10-15,0-5 18 16,0-3-16-16,0-3 4 16,0-2-2-16,0-6 6 15,0-1-9-15,0-4-1 16,0-1 0-16,0-4 1 16,0-3 0-16,0 1-1 15,0-3 1-15,0 0 6 16,0 0-14-16,0 0 3 0,0 0-70 15,0 0-37-15,0 0-108 16,-3-6-190-16</inkml:trace>
  <inkml:trace contextRef="#ctx0" brushRef="#br0" timeOffset="88693.43">2452 15811 483 0,'0'0'184'0,"0"0"-173"0,0 0 82 16,0 0-37-16,0 0-41 15,0 0 20-15,17 30-2 16,22-23 44-16,11-3-14 15,10-2-39-15,3-2 0 16,-1 0-1-16,-5 0-10 16,-9-10 0-16,-8 0 4 15,-9 0-5-15,-11 0 28 16,-5 1-15-16,-8 4 1 0,-4 2 10 16,-1 0-9-1,-2 3 7-15,0 0-21 0,0-1-12 16,0 1 2-16,0 0-2 15,0 0-1 1,0 0 0-16,0 0-67 0,0 0-53 16,0 0-154-16,1-2-276 15</inkml:trace>
  <inkml:trace contextRef="#ctx0" brushRef="#br0" timeOffset="90086.54">3330 15423 328 0,'0'0'69'0,"0"0"70"16,0 0-58-16,0 0-21 15,0 0-4-15,0 0-18 16,13-34-1-16,-13 33-11 0,0 1-9 15,0 0 29-15,0 0-14 16,0 0-4-16,0 0-13 16,-7 6-10-16,-2 7 13 15,-5 3 22-15,1 6-8 16,-2 7 14-16,-3 5-14 16,4 4 3-1,-2 4-8-15,4 3-24 0,2 2 22 16,7-3 1-16,3-5-16 15,0-2-3-15,7-4-3 0,10-7-4 16,5-4 0-16,5-7 4 16,4-7 3-16,5-6-7 15,3-2 4-15,1-6 14 16,0-15-17-16,-2-7 1 16,-10-2 3-16,-10-3 5 15,-12 3-7-15,-6 3-1 16,-15 5-2-16,-10 8 9 15,-8 7-9-15,-3 7 0 16,-3 0-9-16,3 3 8 16,5 12-3-16,9 4 4 15,7 4-21-15,12-1-84 16,3 2-95-16,16-3-55 16,14-6-166-16</inkml:trace>
  <inkml:trace contextRef="#ctx0" brushRef="#br0" timeOffset="90792.18">3841 15395 624 0,'0'0'29'0,"0"0"105"15,0 0-9-15,0 0-40 0,0 0-28 16,0 0-33-16,-91 14-9 16,66 18 40-16,1 8-9 15,2 2-12-15,10 4 13 16,4 0-31-16,4-1 6 16,4 0-14-16,0-5-2 15,18-2-3-15,6-8-1 16,4-6-2-16,5-7 1 15,0-9 8-15,1-7-5 0,-1-1 2 16,-3-5-5 0,-5-13 17-16,-4-5-15 0,-9 0-2 15,-9 2 1-15,-3 3 5 16,-6 2-7-16,-21 6 0 16,-3 5 2-16,-3 5-9 15,2 0 7-15,9 0-6 16,8 12-49-16,8 3-55 15,6 0-53-15,5-1-84 16,18-6-75-16</inkml:trace>
  <inkml:trace contextRef="#ctx0" brushRef="#br0" timeOffset="91233.67">4216 15497 632 0,'0'0'99'0,"0"0"96"16,0 0-52-16,0 0-93 16,0 0-42-16,0 0-8 15,-30 66 67-15,14-27-10 16,2 1-23-16,5-1 21 15,2-1-30-15,7-1-19 16,0-5 8-16,0-5-10 0,10-5-4 16,11-8 0-16,8-7 6 15,5-6 4-15,6-1-5 16,-4 0 0 0,-2-14 2-16,-7-6 3 15,0-5-10-15,-12-3 5 0,-5-5 3 16,-10 3-3-16,0 5-5 15,-3 7 1-15,-13 8-8 16,-3 10 7-16,-7 0-13 16,-1 0 7-16,5 14-4 15,4 0 9-15,12 2-100 16,6-1-24-16,0-2-80 16,3-2-37-16,9-5-149 15</inkml:trace>
  <inkml:trace contextRef="#ctx0" brushRef="#br0" timeOffset="91604.99">4611 15625 593 0,'0'0'128'0,"0"0"-76"0,0 0 73 16,-33 79-29-16,20-39-15 0,4 0-26 15,4 1-2 1,2-3-4-16,3-2-27 0,0-4 4 16,0-5-2-16,3-3-22 15,8-6 13-15,4-5-14 16,-2-7 4-16,5-5 8 15,-1-1-11-15,5 0 10 16,-1-14-6-16,-5-3 0 16,-1-2 0-16,-12 4-5 15,0 4 0-15,-3 3 6 16,0 3-7-16,-13 3-4 16,2 2-13-16,1 0-84 15,3 0-87-15,5 0-276 0</inkml:trace>
  <inkml:trace contextRef="#ctx0" brushRef="#br0" timeOffset="91791.96">5014 15954 803 0,'0'0'65'0,"0"0"-37"16,0 0 9-16,0 0-37 15,0 0-27-15,0 0-413 16</inkml:trace>
  <inkml:trace contextRef="#ctx0" brushRef="#br0" timeOffset="91934.46">5572 16009 854 0,'0'0'55'0,"0"0"9"15,0 0 11-15,0 0-69 16,0 0-6-16,80 3-221 16</inkml:trace>
  <inkml:trace contextRef="#ctx0" brushRef="#br0" timeOffset="92712.61">2328 16885 164 0,'0'0'143'0,"0"0"-129"16,0 0 56-16,0 0-35 15,0 0-13-15,0 0 21 16,-46-1 28-16,42 1-34 16,1 0-13-16,-2 0-12 0,-2 0-11 15,-2-2 7-15,-3-9-8 16,-3-3-16-16,0-5 9 16,-3 0 7-16,2-5 0 15,-8-5 0-15,3-3-4 16,-7-5-5-1,4-4 3-15,-5-2-4 0,1 0 6 16,6-3-3-16,1 3 6 16,6 3-9-16,2-1 1 15,2 1 7-15,2-5-25 16,-4-6-69-16,5-7-154 16</inkml:trace>
  <inkml:trace contextRef="#ctx0" brushRef="#br0" timeOffset="93224">1912 15619 350 0,'0'0'21'15,"0"0"-20"-15,54-103 5 16,-32 65 7-16,1-3-10 16,-1-2 1-16,2-3-4 15,-4 3 2-15,5 0 0 16,2 7-1-16,1 0-1 15,3 1 24-15,2 0-12 0,3-1 10 16,0-1 2-16,4-3-21 16,0 2 16-1,1-2-11-15,0 5 3 16,1-2-3-16,3 3-6 16,-2 2-2-16,6-2 0 15,1 3 5-15,2 0-6 0,1 3 1 16,0 1 0-16,5 2-4 15,3 2 7-15,3 0-3 16,4 2 0-16,0 0 7 16,-1 0-13-16,-3 0 6 15,2-2 0-15,6 1-2 16,5 0 4-16,5 0-2 16,-1-1 0-16,-4 5-1 15,-8-2 1-15,-2 5 0 16,-3-1 3-16,-1 3-6 15,-3 2 6-15,-2 1-3 0,-3 2 0 16,6 1-15-16,2-2 8 16,1 4-25-16,5-2-22 15,-2 2 54-15,4 2-17 16,1 2 16-16,1 1 1 16,0 0-31-16,0 0-79 15,-1 0-165-15</inkml:trace>
  <inkml:trace contextRef="#ctx0" brushRef="#br0" timeOffset="93807.67">6300 14320 17 0,'0'0'21'0,"100"18"13"16,-55-5 3-16,4 0 29 15,-4-1-22-15,1 2 1 16,-3-1-28-16,-4 1-17 16,1-3 11-16,-4 1-11 0,0-2 1 15,0-1-1 1,5 1 0-16,-3-2 0 0,1 1 0 15,-2-2 5-15,0 0-10 16,0 0 5 0,-1-1 0-16,-1-2-4 0,-1 2 8 15,0-2-4-15,1-1 0 16,-1 1 2-16,0 1-3 16,0-3 1-16,-1 2 0 15,-1-1 4-15,-1 1-2 0,-3 2-2 16,-1 0 2-1,-1 1 3-15,1 1-10 16,1 2 7-16,-1 3-2 16,-2 0 4-16,3 1-1 15,-4 0-5-15,3 0 2 0,-1 0 0 16,0 0-1 0,0 0 1-16,-1-1 0 0,-3 0-2 15,-4-2 2-15,-3-1 0 16,0 0 0-16,-4 1-7 15,0-1 4 1,3 1 1-16,-1 2 2 0,-1 0 0 16,3-2-14-16,0 1-31 15,-3 0 16-15,3-2-34 16</inkml:trace>
  <inkml:trace contextRef="#ctx0" brushRef="#br0" timeOffset="96560.05">7061 15422 897 0,'0'0'28'15,"0"0"39"-15,0 0 59 16,0 0 13-16,0 0-50 16,0 0-56-16,0 0-29 15,-54-21-1-15,45 63 26 0,6 8 29 16,3 0-47 0,0 4 36-16,2-3-28 0,4-6-5 15,1-3 4-15,-4-7-14 16,0-2-1-16,-1-5-3 15,-1-4 6 1,1-2-12-16,1-2 6 0,4-3-51 16,6-2-112-16,6-10-109 15,7-5-278-15</inkml:trace>
  <inkml:trace contextRef="#ctx0" brushRef="#br0" timeOffset="96911.93">7304 15513 829 0,'0'0'11'0,"0"0"45"0,88-22 46 0,-61 22-15 16,-6 0-17-16,-9 13-40 15,-6 12 0-15,-6 6 1 16,0 3 15-16,-22 4 6 16,-13-1-32-16,-8-2 29 15,1-4-24-15,8-5-19 16,13-6 8-16,15-1-14 0,6-1 1 16,6 1 2-1,19-2 1-15,14-2 3 0,6-4-5 16,4-4 3-1,-4-4-10-15,1-3-84 0,-6 0-65 16,-5-4-204-16</inkml:trace>
  <inkml:trace contextRef="#ctx0" brushRef="#br0" timeOffset="97151.18">7719 15473 778 0,'0'0'53'0,"0"0"28"0,0 0 10 0,0 0 13 15,-10 71-7-15,8-32-37 16,2-2 11 0,0 2-24-16,0-4 3 0,3-3-32 15,3-3-5-15,0-7-11 16,0-1 3-16,-2-2-5 15,2-2-7-15,-1-1-103 16,-1-7-127-16,4-7-258 16</inkml:trace>
  <inkml:trace contextRef="#ctx0" brushRef="#br0" timeOffset="97573.6">7963 15488 682 0,'0'0'82'0,"0"0"8"0,0 0 60 16,0 0-28-16,0 0-57 15,0 0-22-15,28-11-40 0,-26 38 18 16,-2 6 36 0,0 9-32-16,-5-2 31 0,-15 1-35 15,-2-3 6-15,-1-5-4 16,7-5-20-16,4-4 9 16,9-4-6-16,3-2-4 15,0-2 9-15,18-2-1 16,10-2-9-16,5-2 13 15,3-3-12-15,3-4-2 16,1-3 0-16,-1 0-65 16,-2 0-78-16,-1 0-132 15,-8-13-294-15</inkml:trace>
  <inkml:trace contextRef="#ctx0" brushRef="#br0" timeOffset="97962.83">8474 15461 747 0,'0'0'93'0,"0"0"10"0,0 0-7 15,0 0 10-15,0 0-58 16,-88 113 20 0,79-65-10-16,1 2-23 0,5-4 14 15,3-1-43-15,0-4 9 16,12-7-13-16,12-4 6 16,6-12-5-16,4-10-3 15,5-8 1-15,4-7 9 16,-2-21-6-16,-7-11 10 15,-9-6-2-15,-16-8-10 16,-9-1 11-16,-4 1-11 16,-23 5-1-16,-10 8 3 15,-14 13-4-15,-7 11-1 16,-11 13-7-16,-13 3-200 16,-16 0-474-16</inkml:trace>
  <inkml:trace contextRef="#ctx0" brushRef="#br0" timeOffset="102121.57">4272 15491 467 0,'0'0'28'0,"0"0"-14"16,0 0 111-16,8-72-30 0,-5 57-29 15,-3 2 17 1,3 1-23-16,-3 4-2 0,0 4 4 16,0 1-7-16,0 1 5 15,0 2-21-15,0 0-9 16,-6 0-30 0,-5 13 16-16,-6 14-13 0,-7 9 8 15,4 4-3-15,-2 2 32 16,3 1-25-16,2 2 8 15,2 2-6-15,5-2-7 16,2 1 3-16,4-5-2 16,4-5-2-16,0-3-6 15,0-3 6-15,4-5-9 0,8-2 0 16,6-6 4 0,2-5-3-16,2-5 1 0,5-7 0 15,-5 0 17-15,1-4-16 16,-7-12 1-16,-1-1 7 15,-6 1-3-15,-6 0 0 16,-3 4-6-16,0-1 0 16,-3 0-4-16,-12 4 5 15,3-2-3-15,-1 3 0 16,2 1-18-16,7 2-15 0,2 3-80 16,2 1-35-1,0 1-78-15,9-2-87 0,12 1-53 16</inkml:trace>
  <inkml:trace contextRef="#ctx0" brushRef="#br0" timeOffset="102633.19">4683 15500 461 0,'0'0'85'0,"0"0"76"16,0 0-12-16,0 0-39 0,0 0-17 15,0 0-35 1,0-17-10-16,0 17-22 0,0 0-17 16,0 4 13-16,-5 10-20 15,-1 10 27-15,-2 8 44 16,0 4-29-16,-1 3-12 15,4 2-4-15,1-2-20 16,2 1 20-16,2-2-20 16,0-3 0-16,0-1 4 15,8 0-9-15,4-3 7 16,4-4-10 0,1-5 2-16,1-5 1 0,0-7 3 15,1-7-6-15,5-3 9 0,1 0-6 16,-1-17 9-1,-3-4-9-15,-3 0 1 0,-11-2 5 16,-7 5-7-16,0 4 2 16,-1 2 13-16,-17 7-17 15,-5 5 5-15,-5 0-5 16,-5 7 0-16,2 11-5 16,4 4 5-1,9 2-6-15,8 6-53 0,4 4-71 16,0 2-82-16,6-4-170 15,0-9-160-15</inkml:trace>
  <inkml:trace contextRef="#ctx0" brushRef="#br0" timeOffset="107139.43">25782 16044 521 0,'0'0'49'16,"0"0"-15"-16,0 0 48 0,0 0 7 15,0 0-26-15,0 0-2 16,0 0-2-16,0 0-19 15,0 0 15-15,0 0-8 16,0 0-20-16,0 0 21 16,-2 0-12-16,2 0 1 15,0 0 33-15,0 0-27 0,5-7 3 16,17-8-5 0,10-10-34-16,5-4 15 0,6-6-4 15,3-7-8-15,6-2 10 16,5-5-19-16,1 0 5 15,-2-3 1-15,0 0-2 16,-2-2-1-16,-3 6 6 16,-3 5-5-16,-2 4 18 15,-4 5-18-15,-2 5 8 16,-3 2-5-16,-1 3-7 16,-6 6 9-16,-8 2-10 15,-2 3 2-15,-5 5 2 16,-2-1-1-16,-4 4-3 15,-1 0 6-15,-1 1-1 16,-3 1 1-16,-1 2 0 16,-3-1-5-16,2 2 16 0,-2 0-16 15,0 0 8-15,0 0-6 16,0 0 4-16,0 0-7 16,0 0 0-16,0 0 3 15,0 0-6-15,0 0 6 16,0 0-3-16,0 0 0 15,0 0 3-15,0 0-9 16,0 0 6-16,0 0-10 16,-3 0 7-16,-9 0 4 15,-3 0-1-15,-7 0 1 0,2 0 3 16,2 0-5 0,6 0 1-16,2 0 0 15,1 0 1-15,1 0-1 16,-3 0 0-16,-1 0-2 15,-1 0 13-15,3 0-14 0,3 0 3 16,1 0 0-16,1 0 2 16,2 0 0-16,2 0-2 15,-2 0 0-15,2 0 5 16,-4 0-7-16,-1 0 2 16,1 0 0-16,1 0-4 15,1 0 5-15,-2 0-1 16,0 0 0-16,-3 0 6 15,2 0-8-15,1 0 2 16,2 0 0-16,2 0-4 0,1 0 7 16,0 0-3-1,0 0 0-15,0 0 1 0,0 0-1 16,0 0 0-16,0 0 0 16,0 0-7-16,4 0 8 15,12-1-1-15,10-2 0 16,13 1 7-16,9-3-8 15,4 1 1-15,4-1 0 16,0-1-3-16,-2 1 7 16,-9 2-4-16,-8 0 1 15,-16 3 7-15,-8 0-8 16,-8 0 0-16,-4 0 0 16,-1 0-5-16,0 0 5 15,0 0 0-15,0 11 0 0,0 13 3 16,0 5-1-16,0 4-2 15,-1-2 1-15,-3-1-5 16,0-5 9-16,-1-1-5 16,-2-3 0-16,1-2 0 15,0-5-2-15,2 0 2 16,-2-4 0-16,2-1-7 16,0-2 4-16,0-1-15 15,-1 0-45-15,-4-1-64 16,-4 0-69-16,-4-4-120 15,1-1-321-15</inkml:trace>
  <inkml:trace contextRef="#ctx0" brushRef="#br0" timeOffset="-120828.58">4827 5828 486 0,'0'0'59'16,"0"0"4"-16,0 0 6 15,0 0-29-15,0 0-36 0,0 0 61 16,0 0 11-16,29-62 25 15,-35 62 6-15,-17 0-83 16,-8 0 7-16,0 8-23 16,-2 7-1-16,6 1 22 15,8 0-28-15,10-2 1 16,9 0-2-16,0 0-1 16,18 1 1-16,16 1 0 15,3-3 4-15,1 0 28 16,-10-5-13-16,-10-1 12 15,-11-1 3-15,-7 0-13 0,0 1 22 16,-10 6-23 0,-11 4-4-16,-4 3 16 15,-1 0-32-15,6-5-2 16,6-1-33-16,9-2-119 0,5-5-36 16,0-4-151-1,5-3-149-15</inkml:trace>
  <inkml:trace contextRef="#ctx0" brushRef="#br0" timeOffset="-120368.42">4959 5725 643 0,'0'0'246'0,"0"0"-96"0,0 0-39 15,0 0-92-15,0 0-12 0,0 0-7 16,-2 93 36-16,2-44-13 15,0 2 22 1,0-1-18-16,2-5-19 0,-1-8 17 16,1-5-13-16,-2-11 2 15,0-7-9-15,0-6 2 16,0-5-2-16,0-3-5 16,1 0 1-16,-1 0 29 15,0-3-6-15,0-12 25 16,0-9-29-16,0-15-12 0,-1-11-6 15,-5-11-2 1,3-7 0-16,3-1-1 16,0 5 2-16,10 7-1 0,22 9 0 15,11 13-1-15,8 12-2 16,2 13 3-16,-5 10 0 16,-14 0 0-16,-16 9 0 15,-16 13-1 1,-2 6-6-16,-25 7 7 0,-14 2 11 15,-9 2-11-15,0-1-40 16,5-3-118-16,4-5-251 16</inkml:trace>
  <inkml:trace contextRef="#ctx0" brushRef="#br0" timeOffset="-118476.5">15495 5908 651 0,'0'0'158'16,"0"0"-57"-16,0 0 40 15,0 0-91-15,0 0 27 16,0 0 45-16,0 0-60 15,-11-62-15-15,-20 62-38 16,0 0-1-16,1 7 14 16,8 12-21-16,12 6 7 15,10 3-8-15,0 1-13 16,20 3 11-16,12-2 4 16,3-5 1-16,-4-1 12 15,-6-6-6-15,-9-5-2 16,-7-3 27-16,-8-5-22 0,-1 0 8 15,0-1-20 1,0 1-10-16,-12 2 7 0,-7 2-67 16,-1-2-71-16,3-6-106 15,7-1-125-15,10-7-137 16</inkml:trace>
  <inkml:trace contextRef="#ctx0" brushRef="#br0" timeOffset="-118107.85">15704 5882 694 0,'0'0'279'0,"0"0"-140"16,0 0-46-16,0 0-51 0,0 0-24 15,0 0 79 1,26 106-57-16,-26-67-18 0,0-3 3 16,0-2-23-16,-4-3-2 15,-6-7 0-15,1-5 12 16,3-8-13-16,1-7 3 15,4-4-2-15,-2 0 26 16,-1-18 12-16,2-16-10 16,2-20-19-16,0-19 1 15,13-10-6-15,12 5-4 16,7 11 0-16,5 23-1 16,4 18 13-16,6 13-12 15,4 13 25-15,-2 0-14 0,-8 16 52 16,-16 4-36-16,-16 0-13 15,-9 3-1-15,-18 3-2 16,-24 1-11-16,-10 1 0 16,-5 0-75-1,-1-1-80-15,1-10-297 0</inkml:trace>
  <inkml:trace contextRef="#ctx0" brushRef="#br0" timeOffset="-116894.69">25421 7621 638 0,'0'0'149'16,"0"0"37"-16,0 0-36 15,0 0-41-15,0 0-3 16,0 0-4-16,0 0-49 16,-11 0 7-16,-12 0-33 15,-13 0-24-15,-8 1 4 16,1 8-7-16,9 2 0 15,14 3-1-15,15 6-7 16,5 4-7-16,25 4-11 16,18 4 4-16,3 0 19 0,-3 0 5 15,-14-5-2-15,-13-4 11 16,-14-7 0-16,-2-3 34 16,-6-3-6-16,-16-1-21 15,-10-2 18-15,-4-1-36 16,2-1-7-16,4 2-9 15,8-1-79-15,8-2-74 16,11-4-142-16,3 0-267 16</inkml:trace>
  <inkml:trace contextRef="#ctx0" brushRef="#br0" timeOffset="-116496.57">25625 7707 1061 0,'0'0'172'0,"0"0"17"16,0 0-133-16,0 0-32 16,0 0 3-16,21 83 12 15,-21-43-5-15,0 0-28 16,-3-5 5-16,-10-5-11 16,-4-5 3-16,-2-6 3 15,-3-3-6-15,0-6 0 16,2-7 6-16,0-3 1 15,7 0 4-15,4-20-1 0,3-12-2 16,6-14-2-16,9-13-6 16,24-9 0-1,13 0 1-15,12 12 8 16,2 17-9-16,-2 16 0 0,-3 18 2 16,-8 5 11-16,-6 8 0 15,-11 16 15-15,-13 4-1 16,-16 2-18-16,-1-1-4 15,-27 1-5-15,-16 0-27 16,-17-2-41-16,-15-7-137 16,-8-10-574-16</inkml:trace>
  <inkml:trace contextRef="#ctx0" brushRef="#br0" timeOffset="-110805.55">5835 17675 1121 0,'0'0'37'0,"0"0"-10"0,0 0 33 15,0 0-48 1,0 0-1-16,0 0 31 0,68 86 21 16,-40-46-30-1,-2-5 17-15,1-5-12 0,3-9-12 16,3-10 13-16,5-8-35 15,7-3 16-15,4-13 0 16,5-16-12-16,1-14 14 16,0-6-22-16,-3-1 3 15,-11 7 13-15,-10 6-14 16,-10 15 4-16,-9 8-6 16,-3 9-24-16,6 5-69 15,3 0-188-15,9 0-389 0</inkml:trace>
  <inkml:trace contextRef="#ctx0" brushRef="#br0" timeOffset="-109949.57">14965 16525 932 0,'0'0'57'0,"0"0"99"16,0 0-95-16,0 0-54 15,0 0 23-15,0 98 21 16,6-70-40-16,9-7 7 16,5-8 5-16,8-12-10 0,11-1 17 15,10-27 3 1,7-15 3-16,4-9 0 0,-6-5-14 15,-8 1 8-15,-11 5-2 16,-15 12-19 0,-8 10 3-16,-5 12-12 15,-3 9-6-15,0 7-53 0,2 0-257 16,5 0-888-16</inkml:trace>
  <inkml:trace contextRef="#ctx0" brushRef="#br0" timeOffset="-109017">24281 15927 877 0,'0'0'91'0,"0"0"69"15,0 0-54-15,0 0-10 0,0 0-18 16,0 0-18-16,0 0-27 16,85 70 17-16,-72-54-43 15,8-4 21-15,11-8-9 16,11-4 2-16,5-2 12 16,5-18-32-16,-4-4 2 15,-4 0-3-15,-3-1-14 16,-5 1-28-16,-4 4-73 15,-6 3-197-15,-7 6-830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3:05:35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2422 17406 577 0,'0'0'73'0,"0"0"-1"15,0 0 57-15,0 0-28 16,0 0-46-16,0 0-50 15,0 0-2-15,-34-20-1 16,37 43-2-16,12 4 39 0,6 0-22 16,12 2 12-1,7-2 5-15,12-6-22 0,14-3 16 16,13-4 4-16,8-5-21 16,12-5 18-1,6-4-16-15,7 0-12 0,-3-7 6 16,-5-10 3-16,-4-3-10 15,-6 1 0-15,-3-1 5 16,-3 1-7-16,-7 2 2 16,2 3 0-16,2 2 0 15,2 2 5-15,0 3-5 0,2 7 3 16,-1 0 4 0,6 0 11-16,-3 11-10 15,3 10 13-15,6 6 8 16,6 4-25-16,7 4 14 0,5-1 1 15,-3 0-17-15,-8-2 7 16,-20-5-9 0,-22-5 0-16,-21-8-2 0,-19-6 8 15,-14-4-6-15,-10-4 3 16,-1 0 2-16,0 0 23 16,0-4 22-16,0-6-38 15,0-2 15-15,0-4-18 16,0-1 4-16,18-3-13 15,12-2 6-15,10 1-10 16,11-2 4-16,8 3 0 0,7 0-4 16,0 6 5-1,-2 9-1-15,2 5 0 0,1 0 3 16,9 1-13 0,10 13 10-16,11 1 0 0,12 4 2 15,9-5 5-15,9 2-7 16,7-2 0-16,-1-3 8 15,-5-3-3 1,-2-3-5-16,-10-5 0 0,-4 0-9 16,-2-9 15-16,-4-12-6 15,-4-7 1-15,-7-9 8 16,-7-1-4-16,-10 3-5 16,-4 3 0-16,-5 6 8 15,-3 6-2-15,-8 3 8 16,-6 0 15-16,-10 5-25 15,-8-1 21-15,-2 3-21 0,-7 2-3 16,-9-1-1-16,-2 2 12 16,-8 1-12-16,-6-1 0 15,0 2-11-15,-8-2-40 16,-23 2-110 0,-18 3-134-16,-20 0-275 0</inkml:trace>
  <inkml:trace contextRef="#ctx0" brushRef="#br0" timeOffset="871.17">6121 17770 333 0,'0'0'287'0,"0"0"-167"0,0 0 81 16,0 0-60-16,0 0-26 15,0 0-27-15,6-65-32 16,-6 65-12-16,0 3-36 16,0 15 5-16,0 10 43 15,0 10-10-15,-5 5-3 16,-9 2-10-16,-6 3-8 15,2-4 2-15,2-1-17 16,-2-2 20-16,4-6-14 16,3-2-13-16,3-6 8 0,5-6-5 15,3-3-4 1,0-1 0-16,0 2 3 16,12-4-2-16,9 2-3 0,9 0 7 15,4-3-1-15,8-1-6 16,7-6 0-16,5 0-4 15,1-4 11-15,2 0-7 16,-5-3 0-16,3 0 3 16,-5-5-6-16,-4-7 3 15,-9-1 0-15,-4-1 0 16,-8 1 1-16,-7 3-1 16,-6 0 0-16,-6 0 7 15,-6-2-6-15,0-2-1 0,0-3-3 16,0-3 0-16,-9-1-22 15,-6 3 16-15,-1-1 3 16,-2 5 3-16,3 1-2 16,0 2 5-16,3 1 0 15,3 4-4-15,2 1 5 16,5 4-1-16,2 1 0 16,0 0-1-16,2 0-4 15,20 8-1-15,8 13 6 16,4 9-8-16,1 1 17 15,-9 1-9-15,-8-1 17 0,-9-3-14 16,-6-1 20 0,-3 2-17-1,0-3-6-15,-22 8 2 0,-1-3-2 0,-5 7-22 16,-2 2-62-16,-1-3-143 16,-4-8-308-16</inkml:trace>
  <inkml:trace contextRef="#ctx0" brushRef="#br0" timeOffset="2633.61">7185 18189 785 0,'0'0'154'0,"0"0"-9"15,0 0 5-15,0 0-81 16,-6-73-28-16,9 70-8 15,0 3-31-15,4 7 9 16,1 17 3-16,2 18-10 16,3 9 29-16,-5 7-32 15,-2-1 10-15,-6-5-5 0,0-9-1 16,0-13-5 0,0-10 0-16,0-15 5 0,0-3-1 15,0-2-2-15,0-16 10 16,0-15 9-16,3-18-14 15,12-7-7-15,4 0 0 16,7 5 1 0,5 6-2-16,8 11 1 0,7 17 0 15,-1 10-6-15,-2 7 15 16,-4 14-8-16,-9 16-1 16,-10 10 7-16,-9 3-12 15,-8 3 5-15,-3 0 0 16,-3-2 2-16,-18-8-1 15,0-7-1-15,5-12 0 16,2-14 5-16,6-3-4 0,3-16 8 16,2-18-5-16,3-19-3 15,0-7 4 1,18 4-7-16,0 7 2 0,1 13 0 16,2 15 3-1,0 12-3-15,4 9 0 0,4 14-5 16,2 22 15-16,-1 7-4 15,-2 6-6-15,-4 0 6 16,-3-2-4-16,0-11-2 16,-6-6 0-16,0-12-3 15,-3-9-1-15,1-9 4 16,1-7-3-16,3-22 3 16,0-10-6-16,4-9 8 15,-8-1-2-15,-1 3 0 0,-6 8 1 16,-3 14-1-1,0 13 0-15,-3 8 3 0,0 3-8 16,2 7 4 0,1 19-6-16,-2 4 3 0,3 9 1 15,-4 1-2-15,0 3-69 16,0-1-96-16,0-9-37 16,-4-9-134-16,-5-14-212 15</inkml:trace>
  <inkml:trace contextRef="#ctx0" brushRef="#br0" timeOffset="2973.78">7959 18196 648 0,'0'0'96'15,"0"0"51"-15,42-89-4 0,-6 85-80 16,6 4-2 0,5 13-3-16,-2 20 16 0,-8 8-8 15,-11 9-50-15,-10 1 9 16,-10-4-3-16,-6-4-20 15,0-9 11-15,-12-9-13 16,-4-12 0-16,2-9 16 16,4-4-11-16,4-21 33 15,6-18-3-15,0-17-32 16,6-10 4-16,21 4-7 16,-2 14 0-16,6 16-1 15,-2 19 4-15,-1 13-8 0,2 0 5 16,-2 22 0-16,-6 12 4 15,-5 10-1 1,-5 8 0-16,-2 5-3 0,-4 2-14 16,-1-4-111-16,-4-6-179 15,-1-12-493-15</inkml:trace>
  <inkml:trace contextRef="#ctx0" brushRef="#br0" timeOffset="3916.77">8611 17744 677 0,'0'0'166'0,"0"0"4"0,12-89 9 16,-4 68-24-16,-2 9-46 16,-1 12-51-16,0 4-3 15,1 34-54-15,0 22 24 16,3 22 41-16,-2 13-43 15,-1 12 7-15,0 12-4 0,-3 5-21 16,0-1 18 0,-1-13-22-16,-2-17 3 0,1-18-4 15,-1-16 7-15,0-12-7 16,0-18 0-16,0-12-12 16,3-7-16-16,1-6-46 15,1-2-24-15,4-2-51 16,2-2-141-16,6-23-376 15</inkml:trace>
  <inkml:trace contextRef="#ctx0" brushRef="#br0" timeOffset="4809.39">9092 18347 932 0,'0'0'172'16,"0"0"-121"-16,0 0 19 16,0 0-43-16,0 0-8 15,-11 97 44-15,11-67-39 16,0-5-23-16,0-5 22 16,-3-7-20-16,0-6 5 15,1-6 1-15,2-1-8 16,0-4 58-16,0-20 6 0,0-11-58 15,5-12 3 1,12-1-10-16,5 1 0 16,3 10 0-16,0 14 7 15,2 13-11-15,-4 10 4 0,5 6 0 16,-4 21-5-16,-3 9 10 16,-9 4-5-16,-8 1 3 15,-4-2 7-15,0-5-10 16,-13-5 0-16,-5-7 5 15,4-9-1-15,1-8-3 16,4-5 6-16,5-1 19 16,1-28-8-16,3-14-7 15,0-15-11-15,7-11 7 16,12 0-15-16,1 8 8 16,2 17 0-16,-4 17-2 15,0 22-2-15,1 5 1 0,1 28 3 16,1 19 0-1,-9 13-5-15,-2 5 6 16,-7 0-1-16,-3-7 0 0,0-6-3 16,8-11-2-1,6-6-2-15,6-12-60 0,8-6-10 16,4-13-32-16,1-4-22 16,-2-11 30-16,0-19-31 15,-4-9 43-15,-5-11 22 16,-8 1 63-16,-1-3 4 15,-7 9 2-15,-4 5 43 16,-2 16 52-16,0 6 1 0,0 9 9 16,-11 7-18-16,-5 0-55 15,-2 17 14 1,-3 11-23-16,2 9 14 16,5-2 5-16,5-1-34 0,5-6 2 15,4-6-12-15,0-8 1 16,7-10-5-16,7-4 12 15,5-2-8-15,1-16 8 16,-1-7-1-16,-4-2-2 0,-3 1-5 16,-5 4 5-1,-4 9-3-15,-3 9 3 16,0 4-5-16,0 10 0 16,0 14 2-16,0 11-2 15,0 2 0-15,0-2-3 16,8-1-29-16,20-8-119 0,12-10-28 15,8-12-21-15,4-4-134 16</inkml:trace>
  <inkml:trace contextRef="#ctx0" brushRef="#br0" timeOffset="5041.63">10084 18292 669 0,'0'0'174'16,"4"-75"68"-16,-4 60-72 15,0 13-45-15,0 9-42 16,-6 34-82-16,-10 19 8 0,-7 10 38 15,-2 3-32 1,0-2 16-16,-4-8-25 0,5-6 1 16,-1-14-14-16,4-7 7 15,6-16-35-15,2-13-45 16,7-7-110 0,0-6 1-16,1-18-76 0,4-13-112 15</inkml:trace>
  <inkml:trace contextRef="#ctx0" brushRef="#br0" timeOffset="5172.12">9897 18481 296 0,'0'0'396'0,"0"0"-291"16,0 0 73-16,101 13-88 15,-62 2-19-15,0 2-20 16,-3 0-39-16,-8 0-1 16,-1 3-11-16,-9-2-125 15,-6-4-361-15</inkml:trace>
  <inkml:trace contextRef="#ctx0" brushRef="#br0" timeOffset="53262.35">12369 16637 694 0,'0'0'194'0,"0"0"-79"16,0 0 0-16,0 0-41 15,0 0-15-15,0 0 3 16,0 0-21-16,0 0 0 15,0 0-16-15,0 0-5 16,0 0-1-16,0 0-9 16,0-1 3-16,5-9 0 0,5-6-6 15,5-6-1-15,2-1-6 16,2-4 2-16,-1-3 1 16,1-1 0-16,3-1-2 15,1-1-1-15,4 0 2 16,3-3-2-16,1 2 0 15,2 1 4-15,5 4-7 16,-2 2 6-16,3 4-2 16,2 0 2-16,0 4-2 15,1 2 6-15,4 6-7 16,-4 4 4-16,9 0-2 16,-3 3-2-16,1 0 5 15,-3 0-5-15,-1 1 1 16,-5 3-3-16,-6 0 4 0,-1 0-2 15,-1 0 2-15,-3 4-2 16,1 7 0-16,2 3 7 16,0 7-6-1,1 3 8-15,-1 8-4 0,-4 3 2 16,0 5 9 0,-4-1-4-16,-2 2-1 0,-4-3 3 15,-1-3-7-15,-5-2-3 16,-3-5-1-16,-1-3-2 15,-3-3 3-15,-2-6-4 16,-1-2 1-16,1-4-3 0,-3-4 4 16,0-2 1-1,0-4-3-15,0 0 0 0,0 0 4 16,0 0 0-16,0 0 3 16,0 0 3-16,0 0-5 15,0 0 3-15,-3-3-8 16,-11-5 0-16,-1-1 1 15,2 0-1-15,-2-3 1 16,3 0-1-16,-1-1 1 16,2 0 3-16,2 2-4 15,2 5 0-15,4 3 2 16,-2 3-2-16,1 0-4 16,-4 11-9-16,1 8 7 15,-2 2 5-15,9-2-1 16,0-6-2-16,12-3 2 0,9-3 2 15,9-5 4 1,7-2 1-16,0-2-2 0,0-13 1 16,1-5-3-16,-2-5-1 15,-5-1 0-15,-4-2-1 16,-8 2-35-16,5 3-61 16,-3 6-173-16,6 6-485 15</inkml:trace>
  <inkml:trace contextRef="#ctx0" brushRef="#br0" timeOffset="54436.2">14609 17214 593 0,'0'0'205'16,"0"0"-83"-16,0 0 34 15,0 0-47-15,0 0-33 16,0 0-20-16,11-19-17 15,-11 19-14-15,0 0-13 16,0 10-12-16,0 13 20 16,0 7 26-16,-1 5-12 15,-12 5-18-15,-4-3 1 16,-4 0-8-16,-2-2 3 16,-6-5-4-16,-2 0-1 15,-2-3-5-15,-7-2-1 16,-2 2 6-16,-7-2-5 15,0 0-1-15,2-2-2 0,1 0 3 16,1-5-6-16,-1 0 4 16,0-5 0-16,-2-3 2 15,3-5 0-15,-2 0-4 16,-1-2 2-16,-6-2-10 16,2 0-1-16,2 1-7 15,3-1 4-15,3-1 8 16,4 2-1-16,0-2-7 15,3 1 1-15,-2 1 2 16,1-2 4-16,0 1-1 16,2-1 8-16,-1 0 0 15,-5 0 0-15,-3 0-2 0,-1 0 0 16,-3 0-15-16,-2-3 7 16,3-1-12-1,1 0 4-15,2-1-2 0,-3 1 15 16,3-2 4-1,-2 1-2-15,3-4 3 0,5-2 3 16,2-1-1-16,12-7 0 16,1-4 1-16,5-5 2 15,3-3-5-15,5 3 0 16,5-2 0-16,3 1 4 16,3 5-3-16,0 5 5 15,0 8 4-15,0 5 8 0,0 6-9 16,0 0-9-16,0 7-11 15,0 16 9-15,0 7 2 16,0-3 5-16,0-4-2 16,6-1-3-16,0-5 1 15,1-6-1-15,-1-4-1 16,2-7 1-16,4 0-5 16,10-1 5-16,2-16 14 15,4-6-13-15,2-4-1 16,-3-1-34-16,2 3-74 15,-2 5-95-15,-1 8-203 16</inkml:trace>
  <inkml:trace contextRef="#ctx0" brushRef="#br0" timeOffset="86412.42">14192 16950 205 0,'0'0'115'16,"0"0"-75"-16,0 0 36 15,0 0-29-15,0 0-32 16,0 0 33-16,0 0-11 0,32-49 5 15,-29 45 7-15,0-1-34 16,-3 2 4-16,0 3 21 16,0-1-17-16,0 1 11 15,0 0-18-15,0 0-15 16,0 0 30-16,0 0-22 16,0 0 31-16,0 0 6 15,0 0-11-15,0 0 30 0,0-1-16 16,0-2-28-1,-5 0 15-15,-1 0-18 0,3 2 7 16,-2-2 6-16,-2 0-18 16,1 0 26-16,0-1-25 15,-1-2-3-15,0 2 25 16,2 1-33-16,1-3 13 16,-1 4 16-16,2 0-28 15,0 2 32-15,1 0-22 16,2 0-13-16,0 0 12 15,0 0-13-15,0 0 0 16,13 0-7-16,13 4 14 16,9 3-2-16,4-2-5 15,1-1 2-15,-3-4 0 16,-3 0 0-16,-5 0-2 0,-11 0 0 16,-3 0 13-1,-11-3-16-15,-2 2 3 0,-1-1 0 16,-1 2 5-1,0 0 7-15,0 0-12 0,0 0 12 16,0 0 3-16,0 0-21 16,0 9 6-16,0 9 0 15,-4 8 33-15,-4 4-32 16,0 10 10-16,0 6-7 16,0 4 9-16,2 1-8 15,0 0-5-15,2-3 6 16,3-3-6-16,1-1 9 15,0-6-9-15,0-6 0 16,0-11 3-16,0-5-4 0,-2-7 1 16,2-5 0-1,0-4-5-15,0 0 12 0,0 0-7 16,0 0 1-16,0 0 14 16,0-6-13-16,0-7-2 15,0-1-22-15,-2-2-10 16,-4 1-97-16,-3-6-102 15,-2 0-254-15</inkml:trace>
  <inkml:trace contextRef="#ctx0" brushRef="#br0" timeOffset="86759.53">14172 17180 663 0,'0'0'181'15,"0"0"-154"-15,0 0 27 0,0 0 52 16,0 0-31 0,0 0-9-16,110 22-21 0,-61-12 4 15,8 0 6-15,1 0-35 0,-1-3 4 16,-9-2 2-16,-5-1-25 15,-10-3 22-15,-10-1-3 16,-9 0-15-16,-8 0 28 16,0 0-25-16,-6 0 10 15,0 0-6-15,0 0 1 16,0 0-26-16,-9 0-37 16,-9 0-161-16,-6 0-256 15</inkml:trace>
  <inkml:trace contextRef="#ctx0" brushRef="#br0" timeOffset="123619.93">2806 16476 45 0,'0'0'25'15,"0"0"-21"-15,0 0 15 0,0 0 25 16,0 0-5-16,0 0 16 15,0 0-7-15,-3 1-19 16,3-1-13-16,0 0-13 16,0 0-3-16,0 0 0 15,0 0-16-15,0 0-1 16,0 0 0-16,0 0 7 16,0 0 10-16,0 0 10 0,0 0 5 15,-3 0-7-15,3 0-1 16,0 0 22-16,0 0-1 15,0 0 4-15,0 0 13 16,0 0-4-16,0 0-7 16,0 0-4-16,0 0-15 15,0 0-7-15,0 0 4 16,0 0 3-16,0 0-12 16,0 0 5-16,0 0 0 15,0 0 0-15,0 0 3 16,0 0-7-16,0 0 13 15,0 0-15-15,0 0 7 16,0 0-8-16,0 0-1 0,0 0 4 16,0 0 0-1,0 0-1-15,0 0-1 0,0 0 8 16,0 0-1 0,0 0 1-16,0 0-4 0,0 0 2 15,0 0 5-15,0 0 6 16,0 0-2-16,0 0-10 15,0 0 1-15,0-1 3 16,0 1-8-16,0-2 6 16,0-2-1-16,0 0 0 15,0-4-5-15,0-2 1 16,3-2 2-16,0 1 5 16,3 0-8-16,-1 1 14 15,-3 0 7-15,0 3-9 0,-1 0-7 16,1 0 10-1,-2 0-11-15,1 1 3 0,1 1-8 16,1 0 1-16,-2 0 0 16,1 0 0-16,-1 2-3 15,1-1 1-15,1 0 2 16,-2 0-2-16,1-2 0 16,1-1 3-16,4 0 1 15,-4-1-1-15,0 1 1 16,2 0 6-16,-4 0 1 15,4-2 8-15,-2-1-9 16,1 0-6-16,2 2 1 16,-2 0-4-16,1 0 2 15,1 0-1-15,3-2-2 0,0 0 1 16,0-1-2-16,0-1 4 16,-3 2-2-16,4 0 1 15,-4 2-1-15,2 2 1 16,-2 1 1-16,2-1-1 15,0 2-3-15,1-3-2 16,7 2 2-16,-2-1 1 16,-1 2 0-16,1 1-1 15,-5 0 1-15,-4 2-1 16,-2 1-3-16,-1 0 0 16,-2 0-1-16,1 0 3 0,1 0 1 15,4 0-4-15,-3 0 4 16,3 0 0-16,4 4 1 15,-2 2 1 1,-1-2-2-16,1 1-3 16,-1 2 1-16,2-1 2 0,-3 1-3 15,2 3 2-15,0-1 1 16,0 3 0-16,-2 1-5 16,5 1 5-16,-1 1 5 15,-1 2-2-15,0 1-2 16,-2 2-1-16,2 0 0 15,-1 1-7-15,-2-1 7 16,0 3 3-16,1-1 3 16,-4-1-6-16,0 3 3 15,0 0-3-15,0-4 0 0,-3-3 1 16,3-2 0-16,0-3-1 16,0-2 3-16,-1-2-3 15,2-4 2-15,-4-1-1 16,0-1 2-16,0-2 0 15,0 0-2-15,0 0 3 16,0 0 0-16,0 0 6 16,0 0-1-16,0 0 0 15,0-5-8-15,0 0 2 16,0-1 0-16,-6 2 1 0,3-1-4 16,0 1 1-1,0-1 2-15,0 0-3 0,0 1 0 16,0 1 0-1,3 2 2-15,0 1-1 0,0 0-2 16,0 0-2 0,0 0-1-16,0 0-12 0,0 0-1 15,0 0 8-15,12 0-12 16,7 0-29-16,5 0-65 16,2-1-105-16,-1-8-144 15</inkml:trace>
  <inkml:trace contextRef="#ctx0" brushRef="#br0" timeOffset="129202.07">1950 17039 203 0,'0'0'103'0,"0"0"-98"15,0 0 15-15,0 0 26 0,0 0-6 16,0 0-14-16,0 0 17 15,-20-23-2-15,13 18-15 16,1-2 0-16,3 0 4 16,-3-3-1-16,0 0-7 15,1 0 0-15,-2-3-4 16,4 2-6-16,0-2 21 0,0 1-23 16,0-4-3-1,0 1 0-15,-2-3 4 0,2 3-7 16,-2 2 6-16,-1-1 9 15,3 2 3-15,-2-2-18 16,-1-1 0-16,3 1-2 16,-3-2 0-16,-4 1-2 15,-1 0 5-15,2-2 6 16,-1 1-8-16,4 0 3 16,0 1 0-16,1 0-3 15,-2-4 7-15,3 2-4 16,-1-1 9-16,1-1-10 15,-1 3-4-15,2-1 5 0,-3-2-3 16,2 2 5 0,1 0-1-16,0 2-3 0,3-2 10 15,0-1-5 1,0-1 1-16,0 1 1 0,0-3-7 16,3 1 5-1,4 0-2-15,2 0-4 0,0 4 6 16,0-1 0-1,1-1-8-15,1-1 5 0,7 2-5 16,-6 2 3-16,4-1-4 16,-4 1 0-16,0-1 0 15,3-3 0 1,2 0 1-16,0-3 0 0,4-5 0 16,-3 1-2-16,0 2-2 0,0 3 3 15,-5 5 0-15,1 1 3 16,-1 2-6-1,2-1 3-15,3 0-1 0,2-1 1 16,3-2 2 0,3 2-2-16,-1 2-2 0,-1 2 0 15,0 2 2-15,-2-1 0 16,2 0 1-16,3-1-1 16,-2-2 0-16,5-1 0 15,-3-1 0-15,7 0 0 16,-1 0-1-16,1-2 1 15,5 0 0-15,-3-2 1 16,0 2-2-16,-2 2 1 16,-2 1 0-16,-1-2 0 15,-1 2 2-15,1-2-2 0,-1 1 0 16,5-2 0-16,1 2 5 16,2-2-5-16,2 2-1 15,6 1-1-15,2 2 3 16,4-1-2-16,2 1 0 15,-3 2 0-15,-1 0-2 16,1-2 0-16,-3 1 3 16,7 0-3-16,0-2 3 15,3-1-2-15,2 1-6 16,-2-1 6-16,1 1 0 0,-3 1-4 16,1-1-11-1,-2 1 7-15,3-1-5 16,3 1 6-16,-1-2 4 0,1 1-2 15,0-1 6-15,3 0 0 16,8 1-4-16,0-2 5 16,2 1 0-16,-5 1-4 15,-9 0 2-15,-4 2-3 16,-4 2-13-16,-1 0-13 16,0 2 6-16,4-3 7 15,-2 3 6-15,2-1-2 16,0 0 4-16,1 0-2 15,-3 1 6-15,2 0 2 16,0 0 3-16,-1 0 0 0,1 1-1 16,-1 1 2-1,1-1 0-15,3 3 1 16,5-2-1-16,1-1 1 0,2-3-1 16,-5-1 0-1,2 0 0-15,-2 0 2 0,-2 1-2 16,1-1-1-16,3 2 1 15,-4 1 1-15,1 1 1 16,-3 3-2-16,-2 0 2 16,-1 2-2-16,-1-1 1 15,1 0 0-15,-2 0-1 16,-4 2 4-16,-2 0-4 16,-7 0 1-16,3 0 0 15,-1 0 0-15,1 0 2 16,2 0 0-16,3 0-3 0,4 2 0 15,-2-1 5 1,2 0-4-16,-3 1-1 0,-2-2 0 16,-3 1 3-16,3 1-3 15,-4-1 0-15,1 1 1 16,-1-2 1-16,-3 2-2 16,3 0 0-16,-2 1 1 15,-1 1-1-15,3 1 4 16,4 1-4-16,-1 1 0 15,-2 3 3-15,2 1 1 16,-2 2-3-16,-3 1 7 16,1-1-5-16,-3 1 1 0,-2-2 0 15,0 1-3 1,-3-2 4-16,1 1-1 0,-1-1 8 16,3 0-5-16,-2-1-3 15,-1 2-3-15,1-1 5 16,-3 0-6-16,-3 0 4 15,0 1-4-15,-3 0 4 16,-1 0-3-16,-2-1 5 16,-2 2-6-16,-1-4 6 15,0 2 1-15,1-1-6 16,1 2 7-16,-2-2-4 16,4 1-1-16,-4 1 1 15,3 0-1-15,-4 1-3 16,2 2 0-16,-5 2 6 0,1 0 1 15,-2 0-5 1,-3 0 5-16,1 0-3 0,-1-2 1 16,-1 1-2-16,-1-2-2 15,-1 2 6-15,0-1-7 16,0 1 3-16,-2-1 0 16,0 2-2-16,-1-1 1 15,-1-1-1-15,2 2 4 16,0-1-1-16,-2-1-2 15,-1 1 3-15,0-2-1 16,-1-2-3-16,-2 2 3 0,3-1-2 16,-3-1 4-1,0-1-2-15,3-1 0 16,-3 1-1-16,0-2 0 0,0 2 2 16,0-2-2-16,0 3-1 15,0-1 0-15,0-1 0 16,0 3-2-16,-3 0 3 15,-2-1-1-15,-1 2 3 16,0 2-3-16,-1-2 6 16,0 0-4-16,-1 0-3 15,2 0-2-15,0 3 3 16,-3 0 4-16,2 0-5 16,-1 0 3-16,2 0-1 15,-4 0-2-15,5 0 3 16,-2 0-4-16,2 0 2 0,-1-2-1 15,2 1 2-15,-3-2-3 16,2 1 0 0,-1 0 1-16,0 0 1 15,0-1-1-15,-3 2-1 0,3-1 0 16,-1 1 1-16,-1-3 1 16,4 1-1-16,-2-4-2 15,0 1 2-15,1 0-1 16,-1 0 4-16,2 0-3 15,-3-2-1-15,2 1-1 16,-1-3 1-16,3 0 0 16,0-1-4-16,1-3 4 15,2-1 2-15,-1 3-2 0,-2-3 2 16,1 1-2-16,-2 3 2 16,1-1-2-16,-1 1 0 15,-1 0 0-15,1 1-7 16,-1-3 7-16,2 2-3 15,0-4 3-15,-1 0 1 16,1 1-1-16,3-2 0 16,-2 1 1-16,1 2-2 15,-1-1 2-15,1 1 0 16,-2-1-1-16,1 0 0 16,1-2 0-16,1-1 0 15,-2 0 0-15,2 0-1 16,0 0 1-16,-1 0 0 0,-1 0-11 15,-1 0-4 1,0-6 6-16,-2-1 9 0,0 0 0 16,-1-1 1-16,0-1-1 15,1-2 2-15,1 0-1 16,-2-5-1-16,2 1 5 16,1-2 1-1,0 1 5-15,1 0 2 0,1 4 1 16,-1 2 2-16,2 3 20 15,-1 2-16-15,1 0 15 0,0 4-7 16,0-2-6 0,0 3 4-16,0 0-7 0,0 0-2 15,0 0-11 1,0 0-3-16,0 0-3 0,0 6-12 16,0 8 12-1,0 0 2-15,0 2 0 0,0 2-2 16,0-3 3-16,1 4-1 15,4-4 1-15,-1-3-6 16,1 1 7-16,3-4-6 16,3-2 3-16,4-4-1 15,3-3 5-15,3 0 0 16,-2 0-3-16,2-3 1 16,-6-4-1-16,0 1 0 15,-5 0-2-15,-1 4 1 16,-4-1-1-16,-2 1 6 0,-2 1-6 15,1-1 1-15,-2 2-1 16,0-1-12-16,0 1-13 16,0-1-24-1,0-2-51-15,-5-3-202 0,-11 1-368 16</inkml:trace>
  <inkml:trace contextRef="#ctx0" brushRef="#br0" timeOffset="134348.79">5463 5700 402 0,'0'0'46'0,"0"0"21"16,0 0 76-16,0 0-47 16,0 0-14-16,-85-67 6 0,70 61-27 15,0 3-17 1,0 3-2-16,0 0-33 0,-4 0 46 15,0 6-29-15,-1 8-11 16,-4 6 3-16,-1 4-13 16,5 4 4-16,-2 6 20 15,4 4-20-15,3 6 4 16,4 4 2 0,3 3-8-16,5 2 11 0,3-2-15 15,0-1 0-15,0-6-3 16,6 0 9-16,4-3-9 15,1-1 0-15,1-2 7 16,4-2-8-16,2 2 1 0,3-4 0 16,3-1-5-1,1-3 8-15,2-4-3 16,3-3 0-16,1-4 4 16,8-5-4-16,3-5 0 0,5-4 5 15,3-5 0 1,2 0 1-16,-3-6-4 0,-4-11-2 15,-3-4 3-15,-2-5 12 16,-4-4-11-16,-2-5 32 16,-1-5-12-16,-5-6-22 15,-1-3 22-15,-5-9 2 16,-8-7-9-16,-2-11 12 16,-8-4-22-16,-4 1 3 15,-7 8 5-15,-13 10-13 0,-3 12 10 16,-6 8-2-16,-2 9-7 15,0 6 5-15,-8 4-8 16,-3 3 0 0,-1 4-2-16,1 4 0 0,2 4-1 15,4 5-29-15,8 2-78 16,1 0-72-16,10 9-228 16</inkml:trace>
  <inkml:trace contextRef="#ctx0" brushRef="#br0" timeOffset="135883.31">15782 5895 485 0,'0'0'89'0,"0"0"1"16,0 0 18-16,0 0-24 15,-81-73-15-15,58 65 16 16,0 2-45-16,-9 3-19 15,-4 3 3-15,-7 0-19 0,-6 1 14 16,1 15-7 0,-1 7 7-16,4 4 13 0,2 9-31 15,6 5 18-15,1 3-17 16,4 2 8 0,4 5-10-16,1 2 0 0,2 7 0 15,1 2-1-15,4 1 13 16,3 0-12-16,6-4 0 15,8-3-4-15,3-2-2 16,0-5 6-16,15 1 0 16,6-4-5-16,6-1 2 15,6-3 2-15,9-7-5 0,10-4 12 16,4-6-14 0,10-4 9-16,7-5-1 15,6-8 4-15,5-8-3 0,-2 0-1 16,-8-18 9-16,-11-12-5 15,-12-8 37-15,-11-8 4 16,-11-11-16-16,-13-5 15 16,-10-8-41-16,-6-4 11 15,0-2-14-15,-15 3 9 16,-7 7-9-16,-2 13 0 16,-1 9-3-16,-4 12-4 15,0 9-42-15,-4 10-56 16,-6 8-68-16,-9 5-385 15</inkml:trace>
  <inkml:trace contextRef="#ctx0" brushRef="#br0" timeOffset="137728.87">7626 5591 592 0,'0'0'33'15,"0"0"4"-15,0 0-25 0,0 0 21 16,0 0 13-16,0 0-18 16,-25 0 10-16,25 0 4 15,0 0-21-15,0 0 2 16,0 0-23-16,6-3 0 15,16-6 4-15,5-2 11 0,12-6-4 16,6-4-11-16,7-3 1 16,6-1 3-1,3-2-4-15,5 2 0 0,-2 3 0 16,2 1 10-16,0 1-14 16,0 0 4-16,6-1 0 15,10-3-6-15,8-4 6 16,13-3 0-16,3-1-3 15,1-1 16-15,-4 5-14 16,-7 3 1-16,-2 2 0 16,1 4-4-16,2 3 10 15,7-2-6-15,4-1 0 16,7 0 7-16,4 0-9 16,3 1 2-16,-1 1 0 0,-9 4 1 15,-9 4 0 1,-6 4-1-16,-6 2 0 0,-3 3 10 15,1 0-15 1,1 0 5-16,-2 0 0 0,5-3-2 16,3 0 2-16,3 2 0 15,3 1-1-15,-4 0 9 16,-7 0-12-16,-9 4 4 16,-4 5 0-16,-5 1-3 15,-2-2 5-15,7 2-2 16,0 0 0-16,2 1 11 15,-4 0-16-15,-3-1 5 16,-3 0 0-16,2 0-2 0,2-2 8 16,0 2-6-16,-1 2 0 15,-2 2 10-15,-2 1-12 16,-3 3 2-16,-5 2 0 16,0 2 3-16,-4 0 3 15,-4 0-6-15,0 4 0 16,0 2 8-16,4 2-12 15,4 4 4-15,-1 4 0 16,-1 3-2-16,1 4 5 16,-3 3-3-16,-2 2 0 15,2 3 17-15,-2-1-17 16,-1-3 0-16,-2-2 2 0,-4-5 1 16,-5-2 2-16,-4-3-5 15,-4-4 7-15,-5-3-1 16,-4-7 11-1,-8-7-14-15,-4-6 3 0,-4-3 9 16,-6-4-8-16,-1-2-1 16,-1 1-6-16,-2-2 11 15,0 0-12-15,0 0 1 16,0 0-89-16,0-7-150 16,-8-9-484-16</inkml:trace>
  <inkml:trace contextRef="#ctx0" brushRef="#br0" timeOffset="138110.94">13382 5864 689 0,'0'0'13'0,"0"0"101"0,0 0-2 16,0 0-47-16,0 0-64 16,0 0 6-16,0 2-7 15,12 22 4-15,7 1 34 16,6 2-2-16,4-6-29 16,4-4 12-16,4-9 2 0,1-3-18 15,1-5 34-15,-5-3-4 16,-1-13 15-16,-5-6 8 15,-6-6-55 1,-3-2 13-16,-8-3-13 0,-6-2 12 16,-5 0-26-16,0 0 13 15,-16-1-124-15,-12 4-55 16,-9 1-226-16</inkml:trace>
  <inkml:trace contextRef="#ctx0" brushRef="#br0" timeOffset="138754.4">12001 4355 670 0,'0'0'17'0,"0"0"-8"16,-100-5 79-16,66 21-45 15,-2 7 11-15,-2 10 7 16,2 5-25-16,7 2 30 16,5 2-43-16,9 0-17 15,6 1 17-15,9-1-15 16,0-1-1-16,6 0-7 15,18-6-5-15,10-5 3 16,12-6 2-16,6-9 0 16,4-5 16-16,-7-5-9 15,-4-5-7-15,-10 0 0 0,-7 0-14 16,-8-12-78 0,-3-5-113-16,-8-6-58 15</inkml:trace>
  <inkml:trace contextRef="#ctx0" brushRef="#br0" timeOffset="139271.73">12226 4546 641 0,'0'0'83'0,"0"0"-20"15,0 0 44-15,0 0-8 0,0 0-54 16,0 0 28-16,-8-26-73 15,5 36-11-15,-2 12 5 16,-1 10 12-16,3 8 3 16,0 4-9-16,3 4 11 15,0 0-10-15,0-3-1 16,0-4 0-16,10-7-8 16,2-6 8-16,-3-4-75 15,-3-6-115-15,-4-8-64 16,-2-8-167-16</inkml:trace>
  <inkml:trace contextRef="#ctx0" brushRef="#br0" timeOffset="139489.38">12177 4455 744 0,'0'0'11'16,"0"0"-1"-16,0 0 2 15,0 0-12-15,0 0-29 0,0 0-19 16,10-19-151 0</inkml:trace>
  <inkml:trace contextRef="#ctx0" brushRef="#br0" timeOffset="139993.91">12234 4567 657 0,'0'0'51'0,"0"0"-51"0,0 0 25 0,0 0 54 15,0 0-66-15,0 0 5 0,-6-22 8 16,15 18-26 0,1-2 39-16,3 2-36 15,4 4 1-15,2 0 3 0,5 0 0 16,3 1-7 0,6 12 0-16,1 2 10 0,-1 5-6 15,1 4-4-15,-4 4 6 16,-3 3-5-16,-5 2 7 15,-5 2 1-15,-4-1-9 16,-5-1 10-16,-5-4-9 16,-3-3 1-16,0-5-2 15,0-3 12-15,-5-3-1 16,-6-2-11-16,-2-4 17 16,1-5-12-16,-4-3 20 15,1-1 4-15,-1 0-11 0,0-11 28 16,2-9-31-16,5-3 14 15,6-9-4-15,3-7-16 16,0-5-5-16,13-3-4 16,11 1 0-16,6 4-9 15,4 2 12-15,1 6-3 16,2 3 0-16,-3 3-27 16,-4 5-51-16,0 4-129 15,-8 3-146-15</inkml:trace>
  <inkml:trace contextRef="#ctx0" brushRef="#br0" timeOffset="140182.2">12851 4559 778 0,'0'0'22'0,"0"0"-20"15,0 0 14-15,0 0-16 16,0 0-16-16,0 0-166 15,6 0-221-15</inkml:trace>
  <inkml:trace contextRef="#ctx0" brushRef="#br0" timeOffset="140975.09">13390 4515 572 0,'0'0'60'0,"0"0"-60"0,0 0 21 16,0 0-12-16,26-86 4 15,-15 68 20 1,-5 1-26-16,-3 3 57 0,-3 1-17 15,0 3-19-15,0 1 55 16,-12 2-78-16,-4 2 13 16,-8 4-18-16,-8 1 0 15,-11 4 0-15,-3 16 19 16,-6 2-14-16,0 4 26 16,8-2-29-16,10 1 18 15,10-3-18-15,13 0 4 16,10 1-12-16,1-3-4 0,23 4 10 15,18-1-3 1,9 3 11-16,6 0-2 0,2 2-6 16,-1 4 13-16,-3 0-16 15,-8-1 3-15,-9-5 0 16,-11-4 2-16,-13-7 1 16,-12-3-3-16,-1 1 0 15,-20-1 5-15,-18 1 33 16,-12-2-22-1,-4-1-15-15,5-3 14 0,4-1-11 16,12-4-4-16,8 0 0 16,13-2-8-16,6 0 8 15,6 0-82-15,0 0-62 16,7 0-103-16,16-3-46 0</inkml:trace>
  <inkml:trace contextRef="#ctx0" brushRef="#br0" timeOffset="141870.78">13529 4341 677 0,'0'0'67'0,"0"0"-46"0,0 0 60 0,0 0-19 16,0 0-61 0,0 0-2-16,-19 14-1 0,18 19 2 15,1 8 36 1,0 3 4-16,0 1-8 0,9 0 1 16,6-2-33-16,3-3 29 15,1-1-29-15,-2-8 0 16,0-5-5-16,-3-7 5 15,-1-9 0-15,-2-9 0 16,-1-1 2-16,4-4-2 16,-1-15 11-16,5-6-11 15,-3-4 12-15,3-7-1 16,-3 1-11-16,0 3 0 0,-6 9 14 16,-3 9-12-1,-5 8 0-15,-1 5 4 0,0 1 38 16,0 0-44-1,0 9 0-15,0 8-1 0,2 5 5 16,5 0-6-16,2-1 2 16,2-2 0-16,2-2-6 15,0-4 12 1,1-3-6-16,-2-8 0 0,0-2-3 16,-2 0 3-16,1-10 0 15,1-10 2-15,-1-5 7 16,0 0-1-16,-2 1-8 15,-2 4 0-15,-2 8 13 16,-2 7-12-16,-3 3-1 0,0 2 0 16,0 0-7-16,0 0-2 15,1 0 9-15,7 7-1 16,1 5 2 0,1-1-16-16,7-1 6 0,-1 0-67 15,2-4-29-15,1-5-58 16,2-1 56-16,-3-1-4 15,0-15-56-15,-3-5-28 16,0-6 79-16,-5-9 93 16,-4-9 23-16,-2-5 72 15,-4-2 70-15,0 5 4 16,0 10 8-16,0 15 14 0,0 11-5 16,0 6-13-16,0 5-39 15,0 0-89-15,0 17-22 16,0 17-4-16,0 12 4 15,2 4 43 1,7 2-22-16,-1 1-20 0,5-3 10 16,-3-3-4-16,4-5-11 15,1-2 4-15,0-6-107 16,1-8-39-16,1-13-109 16,-7-13-139-16</inkml:trace>
  <inkml:trace contextRef="#ctx0" brushRef="#br0" timeOffset="141996.04">14233 4562 828 0,'0'0'88'0,"0"0"2"15,0 0-87-15,101-51 10 16,-25 37-13-16,2-3-18 16,-10-4-304-16</inkml:trace>
  <inkml:trace contextRef="#ctx0" brushRef="#br0" timeOffset="144103.31">17054 6757 599 0,'0'0'36'15,"0"0"-5"-15,0 0 18 0,0 0 33 16,0 0-27-16,0 0-15 15,0 0 18-15,1 6-5 16,8-6 22-16,6 0-48 16,3-1-12-16,5-9 4 15,0-3-6-15,4-1-10 16,0-4-3-16,5-5 12 16,5-2-17-16,2-5 5 15,1-2 0-15,3-4-2 16,0 3 11-16,1 1-9 15,2 3 0-15,4 4 9 16,1-1-10-16,3 1 1 16,4 0 0-16,0-3 6 0,2 1 4 15,1 4 3-15,-5 0-11 16,0 3 11-16,-1 5-2 16,2 1-11-16,-2 2 1 15,-1 1-5-15,3 1 12 16,1 2-8-16,3 1 0 15,3 0 9-15,-2 1-13 16,-3 0 4-16,-4 2 0 16,-4 1-6-16,-3 0 11 15,-2 3-5-15,0 0 0 16,2 0 14-16,-2 0-22 0,8 0 8 16,1 0 0-1,3 0-3-15,-2 0 15 0,2 3-12 16,0 1 10-1,0 3 15-15,2 1 12 16,1 0-34-16,-3 1 1 0,2-1 14 16,-2 2-12-16,1-2 7 15,1 1-8-15,1-2 8 16,2 3-4-16,-2-2-5 16,0 2 5-16,0 1 14 15,-1 1-19-15,-3 3 11 16,3 2-4-16,0 4-7 15,4 5 13-15,0 2-17 16,3 4 2-16,-2 2-4 0,4-3 21 16,-3 0-18-1,-5-1-1-15,-3-5 2 0,-7 1-10 16,-3-2 8-16,-2-3 0 16,-1 0-7-16,-5-1 19 15,-1-3-12-15,-4 0 0 16,-2 0 7-16,0-2-18 15,-3-1 11-15,-5 0 0 16,-4-2-8-16,-1-1 22 16,-4-2-14-16,-4-1 0 0,-1 0 8 15,-1-1-16 1,-1-1 8-16,-3 0 0 16,0-1-7-16,1-2 16 0,-4 0-9 15,-1-2 0-15,-2-1 9 16,0 0-19-16,0 0 10 15,0 0 0-15,0 0-11 16,-7 0 17-16,-10-4-6 16,-5-9 0-16,-4-2 14 15,2 1-10-15,2-2-4 16,1 2 0-16,4-2-2 16,0 0 13-16,3 0-11 15,1 1 0-15,5-1 12 16,4 6-15-16,1 2 3 15,3 3 0-15,0 3-9 0,0 2 20 16,0-2-11 0,0 2 0-16,0 0 6 15,0-1-13-15,0-1 7 16,0 0 0-16,1 0 1 0,-1-2 12 16,0 0-13-16,0-3 0 15,0-4 11-15,-9-5-23 16,-7-1 12-16,-2 0 0 15,3-1-3-15,-4 0 13 16,4-2-10-16,0-2 0 16,1 4 10-16,7 3-10 15,1 4 0-15,3 5 0 16,3 3 16-16,0 3-4 0,0 0-10 16,0 0-2-16,0 0-1 15,0 2-14-15,3 17 14 16,20 11 1-1,2 9-10-15,3 6 23 0,-3 1-13 16,-8-4 0-16,-7-5 9 16,-10-8-19-16,0-5 10 15,-25-1-27-15,-18-6-30 16,-11-3-142 0,-10-7-55-16,-12-7-166 0</inkml:trace>
  <inkml:trace contextRef="#ctx0" brushRef="#br0" timeOffset="144750.01">18453 5486 644 0,'0'0'78'0,"0"0"-70"15,-79 7 42-15,52 18 53 16,2 7-57-16,7 4 7 15,9 4-7-15,9 2-28 16,5 2 19-16,29 0-6 0,17 2-26 16,13-5 4-16,8-7 7 15,-1-11-16-15,-5-15 0 16,-10-8 3-16,-12-11-5 16,-10-16 3-1,-6-10-1-15,-8-4 17 0,-8-2-11 16,-5 1 6-16,-1 9 4 15,-6 12-13-15,0 8 62 16,0 7-14-16,0 5-24 16,0 1-27-16,0 0 0 15,0 13 0-15,0 8-5 16,1 5 5-16,9 3-12 16,-1 2-76-16,2 0-88 0,-2-7-134 15,0-7-242-15</inkml:trace>
  <inkml:trace contextRef="#ctx0" brushRef="#br0" timeOffset="145145.34">18905 5523 813 0,'0'0'76'0,"0"0"-16"0,0 0 55 15,55-79-41-15,-14 69-43 16,5 7-15-16,6 3 29 0,2 3-39 16,0 19 53-16,-5 6-31 15,0 5-19 1,-10 5 8-16,-8 2-17 0,-10-1 0 16,-12 0-5-16,-9-5 2 15,-1-1 3-15,-24-6 0 16,-13-6 2-1,-2-7-2-15,-2-8 0 0,8-6 0 16,13 0 10-16,7-3 0 16,8-13-4-16,6-6-6 15,0-5 22-15,16-6-35 16,10-6 13-16,9-3 0 16,5-3-4-16,2 2 11 15,0 8-14-15,-1 10-36 0,-2 8-62 16,-2 7 14-16,-2 4-217 15,-1 3-131-15</inkml:trace>
  <inkml:trace contextRef="#ctx0" brushRef="#br0" timeOffset="145658.43">20092 5534 637 0,'0'0'59'0,"0"0"82"16,0 0-43-16,0 0-27 15,0 0-2-15,0 0-14 16,10-83 10-16,-23 70-7 16,-13 2-58-16,-9 4 28 15,-9 4-22-15,-5 3 4 16,4 0 2-16,8 8-3 16,13 8-9-16,15 7 0 0,9 6-5 15,0 9-6-15,27 10 11 16,13 9 0-16,8 7 1 15,3 6 12-15,-8-4-13 16,-10-11 0-16,-12-12 10 16,-15-18-19-16,-6-11 9 15,-8-7 0-15,-26-7 9 16,-14 0-6-16,-4-6 9 16,4-7-12-16,14 2 2 15,16 3-11-15,17-3-44 16,1-2-52-16,25-7-134 15,15-6-140-15</inkml:trace>
  <inkml:trace contextRef="#ctx0" brushRef="#br0" timeOffset="146360.87">20226 5484 648 0,'0'0'199'16,"0"0"-59"-16,0 0 39 15,0 0-48-15,0 0-42 16,0 0-88-16,1 5 6 16,-11 51-2-16,-1 9 19 15,5 6 13-15,5 0-25 16,1-4-11-16,0-8-1 0,1-12 7 16,9-15-16-1,0-13 9-15,-1-12-36 0,3-7 32 16,6 0 4-16,5-17 0 15,5-10 0-15,1-8 11 32,1-8-9-32,-4 4-2 0,-7 6 0 0,-9 12-4 15,-4 14 16-15,-4 6-12 16,-2 1 0-16,5 1-12 16,6 17-1-16,7 7 10 15,6-1 3-15,3 0 0 16,1-6 10-16,-1-7-10 15,-3-4 0-15,-3-7-16 16,0 0-11-16,-2 0-1 16,-1-18 23-16,1-6-11 15,0-7 23-15,-3 1-7 16,-6 8 0-16,-3 8 14 0,-7 10-3 16,0 4 30-1,0 0-24-15,0 0-17 0,2 0-15 16,2 7 15-16,7 5 0 15,4 1 6-15,3-5-11 16,3-5 5-16,1-3 0 16,1-3 3-16,-3-18 9 15,3-6-12-15,-4-7 0 16,3-5 7-16,2-6-13 16,-3 1 6-16,-6 4 0 15,-6 14 7-15,-9 13 8 0,0 12 46 16,-1 2-54-16,-21 31 16 15,-6 19-23 1,-2 13 12-16,7 6-3 16,3 2 16-16,8-1-15 0,5-5-9 15,-2-10-1-15,3-7 4 16,-2-9-16-16,1-7-77 16,-3-11-119-16,2-13-107 15,4-9-291-15</inkml:trace>
  <inkml:trace contextRef="#ctx0" brushRef="#br0" timeOffset="146604.51">20859 5805 407 0,'0'0'438'16,"0"0"-414"-16,97-96 17 16,-42 66-38-16,4 4 10 0,-2 2-3 15,-10 4-10-15,-12 9 0 16,-17 4 5-16,-8 5 72 15,-5 2-25 1,-4 0-49-16,1 11 44 0,1 9-19 16,0 6 2-16,1 1-27 0,1 3 7 15,-1 2-10 1,-1-1 0-16,-3-5-161 0,0-6-127 16</inkml:trace>
  <inkml:trace contextRef="#ctx0" brushRef="#br0" timeOffset="146755.74">21330 5822 583 0,'0'0'81'15,"0"0"-8"-15,107-3-14 16,-65 3-59-16,-2 0 0 16,-7-3-413-16</inkml:trace>
  <inkml:trace contextRef="#ctx0" brushRef="#br0" timeOffset="210984.42">5421 5403 793 0,'0'0'72'0,"0"0"-17"16,0 0 83-16,0 0-127 15,0 0 17-15,-20 81-9 16,37-44-5-16,7-1 32 16,6-9-46-16,6-9 21 15,4-9-1-15,6-9-17 16,4-1 35-16,3-23-26 15,1-10 0-15,-6-2-2 16,-7-2-1-16,-9-1-7 16,-11 6-2-16,-2 3 9 15,-7 7-22-15,1 8-94 16,1 6-116-16,1 4-240 0</inkml:trace>
  <inkml:trace contextRef="#ctx0" brushRef="#br0" timeOffset="212998.22">16735 12948 472 0,'0'0'162'15,"0"0"-28"-15,0 0-30 16,0 0-60-16,0 0-44 15,0 0 9-15,0 0 34 16,0 0-27-16,0 18-8 16,0-18-3-16,0 0 10 15,1 0-15-15,6 0 27 16,1-9-13-16,-2-3 35 16,-1 3-24-16,-5-3-6 15,0 2 21-15,0 3-26 16,0 4 10-16,-3 3 25 15,-8 0-32-15,-2 2-1 16,-2 10-16-16,-3 7 0 0,3 1 10 16,3 2 0-1,5-1-9-15,5-4-1 0,2-2-12 16,0-8 6-16,3-3 0 16,10-3 6-16,2-1-6 15,5 0 13-15,-4-12-7 16,2-7 11-16,-4 0-5 15,-7 1 6-15,-7 3-6 16,0 5 10-16,-2 6 20 16,-11 4-32-16,1 0 3 15,-4 0-7-15,2 7-12 16,-1 4 4-16,6 0-12 0,5-1-71 16,4-3-23-1,0-4-98-15,6-3-68 16,10 0-68-16</inkml:trace>
  <inkml:trace contextRef="#ctx0" brushRef="#br0" timeOffset="-214603.37">16894 12508 73 0,'0'0'103'0,"0"0"-43"16,0 0 29-16,0 0-6 15,0 0-22-15,0 0-14 16,-21-38-4-16,17 32-13 16,-5 2 13-16,3-1-13 0,2 3-17 15,-1 0 15-15,2 2-7 16,0 0-5-16,-2 0 9 15,0 0-15-15,0 0 17 16,-2 0-20-16,-1 0-5 16,1 0 13-16,-4 0-13 15,1 0 0-15,-3 6-1 16,-1 2-1-16,0 2 16 16,0 2-2-16,2 1-5 15,-2-1 19-15,7 1-27 16,-2-1 9-16,3 1-8 15,-1 0 8-15,-1 1-5 16,2-1-2-16,0 0-1 16,0-1 8-16,3 1-2 15,0-1 0-15,0 0-2 16,0 0 2-16,0 0 0 16,0-1-3-16,0 0-4 15,2-1 11-15,1-2-6 0,0 1-6 16,0-2 0-16,0 2 6 15,0 1-7-15,0 0 1 16,0 1 0-16,0 0-1 16,0 2 4-16,0-1-3 15,0 4 0-15,0 1 8 16,0-1-8-16,0-1 0 16,0 0 0-16,0-1-3 15,0 1 8-15,0-1-5 0,0-3 0 16,0 1 0-1,0-3-7-15,0 1 3 0,0 0 4 16,0 2-7-16,0-2 8 16,3 3-1-16,4 2 0 15,1-3 3-15,0 3-4 16,2 2 1-16,0-1 0 16,0 2-2-16,1 0 2 15,1-2 0-15,1-1-2 16,1 0 4-16,3-1-11 15,3-1 5-15,4-2 4 16,3-1-1-16,0-3 1 0,1-2 0 16,0-3-7-1,0-2 23-15,1 0-30 16,-2-6 21-16,0-9-7 0,1-5 13 16,-1-4-9-16,1-4-2 15,1 0 7 1,-4-1-3-16,-3 1 7 0,-5-1-6 15,-5-3-2-15,-4-4 26 16,-4-7-29-16,-4-6 8 16,0-8-7-1,-5-3 7-15,-17 1-5 0,-2 8-4 16,0 13-1-16,3 15 2 16,0 12 9-16,-1 5-5 15,-2 5-6-15,-3 1-6 0,0 0-43 16,2 0-107-16,3 0-132 15</inkml:trace>
  <inkml:trace contextRef="#ctx0" brushRef="#br0" timeOffset="-213264.85">19567 13222 443 0,'0'0'150'0,"0"0"-95"16,0 0 37-16,0 0-6 16,0 0-57-16,0 0 16 15,-86 22 7-15,81-8-42 16,3 2 7-16,2-2-17 16,0-4 0-16,0-5-8 15,3-4 5-15,3-1 3 0,1 0 19 16,1-1 4-1,-1-9 53-15,-1-3-33 0,-5 3-8 16,-1 3 31-16,0 4-29 16,0 3 10-16,-4 0-39 15,-8 0 16-15,-1 11-26 16,-2 6 2-16,4 0 0 16,7-1-5-16,2-5 1 15,2-3-5-15,0-5-6 16,2-3-21-16,8 0 35 0,3 0 1 15,-2-7 0-15,-3-4 5 16,-5-2 10 0,-3 4-15-16,0 1 3 0,0 3-3 15,-8 2-12-15,-1 3-65 16,-3 0-113-16,5 0-12 16,1 3-111-16</inkml:trace>
  <inkml:trace contextRef="#ctx0" brushRef="#br0" timeOffset="-212666.17">19596 12973 459 0,'0'0'86'0,"0"0"-41"0,0 0 65 15,0 0-53-15,0 0-14 16,0 0 39-16,-74-19-47 16,53 19 20-16,0 0-5 15,-5 0-30-15,-2 11 12 16,-3 2-8-16,-4 2-5 15,-3 4 12-15,2-1-19 16,3 2 16-16,3 1-17 0,5 1-3 16,5 4 6-1,4 3-14-15,3 1 0 16,-1 6 6-16,7 0-1 0,2 2-5 16,4 6 0-16,1 1 3 15,0 0-8-15,4 3 5 16,17-1-2-16,7-2-7 15,10-6 9-15,8-6-3 16,9-8-1-16,8-8-2 16,1-9 5-16,3-8 1 15,2-1-1-15,-1-21-12 16,4-15 22-16,-5-5-9 0,-8-6 3 16,-13-4 7-1,-17-4-1-15,-15-3-2 16,-12-7 34-16,-2-3 0 0,-13-1-41 15,-10 8 15-15,-6 15-15 16,-2 11-11-16,-6 18 7 16,-5 9-60-16,-4 9-39 15,2 0-48-15,3 2-210 16</inkml:trace>
  <inkml:trace contextRef="#ctx0" brushRef="#br0" timeOffset="-172849.65">20888 17187 709 0,'0'0'39'0,"0"0"56"15,0 0 9 1,0 0-27-16,0 0-21 0,0 0-34 15,0 0 23-15,0 0-3 16,-15 0 0-16,15 0 17 16,0-1-37-16,0-1 1 15,0 1-20-15,0-1 7 16,2 1-20-16,16-5 12 16,13 0-2-16,14-6 9 15,8-1-5-15,7 2-4 0,-1-5 0 16,-3 2 7-16,-7 3-7 15,-14 3 0-15,-13 2 0 16,-13 3-3 0,-6 2 10-16,-3 1-4 0,0 0 3 15,0 0 0-15,0 0-9 16,-3 0 3-16,-9 0-23 16,-7 4-47-16,-7 5-47 15,0 0-82-15,0 0-76 16,2-1-253-16</inkml:trace>
  <inkml:trace contextRef="#ctx0" brushRef="#br0" timeOffset="-171784.04">20903 17187 771 0,'0'0'50'0,"0"0"79"15,0 0 11-15,0 0-56 16,0 0-24-16,0 0-2 15,-18-42-25-15,17 39 19 16,-1 3-9-16,2 0-15 16,-1 0 12-16,-1 0-28 15,-1 0-10-15,0 11-4 16,-3 9 12-16,-1 8-1 0,1 2-8 16,1 1 9-1,1-2-9-15,1 5 2 0,0-1-3 16,0-2 3-16,3 0-2 15,0-4-1-15,0-1 0 16,0 0 12-16,3-2-15 16,4 1 3-16,3-5 0 15,0-4-5-15,2-4 8 16,1-2-3-16,5-3 0 16,6-4 3-16,6-3-9 15,6 0 6-15,4 0-1 16,-1-5-5-16,-4-7-18 15,-9 1 21-15,-5 1-6 16,-9-3-19-16,-3 6 24 16,-5-3-14-16,-4 2-8 15,0 1 17-15,0-2-21 16,0 0 8-16,-11-1 15 0,-3 0-13 16,2 3 16-1,-3 2 0-15,4 2 4 0,5 3-2 16,3-1 7-16,3 1 6 15,0 0-3-15,0 0-6 16,0 0 16-16,0 0-17 16,0 0 9-16,0 0 18 15,0 0-20-15,0 0 8 16,11 4 2-16,8 12 20 16,1 7-9-16,1 4-12 15,-5 6-16-15,-1 1 17 0,-6 0-7 16,-4-3 8-16,-5-1-11 15,0-2 1-15,-8-1 2 16,-11-2-11 0,-7-1 0-16,-5 0-4 0,-8 3-67 15,0 1-85-15,-3 0-239 16,1-1-562-16</inkml:trace>
  <inkml:trace contextRef="#ctx0" brushRef="#br0" timeOffset="-168218.72">28634 16871 588 0,'0'0'86'0,"0"0"11"0,0 0-8 16,0 0-24-16,0 0-5 15,0 0-32-15,91 11-10 16,-76-11 16-16,3 0-29 16,0-1 14-16,2-8 3 15,-3-1-14-15,-2-4 26 16,-1-3-15-16,-4-2-2 15,-2-5 16-15,-2-3-8 16,-3-3-3-16,-3-5-6 16,0-2-9-16,0-2-7 15,-6-4 0-15,-11 1 2 16,-8 0 5-16,-7-2-7 0,-6 1-1 16,-8 2 0-16,-6-1 1 15,-3 2-4-15,-4 0 4 16,-4-2 0-16,-8-1-6 15,-17-3 6-15,-11-4 0 16,-8 3 0-16,-7 0 0 16,3 5 3-16,2 5-3 15,-2 4 0-15,7 5-1 16,-1 0 10-16,-1 3-9 16,0-2 0-16,-8 0 0 15,-10-3 0-15,-6 1 0 16,-13-5-27-16,0-3 17 0,7 3 10 15,-2 0 1-15,4 6-1 16,6 4 1-16,-2 1-4 16,2 5 3-1,4 6 0-15,3 6-8 0,2 6 9 16,5 0-1-16,8 4 0 16,7 13-5-16,12 5-1 15,3 6 6-15,5-2-7 16,0 2 2-16,-4 2 10 15,-4 0-5-15,-5-1 0 16,-4 1-2-16,1-2 2 16,2 2 0-16,2 0 2 0,2-1-12 15,-2 3 16 1,1-2-6-16,1-2 0 0,5-4 5 16,2-2-7-1,0-2 2-15,3-4 0 0,-5 2 0 16,-4 2 4-1,-3 0-4-15,-1 2 0 0,4-3 4 16,7 2-10-16,7-1 6 16,4-1 0-16,1 0-2 15,2 1 9-15,-2 1-7 16,1 2 0-16,0 2 3 16,1-1-9-16,0 0 6 0,0-1 0 15,0-2-4 1,1-2 14-16,-3 1-10 0,-1-3 0 15,-9-1 4 1,3-1-6-16,2 0 2 0,3-2 0 16,7-3-7-16,0-3 16 15,1-4-9-15,1-1 0 16,1-1 1-16,4 2-2 16,2 3 1-16,4 1 0 15,5 1-8-15,1 3 13 16,3 0-5-16,2 2 0 15,1 0 6-15,1 3-6 16,3-2 0-16,2 3 2 16,4-5-7-16,2 2 7 0,4 0-2 15,1-1 0-15,4-1 6 16,4-1-9-16,3-1 3 16,3-1 0-1,4 0-5-15,2-1 6 0,2-1-1 16,0 2 0-16,0 1 4 15,0 3-6 1,3 5 2-16,10 4 0 0,2 5-3 16,2 2 8-16,1-3-5 15,3-2 0-15,1-3 2 16,5-3-3-16,8-4 1 16,7-6 0-16,7-4 9 15,4-3-5-15,1-1 0 16,-5 0-4-16,-7 0 8 0,-5 0-10 15,-4-1 2-15,-5-4 0 16,-6-1-5-16,-3 0 9 16,-5 2-4-16,-6 0 0 15,-2 1 5-15,-3 2-5 16,-1 1 0-16,-2 0-22 16,0 0 22-16,0 0-16 15,0 0 14-15,0 0 2 16,0 0-9-16,0 0 9 15,0 0 0-15,0 0 0 16,0 0 8-16,0 0-8 16,0 0 0-16,0 0-1 15,0 0 1-15,0 0-6 16,3-2 6-16,5-2 0 0,6-2-7 16,3 1 9-1,0 5-2-15,1 0 0 0,-2 4-15 16,-2 16-24-16,-1 6-142 15,2 4-93-15,0 0-87 16</inkml:trace>
  <inkml:trace contextRef="#ctx0" brushRef="#br0" timeOffset="-166981.28">22262 17582 436 0,'0'0'63'16,"0"0"26"-16,0 0 59 0,0 0-47 16,-95-31-58-16,69 28 56 15,1 3-32-15,-2-3-30 16,5 3 3-16,-1-3-11 16,4 2 9-16,4 0-21 0,0-1-15 15,5 2 15 1,1 0-14-16,3 0 5 0,5 0-5 15,1 0 7-15,0 0-12 16,0 0 2-16,0 0-15 16,3 0 11-16,14 3 2 15,9 7 2-15,6 0 0 16,6-2 8-16,1-2-8 16,1-3 1-16,-4-3 3 15,-5 0-1-15,-6-3-3 16,-5-10 0-16,-5-1 12 15,-8 0-7-15,-1 2 4 16,-4 3-9-16,-2 5 3 16,0 0 60-16,0 2-40 15,0 2 5-15,0 0-16 16,0 0-6-16,0 21-12 0,0 16 12 16,0 11-2-16,0 4 17 15,0 3-3-15,1-1 10 16,6-5-7-16,-1 1-18 15,-3-8 21 1,0-4-17-16,0-6-3 0,-1-5 5 16,1-5-4-16,-3-8-5 15,2-6 0 1,-2-4 6-16,0-2-8 0,1 0 2 16,-1-2 0-16,0 0-5 0,0 0 5 15,0 0-26-15,0 0-44 16,0 0-84-1,0 0-31-15,0 0-271 0</inkml:trace>
  <inkml:trace contextRef="#ctx0" brushRef="#br0" timeOffset="-166481.75">22043 17876 703 0,'0'0'75'0,"0"0"-59"16,0 0 16-16,0 0-1 15,0 0 91-15,94 4-33 0,-49-1-44 16,1-2 10-16,-4-1-19 16,-6 0-29-16,-6 0 27 15,-10 0-14-15,-8 0 2 16,-5 0 11-16,-3 0-21 15,-4 0-2-15,1 0 8 16,-1 0-14-16,0 0 4 16,0 0-8-16,0 0 7 15,2 0-9-15,-2 0 2 16,0 0 0-16,0 0 9 16,0 0-5-16,0 0 2 0,0 0-6 15,0 0 8 1,0 0-14-16,0 0 6 0,1 0 0 15,2 0-6-15,3 0 7 16,0 0-1-16,-1 0 0 16,-1 0 5-16,-3 0-10 15,-1 0 5-15,0 0-11 16,0 0-52-16,0 0-56 16,0 0-103-16,3 0-148 15</inkml:trace>
  <inkml:trace contextRef="#ctx0" brushRef="#br0" timeOffset="-165783.3">22935 17516 314 0,'0'0'214'0,"0"0"-163"0,0 0 58 16,0 0-9-16,0 0-44 15,0 0 9-15,-41-20-6 16,31 20-26-16,-2 0 38 16,-2 13-20-16,-4 2-28 0,-3 6 20 15,2 3-8-15,0 3-11 16,2 1 13-16,5 3-6 16,1 4-1-1,5-1-3-15,2 1-20 0,4 0 21 16,0-3-28-16,0-3 6 15,14-4-6-15,8-3 9 16,8-6-17-16,2-5 9 16,7-5-1-16,-3-6 4 15,-3 0-4-15,-4-6 0 16,-6-12 7-16,-5-3 1 16,-8 0 4-16,-4-6-11 0,-6 4-1 15,0 3 1-15,-9 7 6 16,-7 7-14-16,-10 6 0 15,-5 0-31-15,-6 7 23 16,-2 8-18-16,8 2-39 16,11-1 20-16,16-1-66 15,4-3-100 1,18-5-1-16,15-7 22 0,7 0-159 16</inkml:trace>
  <inkml:trace contextRef="#ctx0" brushRef="#br0" timeOffset="-165320.4">23498 17473 628 0,'0'0'87'16,"0"0"18"-16,0 0 8 15,0 0-57 1,0 0-4-16,0 0-13 0,-91 26 10 16,79-2-12-16,0 5 5 15,1 7-19-15,4 2-4 16,0 1 18-16,5 1-12 0,2-2-22 16,0-4 14-1,15-2-12-15,7-6-5 16,4-5 0-16,4-7 2 15,5-5-10-15,-2-8 8 0,-5-1 0 16,-5 0 6 0,-7-10-4-16,-2-5 15 0,-7 0-11 15,-4 4-5-15,-3 1 16 16,0 3-11-16,-15 4-3 16,-7 3-3-16,-2 0-8 15,-2 0 8-15,4 3 0 16,4 7-15-16,11-2-34 15,5 2-34-15,2-1-34 16,12-2-39-16,14-4 21 16,9-3-82-16,3 0-166 15</inkml:trace>
  <inkml:trace contextRef="#ctx0" brushRef="#br0" timeOffset="-164966.71">23936 17545 508 0,'0'0'180'0,"0"0"-47"15,0 0 26-15,0 0-22 16,0 0-93-16,0 0-15 16,0 0-28-16,-58 64 23 15,51-23 9-15,5 4-6 0,2 0 12 16,5-2-32-1,17-6-5-15,8-5 0 0,4-5 1 16,2-12-3-16,1-4 0 16,2-8-2-16,-5-3 2 15,-1-3 1-15,-6-16 8 16,-9-4 2-16,-6-1-6 16,-9 0 0-16,-3 6 1 15,-2 5-5-15,-15 6-2 16,-7 6-43-16,0 1 17 15,3 0-21-15,8 0-94 16,10 0-123-16,3 0-242 16</inkml:trace>
  <inkml:trace contextRef="#ctx0" brushRef="#br0" timeOffset="-164770.65">24670 17746 818 0,'0'0'98'0,"0"0"-85"16,0 0-13-16,0 0 0 15,109-3-5-15,-59-6-235 16</inkml:trace>
  <inkml:trace contextRef="#ctx0" brushRef="#br0" timeOffset="-164612.39">25451 17723 716 0,'0'0'199'15,"0"0"-195"-15,0 0-1 16,0 0 8-16,0 0-11 16,108-6-209-16,-75 2-515 15</inkml:trace>
  <inkml:trace contextRef="#ctx0" brushRef="#br0" timeOffset="-164485.72">25991 17713 726 0,'0'0'5'0,"0"0"-10"15,0 0-160-15</inkml:trace>
  <inkml:trace contextRef="#ctx0" brushRef="#br0" timeOffset="-164323.65">26326 17705 859 0,'0'0'229'0,"0"0"-205"16,0 0 52-16,0 0-57 15,0 0-15-15,0 0-8 16,14 0-17-16,-10 0-185 0,4 0-156 15</inkml:trace>
  <inkml:trace contextRef="#ctx0" brushRef="#br0" timeOffset="-164050.47">26737 17448 708 0,'0'0'390'0,"0"0"-389"16,0 0 91 0,0 0 48-16,0 104-69 0,1-62 1 15,-1-5-43-15,3-1-1 16,0-4-12-16,1-2-13 15,1-5 2-15,-1-2-5 16,4-8-3-16,4-2-23 16,9-9-127-16,4-4-88 15,8 0-451-15</inkml:trace>
  <inkml:trace contextRef="#ctx0" brushRef="#br0" timeOffset="-163727.18">27098 17515 938 0,'0'0'200'0,"0"0"-136"16,0 0 26-16,0 0-14 16,0 0 6-16,0 0-45 15,95 1-14-15,-77 24 39 16,-6 2-34-16,-9 1 28 15,-3-1-44-15,0-3-10 16,-6-3 9-16,-6-2-4 16,3-5 0-16,3-2-7 15,5-2 10-15,1 0-19 0,0-3 9 16,1 0-1-16,13 0-8 16,8-1 2-16,3-3 4 15,5-3-17-15,2 0-53 16,-3 0 6-16,3-3-64 15,-4-8-139-15,-1-2-157 16</inkml:trace>
  <inkml:trace contextRef="#ctx0" brushRef="#br0" timeOffset="-163491.21">27592 17513 558 0,'0'0'382'0,"0"0"-263"16,0 0 3-16,0 0-66 16,0 0 24-16,0 0-21 15,0 99-11-15,0-74-28 16,0-1-19-16,3-1 5 16,1-3-6-16,2-5 0 15,4-1-126-15,4-6-98 16,2-5-260-16</inkml:trace>
  <inkml:trace contextRef="#ctx0" brushRef="#br0" timeOffset="-163202.22">27838 17588 469 0,'0'0'374'15,"0"0"-316"-15,0 0 114 0,0 0-54 0,0 0-31 0,79 11 13 16,-66 12 0-16,-5 3-76 16,-7 4 39-16,-1-3-40 15,0-3 5 1,0-3-3-16,0-5-22 0,-1-2 6 16,1-4-9-1,0-1 7-15,0-4-18 0,0 0 11 16,13-2-49-16,4-3-34 0,8 0-80 15,5 0-38-15,3-10-185 16</inkml:trace>
  <inkml:trace contextRef="#ctx0" brushRef="#br0" timeOffset="-162707.95">28381 17636 442 0,'0'0'172'0,"0"0"-90"16,0 0 34-16,0 0-13 15,0 0-26-15,0 0-16 16,0-2 3-16,0 2-10 0,0 0-6 16,0 0 21-16,0 0-29 15,0 0-14-15,0 0 16 16,0 0-24-16,0-3 15 15,0 3-11-15,0-2-13 16,0-1 23-16,0 0-17 16,0-1-9-16,-8 1 22 15,-2 0-27-15,-1 2 12 0,-6 1-4 16,-1 0-5 0,0 0 16-16,-3 3-16 15,1 12 2-15,0 6 10 0,2 2-9 16,6 1-6-1,9-2-1-15,3 1 5 16,0-2-10-16,16-1 5 0,10-5 0 16,3-5-7-16,7-7 16 15,3-3-7-15,-3 0-2 16,-4-13 7-16,-5-6-3 16,-5-8-4-16,-6-2 0 15,-6-1-2-15,-7 0 3 16,-3 3-2-1,0 5-5-15,-13 5-42 0,-7 3 1 16,2 5-130-16,-1 5-193 16,4 4-393-16</inkml:trace>
  <inkml:trace contextRef="#ctx0" brushRef="#br0" timeOffset="-162462.39">29043 17853 57 0,'0'0'1184'0,"0"0"-1100"15,0 0 54-15,0 0-49 16,0 0-58-16,0 0-27 0,16 6-8 15,-16-6-120-15,0-4-338 16</inkml:trace>
  <inkml:trace contextRef="#ctx0" brushRef="#br0" timeOffset="-156198.41">21076 18172 628 0,'0'0'49'0,"0"0"-18"15,0 0-13-15,0 0 70 16,0 0-30-16,0 0-46 15,0 0 20-15,0 30 54 16,0 1-16-16,0 8-10 16,0 4-30-16,0 6 1 15,0 3 1-15,7 0-23 16,1-3 36-16,1-3-34 16,3-7-2-16,-2-5 12 15,4-5-19-15,4-9 9 0,4 0-11 16,4-1 4-1,8-2-3-15,2-3-1 0,4-2 0 16,2-6-1-16,2-5 1 16,-2-1-2-16,-4 0-4 15,-5-9-5-15,-8-8 9 16,-9 0-18-16,-8-9 10 16,-7 2 10-16,-1-2-21 15,0 3 9-15,-6 4 10 16,-7 5 2-16,1 7-7 15,1 0 10-15,3 5-3 16,3-1 4-16,4 2-2 16,1 1 8-16,0 0-10 15,6 6-10-15,14 14 10 16,6 8 26-16,-3 2 1 0,-4-1-5 16,-5 0-21-1,-8-5 14-15,-6 0-11 0,0-2 0 16,-10 1-4-16,-13 0 0 15,0-1-92-15,-1-8-94 16,3-10-240-16</inkml:trace>
  <inkml:trace contextRef="#ctx0" brushRef="#br0" timeOffset="-149583.33">22734 18338 101 0,'0'0'267'0,"0"0"-195"15,0 0-3-15,0 0 54 0,0 0-29 16,0 0-19-16,0 0 7 16,-66-12-20-16,54 27-1 15,-3 5-16-15,2 6-22 16,-2 7 15-16,3-2-4 15,4 5-25-15,3-4 21 16,5 2-28-16,0-2 7 16,1-2-1-16,14-2 1 15,3 1-8-15,0-4-1 16,4-4 7-16,2-1-11 0,2-7 4 16,0-6 0-1,3-6-4 1,-1-1 10-16,0-6-5 0,-1-9 3 15,-2-8 3-15,-5-1 6 0,-4 0 6 16,-7-4-2-16,-3-3 10 16,-3-5-23-16,-3-7 14 15,0-3-18 1,-3-3 7-16,-9 3-9 0,-5 5 2 16,-3 9 0-16,-2 12-7 15,-4 6 10-15,0 8-3 16,-3 3 0-16,4 3-13 15,-1 0-5-15,6 13-53 16,4 3-85-16,9 0-99 16,7 0-354-16</inkml:trace>
  <inkml:trace contextRef="#ctx0" brushRef="#br0" timeOffset="-146274.35">23287 18275 424 0,'0'0'84'16,"0"0"-70"-16,0 0-11 15,0 0 7-15,0 0-7 16,0 0-3-16,-1 0 0 16,4 0-44-16,7 0-390 15</inkml:trace>
  <inkml:trace contextRef="#ctx0" brushRef="#br0" timeOffset="-145640.33">23258 18282 93 0,'0'0'622'0,"0"0"-545"0,0 0-34 16,0 0 74-16,0 0-39 15,0 0-20-15,-68 0 23 16,67 0-43-16,1 0 10 15,0 0-1-15,0 0-38 16,0 0-3-16,10 9-6 0,17 5 0 16,12 3 27-1,10-2-19-15,8-4 14 0,4-7 4 16,3-4-24-16,-4 0 23 16,-7-11-25-16,-11-8 6 15,-10 2-5-15,-9-6 11 16,-9 6-12-16,-2 1 6 15,-6 5 4-15,-3 6-12 16,-2 3 2-16,-1 2 0 0,0 0 8 16,0 0-2-16,0 0 18 15,0 16-14 1,-6 22-4-16,-4 15 11 0,1 14-9 16,3 6 5-16,1 2 16 15,2-5-19-15,0-2 12 16,-2 0-10-1,0-9-3-15,2-8-3 0,0-11-6 16,2-14 0-16,-1-8-6 16,-1-2 6-16,3-6-2 15,0-6-43-15,0-4-77 16,0 0-40-16,-1-11-74 16,-5-14-280-16</inkml:trace>
  <inkml:trace contextRef="#ctx0" brushRef="#br0" timeOffset="-145421.39">23377 18676 677 0,'0'0'63'0,"0"0"-43"0,0 0 83 15,116-24 18-15,-52 11-21 16,7-3-44-16,1-2-3 15,-6 0-7-15,-8 0-21 16,-8-1-6-16,-11 5-16 16,-6-3-3-16,-4 4 0 0,-3-1-82 15,-3 5-55 1,-2-1-130-16,-7 4-239 0</inkml:trace>
  <inkml:trace contextRef="#ctx0" brushRef="#br0" timeOffset="-144609.72">24403 18159 592 0,'0'0'171'0,"0"0"-116"16,0 0 56-16,0 0-28 15,0 0-40-15,0 0 37 16,2-19-31-16,-2 19 18 16,-5 0 10-16,-5 0-28 15,-6 0-6-15,-6 11-33 0,-1 10-1 16,-4 10 30-1,2 6-39-15,6 8 26 0,3 8-4 16,6 7-18-16,5 2 17 16,5-2-15-16,0-1-1 15,0-6 9 1,11-8-6-16,5-4-8 0,2-8 0 16,7-12 2-16,5-5-6 15,6-6 4-15,7-10 0 16,3 0-7-16,-5-14 15 15,-5-11-8-15,-6-6 0 16,-10-3 2-16,-5 2-7 16,-7 5 5-16,-8 8 0 0,0 9-4 15,0 6 2-15,-12 0-10 16,-6 4-11-16,-7 0-51 16,2 0 6-1,5 7-88-15,6 3-72 0,12-3-129 16</inkml:trace>
  <inkml:trace contextRef="#ctx0" brushRef="#br0" timeOffset="-144208.35">25045 18067 540 0,'0'0'289'0,"0"0"-172"0,0 0-12 16,0 0-7-16,-72 80-37 15,38-25 34-15,1 9-11 16,6 7-16-16,5-2 0 16,10-4-44-16,3-7-5 15,9-8 12-15,0-10-30 16,7-7 6-16,11-9-7 15,6-8 2-15,3-4-7 16,1-8 5-16,1-4 0 0,-3-1-9 16,-1-18 20-1,-5-6-3-15,-2-5-8 16,-10 2 8-16,-8 0 1 16,0 10-9-16,-5 6 0 15,-16 11-3-15,-4 1 3 0,-5 0 0 16,0 16-6-16,6 5-10 15,2-2-9-15,13-2-74 16,9-1-112-16,0-8-89 16,12-8-162-16</inkml:trace>
  <inkml:trace contextRef="#ctx0" brushRef="#br0" timeOffset="-143781.28">25524 18160 1048 0,'0'0'92'0,"0"0"-33"0,-68 73 54 16,36-15-44 0,-2 12 17-16,4 3-30 0,6-5-37 15,7-8 27 1,11-14-45-16,6-11 4 16,0-6-5-16,0-10 6 0,12-8-6 15,6-2 0-15,4-9-19 16,1 0 14-16,2-17-6 15,-1-5 11-15,-5-7-1 16,-8 4 11-16,-5 6-10 16,-6 7 0-1,0 5 8-15,0 4-17 0,-6 2-1 16,-2 1-53-16,1 0-88 16,7-4-326-16</inkml:trace>
  <inkml:trace contextRef="#ctx0" brushRef="#br0" timeOffset="-143582.06">25842 18556 906 0,'0'0'195'15,"0"0"-189"-15,0 0 21 16,0 0-27-16,0 0-22 15,0 0-255-15</inkml:trace>
  <inkml:trace contextRef="#ctx0" brushRef="#br0" timeOffset="-143441.75">26267 18536 805 0,'0'0'181'0,"0"0"-138"0,0 0 46 15,0 0-80-15,0 0-4 16,0 0-5-16,85 3-142 16,-56-10-189-16</inkml:trace>
  <inkml:trace contextRef="#ctx0" brushRef="#br0" timeOffset="-143247.71">26680 18526 804 0,'0'0'211'0,"0"0"-135"0,0 0 4 0,0 0-53 16,0 0-22-16,0 0-10 16,70-6-53-16,-43-4-196 15,7 6-315-15</inkml:trace>
  <inkml:trace contextRef="#ctx0" brushRef="#br0" timeOffset="-143059.71">27172 18516 616 0,'0'0'254'16,"0"0"-119"0,0 0-52-16,0 0-4 0,0 0-18 15,0 0-56-15,48 0 1 16,-27 0-6 0,3-7-151-16,4-1-170 0</inkml:trace>
  <inkml:trace contextRef="#ctx0" brushRef="#br0" timeOffset="-142859.6">27663 18478 576 0,'0'0'42'0,"0"0"-28"16,0 0-14-16,0 0-31 15,106-8-176-15</inkml:trace>
  <inkml:trace contextRef="#ctx0" brushRef="#br0" timeOffset="-142660.65">28014 18498 787 0,'0'0'277'0,"0"0"-99"0,0 0-38 0,0 0-33 16,0 0-68-16,0 0-11 15,3 0-3-15,-2 0-18 16,1 0-6-16,4-4-1 15,4 0-43-15,3-3-27 16,6-2-121-16,-2-2-48 0,4-2-260 16</inkml:trace>
  <inkml:trace contextRef="#ctx0" brushRef="#br0" timeOffset="-142472.35">28348 18216 979 0,'0'0'262'16,"0"0"-165"-16,0 0 30 15,0 0-88-15,0 0 43 0,-7 83-21 16,7-47-22-1,0 1 18-15,0-3-25 0,0-3-8 16,0-1 10-16,0-7-34 16,0-3 25-16,0-4-25 15,0-2 6-15,0-1-2 16,0 0-4-16,0-3-5 16,0-3-9-16,0 0-60 15,1-2-1-15,4-5-31 16,5 0-55-16,6 0-98 15,5 0-142-15</inkml:trace>
  <inkml:trace contextRef="#ctx0" brushRef="#br0" timeOffset="-142030.09">28703 18298 715 0,'0'0'265'0,"0"0"-92"0,0 0-70 15,0 0 23-15,0 0-37 16,0 0-53-16,18-42 2 16,1 41-20-16,7 1 28 15,-3 0-8-15,1 0-11 16,-6 3 22-16,-1 8-27 15,-10 2 8-15,-4 1-12 0,-3 2-10 16,0 3 2 0,-7 5 3-16,-16 2-12 0,0-2 13 15,3-5-10-15,2-2-3 16,11-1-1-16,2-3-4 16,5-2 4-16,0-1 0 15,6 0-6-15,15-2-2 16,6 0 6-16,9-2 2 15,-1 0 0-15,3-6-17 16,-4 0-6-16,-1 0-17 0,0 0-35 16,-2-3-3-1,-1-7-67-15,-5 2-93 0,-2-2-82 16,-5-1-219 0</inkml:trace>
  <inkml:trace contextRef="#ctx0" brushRef="#br0" timeOffset="-141711.15">29261 18207 833 0,'0'0'234'0,"0"0"-103"0,0 0 53 0,0 0-78 16,0 0-58 0,0 0 11-16,9 6-41 15,-3 18 2-15,0 7 56 0,-3 3-67 16,-2 5 28 0,-1-6-30-16,0 1-5 0,0-2 1 15,0-5-3-15,0-4-8 16,0-3-54-16,0-3-65 15,-1-4-123-15,1-4-192 16</inkml:trace>
  <inkml:trace contextRef="#ctx0" brushRef="#br0" timeOffset="-141046.71">29542 18252 721 0,'0'0'381'0,"0"0"-256"0,0 0-19 16,0 0 1-1,0 0-43-15,0 0-13 16,86-10-3-16,-74 10-7 0,-2 3 1 16,-4 7 2-16,-4 3-35 15,-2 1 18-15,0 6-20 16,0 1-1-16,-9 0 8 16,-1 0-9-16,-1-2-2 15,2-2-3-15,0-8 9 16,6-4-13-16,2 0 4 15,1-1 0-15,0-1-4 16,-2 3 9-16,2-3-5 16,0 1 0-16,0 3 2 0,0-1-10 15,0 1 8 1,3 0 0-16,3-4-5 0,-5-2 11 16,1 1-6-16,-1-1 0 15,1-1 7-15,1 3-14 16,2-2 7-16,-1 2 0 15,4 3-2-15,0-5 10 16,1 2-8-16,-1 0 0 16,2 0 5-16,-1-1-10 15,2 1 5 1,0-1 0-16,3 0-2 0,1 1 9 16,3-2-7-16,0 2 0 15,-3 0 3-15,-5-3-9 16,0 0 6-16,-3 0 0 15,-4 0-8-15,0 0 0 16,-2 0-9-16,1 0-36 0,-2 0-52 16,0 0-1-16,0 0-121 15,0 0-307-15</inkml:trace>
  <inkml:trace contextRef="#ctx0" brushRef="#br0" timeOffset="-118000.23">12156 17815 260 0,'0'0'425'0,"0"0"-365"16,0 0 91-16,0 0 19 16,0 0-53-16,0 0-46 15,0 0 18-15,0-23-6 16,0 23-19 0,0 0-30-16,0 0-10 0,0 0-24 15,0 0 0-15,0 0-7 16,0 0-2-16,4 2 9 15,17 1 3-15,8-3 5 0,9 0-1 16,3-2-3-16,-2-10 3 16,-8 0-5-1,-9 4 1-15,-10 2-1 0,-6 3-1 16,-5 3-2-16,-1 0 4 16,0 0-3-16,0 0 0 15,3 6-8-15,0 15 0 16,2 13 8-16,1 10 2 15,-3 5 10-15,-1 8-9 16,1-2-2-16,-2-5 3 16,2-3-2-16,-2-8-1 15,2-5-1-15,-1-4 1 0,-1-5-2 16,1-11 0-16,-1-1-6 16,-1-4-113-16,0-5-90 15,0-4-139-15,-6-10-184 16</inkml:trace>
  <inkml:trace contextRef="#ctx0" brushRef="#br0" timeOffset="-117793.8">12154 18116 710 0,'0'0'163'16,"0"0"-111"-16,0 0 24 15,0 0-42-15,0 0 51 0,112-22-18 16,-52 12-22-1,1 2-14-15,0-2-10 0,-5 4-17 16,-7 1-4 0,-6 1-13-16,-3 0-106 15,-4-2-232-15,-3 0-202 0</inkml:trace>
  <inkml:trace contextRef="#ctx0" brushRef="#br0" timeOffset="-116022.6">13035 17886 518 0,'0'0'216'0,"0"0"-146"16,0 0 111-16,0 0-52 16,0 0-50-16,0 0-2 0,0-37 2 15,0 37-2 1,0 0-9-16,0 0-31 0,-5 0-25 16,-10 23-4-16,-4 10-1 15,-3 17 7-15,0-1-8 16,8 3 16-16,5 2-16 15,6-5-1-15,3-2 2 16,0-1-6-16,3-6 2 16,12-6-6-16,7-9 7 15,5-8-7-15,6-7 3 16,6-10-4-16,4 0 4 16,-6-16-4-16,-1-12 4 0,-12-5 6 15,-11-2-6 1,-10 4 6-16,-3 8-4 15,0 7 8-15,-1 7-9 0,-11 5-1 16,-11 4-8 0,-2 0-5-16,1 6 3 0,-1 8-18 15,7-1-37 1,10-3-43-16,7-6-68 0,1-3-24 16,7-1-80-16,20-5-218 15</inkml:trace>
  <inkml:trace contextRef="#ctx0" brushRef="#br0" timeOffset="-115664.15">13558 17879 208 0,'0'0'688'16,"0"0"-540"-16,0 0-5 0,0 0-47 15,0 0-84-15,0 0 34 16,-80 106 32-16,51-50-17 15,4 3-23-15,9-4-11 16,7 0-6-16,6-3-19 16,3-8-1-16,1-8-1 15,20-7 0-15,6-13 0 0,7-5 1 16,2-7 2-16,1-4-1 16,-5 0-1-1,-12-1 4-15,-9-15-2 0,-8 2 6 16,-3-2 3-16,0 2-8 15,-9 4-1-15,-9 1-3 16,2 3-8-16,-4 6 5 16,4 0-11-16,0 0-47 15,6 7-50-15,9-3-121 16,1-4-182-16,11 0-355 16</inkml:trace>
  <inkml:trace contextRef="#ctx0" brushRef="#br0" timeOffset="-115332.73">13935 17959 455 0,'0'0'542'16,"0"0"-492"-16,0 0 1 0,0 0 36 16,-84 121-17-16,54-60 30 15,5 4-40-15,8 1-10 16,11-7-26-16,6-8-10 15,0-13-14-15,19-11-1 16,8-11-3-16,3-8 8 0,4-8 0 16,1-1 0-1,-4-19 6-15,-4-10 1 0,-5 2-3 16,-10-2 16 0,-9 3 0-16,-3 8-4 0,0 1-18 15,-4 5-2-15,-11 4-3 16,0 2-3-16,-1 6-45 15,4 1-56-15,4 0-116 16,2 0-271-16</inkml:trace>
  <inkml:trace contextRef="#ctx0" brushRef="#br0" timeOffset="-114755.95">14431 17938 671 0,'0'0'242'0,"0"0"-85"15,0 0-2-15,0 0-64 16,0 0-77-16,0 0 21 16,-94 99 30-16,70-49-16 15,5 3-18-15,8-1-4 16,5 1-12-16,6-7-2 16,0-6-10-16,6-10 0 15,14-9-1-15,4-6-1 0,7-10 3 16,2-5-3-1,1-4 5-15,-4-19 0 16,-6-1-4-16,-8-1 0 16,-10 4 6-16,-6 7-8 0,0 4 1 15,-1 4-3-15,-17 6-24 16,0 0-12-16,-1 0-12 16,3 6-49-16,5 4-68 15,5-3-133-15,6-4-199 16</inkml:trace>
  <inkml:trace contextRef="#ctx0" brushRef="#br0" timeOffset="-114398.52">14804 17956 859 0,'0'0'179'15,"0"0"-113"-15,0 0 65 16,-55 109-12-16,44-67-48 0,6-5-30 16,5-5-6-16,0-9-10 15,4-6-16-15,15-11-2 16,11-6-1-16,9-6-1 16,4-21 4-16,-2-3-9 15,-4-8 0-15,-3 7 0 16,-8 4 3-16,-6 11-3 0,-8 10 0 15,-4 6 5 1,-2 0-5-16,-2 19 7 0,1 8-3 16,-4 6 15-16,1-2-16 15,-2 1 4-15,3-2-7 16,3-3-5-16,5-2-44 16,3-8-198-1,4-10-271-15</inkml:trace>
  <inkml:trace contextRef="#ctx0" brushRef="#br0" timeOffset="-114215.8">15459 18159 932 0,'0'0'156'0,"0"0"-95"15,0 0-28-15,96-38-33 0,-59 27-130 16,4 1-276-16</inkml:trace>
  <inkml:trace contextRef="#ctx0" brushRef="#br0" timeOffset="-113963.79">15869 18060 572 0,'0'0'339'0,"0"0"-189"16,0 0-25-16,0 0-61 0,0 0-46 15,0 0-18-15,51-16-11 0,-27 7-140 16,6 1-167-1,7-1-278-15</inkml:trace>
  <inkml:trace contextRef="#ctx0" brushRef="#br0" timeOffset="-113797.6">16259 18008 708 0,'0'0'252'0,"0"0"-56"0,0 0-83 16,0 0-27-16,0 0-63 15,0 0-23-15,104-17-44 16,-72 10-239-16,5-8-408 15</inkml:trace>
  <inkml:trace contextRef="#ctx0" brushRef="#br0" timeOffset="-113696.98">17063 17665 980 0,'0'0'249'0,"0"0"-158"0,0 0 84 16,0 0-44-16,0 99-36 16,-3-61-25-16,-2 0-36 15,1 1-7-15,2-3-17 16,1-3-9-16,1-1 0 16,0-2-1-16,-3-3-10 15,3-6-72-15,0-5-67 16,0-4-134-16,13-8-439 0</inkml:trace>
  <inkml:trace contextRef="#ctx0" brushRef="#br0" timeOffset="-113456.96">17330 17801 837 0,'0'0'270'0,"0"0"-138"0,0 0 0 15,0 0-26-15,84-15-34 16,-70 35-29-16,-5 7-3 16,-4 6-2-16,-5-1 10 0,0-1-16 15,-1-2-10 1,-9-7 7-16,6-1-21 0,4-4 4 16,0-1-7-16,7-3-3 15,16-4 5-15,6-3-7 16,6-3 0-16,1-3-1 31,1 0-72-31,-1 0-22 0,1-11-71 0,-1-12-138 16,1-7-270-16</inkml:trace>
  <inkml:trace contextRef="#ctx0" brushRef="#br0" timeOffset="-113256.96">17900 17853 697 0,'0'0'274'0,"0"0"-91"16,0 0-66-16,0 0-7 15,0 0-20-15,0 0 20 16,-3 89-24-16,0-61-35 16,0-3-12-16,1 0-24 15,-1-4-15-15,3-4 0 0,0-3-21 16,0-3-65-16,0-3-88 16,14-6-118-16,7-2-155 15</inkml:trace>
  <inkml:trace contextRef="#ctx0" brushRef="#br0" timeOffset="-112976.96">18137 17912 792 0,'0'0'264'16,"0"0"-115"-16,0 0-28 0,0 0-55 16,0 0 37-16,-34 73-27 0,22-41-26 15,9-5-6-15,3-4-9 16,0-6-13-16,18-4-1 15,10-6-5-15,8-4-7 16,3-3-1 0,1 0-8-16,-3-10 4 0,-2-10 1 15,-6-9-2-15,-3-9 4 16,-10-3-2-16,-4 3-4 16,-9 6-1-16,-3 12 0 15,-7 3-9-15,-16 5-9 16,-10 5-39-16,-10 3-23 15,-12 0-107-15,-7-2-417 16</inkml:trace>
  <inkml:trace contextRef="#ctx0" brushRef="#br0" timeOffset="-109594.48">3395 15865 581 0,'0'0'7'15,"0"0"9"-15,91 35 58 16,-40-34-8-16,1-1-7 16,-1-4-15-16,-5-14-8 15,-10-6-13-15,-12 2-8 16,-9-4 1-16,-9 3-4 15,-6 2 33-15,0 2 2 0,0 6-14 16,-8 4-2 0,2 6 10-16,2 3-5 0,-1 0-33 15,0 23 6 1,0 12-9-16,5 11 10 0,0 8 2 16,0 9 32-1,0 2-9-15,0-1 6 0,10 0 6 16,-1-6-26-16,3-5-4 15,0-2 0-15,3-6-3 16,-2-4 0-16,-2-10-4 16,-5-7-5-16,-3-9 3 15,2-8-3-15,-4-4-4 16,1-3 3-16,0 0-2 16,0 0 10-16,-2 0 0 15,0 0-5-15,0-6 3 0,0-4-10 16,0 0-4-1,0 0-85-15,0-4-96 0,6 0-67 16,0 0-211 0</inkml:trace>
  <inkml:trace contextRef="#ctx0" brushRef="#br0" timeOffset="-109196.89">3513 16233 721 0,'0'0'92'0,"0"0"-66"15,0 0 99-15,0 0-21 0,0 0-104 16,0 0 4 0,8 11 9-16,44-11 46 15,12 0-9-15,13-4-33 0,0-7-2 16,-7 0 10-16,-9-1-7 15,-15 0 11-15,-18 3 5 16,-14 2-1-16,-8 1 9 16,-4 6 6-16,-2-1-9 15,0 1-14-15,0 0-14 16,0 0-4-16,0 0-7 16,0 0-6-16,0 0 4 15,0 0-7-15,0 0-14 16,0 0-101-16,0 0-66 0,5 0-109 15,1 0-312 1</inkml:trace>
  <inkml:trace contextRef="#ctx0" brushRef="#br0" timeOffset="-108810.9">4322 15762 783 0,'0'0'120'0,"0"0"-57"16,0 0 90-16,0 0-91 0,0 0-58 16,0 0 6-16,-64 94 34 15,47-37 28 1,4 6-19-16,4 6-7 0,1 1-21 15,8-8-8-15,0-9-4 16,8-12-13-16,19-8 3 16,7-12 2-16,8-9-4 15,4-7 6-15,-3-5 1 16,-5-2-8-16,-11-12 13 16,-8-4-10-16,-12-2 8 15,-5-2-4-15,-2 0-2 16,-8 5-1-16,-17 8-4 15,-6 9-13-15,-11 0 1 16,-3 16-17-16,8 10-65 16,12 0-28-16,17-4-110 15,8-7-109-15</inkml:trace>
  <inkml:trace contextRef="#ctx0" brushRef="#br0" timeOffset="-108425.7">4887 15807 805 0,'0'0'115'0,"0"0"-65"16,0 0 102-16,0 0-97 0,0 0-38 15,0 0 36-15,-104 100 4 16,80-45 13-16,1 10-17 15,6 3-14-15,8-3-15 16,9-10-9-16,0-9-10 16,9-10-3-16,16-10-1 15,9-7 1-15,4-9 2 16,3-10-3-16,-3 0 5 16,-4-10 2-16,-4-14-6 15,-11-3 9-15,-7-1-6 16,-10 1-3-16,-2 4 3 0,-5 8-5 15,-17 8-7 1,-5 7-11-16,-4 6-17 0,1 16-41 16,7 3-40-16,7 2-30 15,13-4-167-15,3-9-114 16</inkml:trace>
  <inkml:trace contextRef="#ctx0" brushRef="#br0" timeOffset="-108073.78">5184 15858 817 0,'0'0'150'0,"0"0"-127"0,0 0 49 15,-34 80 21-15,22-22-31 16,4 7 16-1,4 1-4-15,4-8-29 0,0-12-28 16,12-10-6-16,10-10-9 16,4-10 4-16,5-9 5 15,2-7-5-15,-2 0 5 16,-4-14-5-16,-6-7 0 16,-9-4 5-16,-8-1-3 15,-4 4 1-15,0 5-4 16,-15 7-5-16,-10 9-9 15,-6 1 9-15,1 0-5 0,7 10 0 16,10 4-74-16,10 0-100 16,3-2-101-16,3-6-292 15</inkml:trace>
  <inkml:trace contextRef="#ctx0" brushRef="#br0" timeOffset="-107697.64">5757 15934 332 0,'0'0'568'0,"0"0"-549"15,0 0 34-15,0 0 20 16,-12 73-14-16,12-46-23 0,0 0-19 15,0-2-17 1,7-2-3-16,13-7-239 0,5-12-195 16</inkml:trace>
  <inkml:trace contextRef="#ctx0" brushRef="#br0" timeOffset="-107452.43">5975 16131 500 0,'0'0'319'0,"0"0"-293"0,0 0 0 15,0 0-26-15,0 0-5 16,80-1-213-16</inkml:trace>
  <inkml:trace contextRef="#ctx0" brushRef="#br0" timeOffset="-107231.28">6306 16134 662 0,'0'0'192'0,"0"0"-93"0,0 0 42 16,0 0-83-1,0 0-37-15,0 0-21 0,79 6-4 16,-47-6-461-16</inkml:trace>
  <inkml:trace contextRef="#ctx0" brushRef="#br0" timeOffset="-107083.75">6688 16162 1032 0,'0'0'37'0,"0"0"104"15,0 0-32-15,0 0-89 16,91-8-20-16,-58 1-67 16,-3 1-411-16</inkml:trace>
  <inkml:trace contextRef="#ctx0" brushRef="#br0" timeOffset="-106880.25">7234 15724 440 0,'0'0'918'16,"0"0"-857"-16,0 0 26 0,0 0-49 15,0 0 26-15,-3 121-3 16,3-66-6-16,0 1-24 15,0 1-26-15,3-4 11 16,3-4-16-16,-1-9-3 16,1-5 0-16,7-6-110 15,-1-9-107-15,9-12-369 16</inkml:trace>
  <inkml:trace contextRef="#ctx0" brushRef="#br0" timeOffset="-106707.4">7513 15712 1221 0,'0'0'81'0,"0"0"0"0,0 0 41 15,83-21-97-15,-53 44-2 16,-7 9-9-16,-8 9 0 15,-9 6 5-15,-6 5 5 16,-6 3-18-16,-14-4 18 16,2-6-12-16,7-13-2 0,6-9-7 15,5-9 0 1,3-5-3-16,18-6 5 0,9-3-1 16,4 0-4-16,8-12-46 15,1-6-89 1,-3-8-200-16,-2-10-645 0</inkml:trace>
  <inkml:trace contextRef="#ctx0" brushRef="#br0" timeOffset="-106492.35">8022 15835 935 0,'0'0'217'0,"0"0"-102"0,0 0-31 15,0 0-11-15,0 85 33 16,0-46-49-16,0 2-22 15,4-1-18-15,1-4-14 16,-4-3-3-16,2-1-1 16,-1-6-66-16,2-6-239 0,2-9-477 15</inkml:trace>
  <inkml:trace contextRef="#ctx0" brushRef="#br0" timeOffset="-106230.02">8363 15821 566 0,'0'0'560'0,"0"0"-502"16,0 0 98-16,-31 76 4 0,24-39-88 16,7-3-34-16,0-3-3 15,0-7-7-15,19-7-11 16,8-7-15-16,4-8 2 15,5-2 8-15,-2-4-10 16,-2-17 4-16,-7-4 3 16,-10-4-6-16,-5-3 13 15,-10 0 2-15,0 0-14 16,-6 6-4-16,-19 8-2 16,-5 5-1-16,-6 7-33 15,-2 6-62-15,-4 0-84 16,-6 3-381-16</inkml:trace>
  <inkml:trace contextRef="#ctx0" brushRef="#br0" timeOffset="-104864.56">2789 15779 931 0,'0'0'60'0,"0"0"-49"16,0 0 83-16,0 0 3 16,0 0-51-16,0 0-34 15,56-45-10-15,-29 70 16 16,4 6 36-16,2 2-20 0,5-1-1 16,-6-4-8-16,-5-7 0 15,0-6 13-15,-2-10-22 16,11-5 8-16,13-18-5 15,11-23 3-15,10-16-7 16,4-5-15-16,1-4 0 16,-2 2 2-16,-13 8-2 0,-11 8 3 15,-18 11 1-15,-14 12-4 16,-4 9 1 0,-7 9-1-16,-1 7-2 0,1 0-30 15,7 10-116-15,5 16-12 16,3 8-104-16,-2 2-117 15</inkml:trace>
  <inkml:trace contextRef="#ctx0" brushRef="#br0" timeOffset="-103766.91">11526 18080 793 0,'0'0'266'0,"0"0"-193"0,0 0 38 16,0 0-67-1,0 0 0-15,0 0 14 0,-28 72 5 16,28-48-32-16,18-8-10 16,15-5-1-16,14-7 6 15,16-4-3-15,15-18 14 16,14-17-9-16,5-12-13 15,-3-5 12 1,-9 1-1-16,-13-1 2 0,-15 6-14 16,-16 12-6-16,-17 11-7 0,-11 13 2 15,-8 6-6 1,1 4 0-16,9 0-67 0,6 1-48 16,10 9-117-1,2-4-205-15</inkml:trace>
  <inkml:trace contextRef="#ctx0" brushRef="#br0" timeOffset="-102530.7">21761 17654 892 0,'0'0'286'0,"0"0"-96"16,0 0-39-16,0 0-49 15,0 0-48-15,0 0-16 16,0 0-6-16,0-25-24 16,0 25 0-16,0 2-7 15,0 11 3-15,0 0 24 0,1 0-6 16,5-5-10-16,4-2 3 16,4-3-6-16,7-3 7 15,14 0 14-15,12-17-3 16,10-12-4-1,-1-4-16-15,3-7-1 0,-5-2-6 16,-4-2-2-16,-6 6 1 16,-6 7 1-16,-8 8-7 15,-6 10-22-15,-2 6-41 16,-1 6-28-16,-3 1-29 16,0 5-128-16,-9 10-256 15</inkml:trace>
  <inkml:trace contextRef="#ctx0" brushRef="#br0" timeOffset="-45272.84">9379 16763 548 0,'0'0'182'0,"0"0"-26"16,0 0 6-16,0 0-38 15,-27-73-31-15,13 69 12 16,-10 4-48-16,-7 3-30 15,-10 20 6-15,-5 14-5 16,-6 16 18-16,-5 14-11 0,5 17-20 16,7 13 11-16,14 9-25 15,16-3 0-15,15-7-1 16,16-18-13-16,23-18 0 16,13-17 3-16,8-20 0 15,4-18 7-15,5-8 1 16,-2-28 2-16,-6-16 0 15,-10-16 2-15,-20-17 4 16,-12-18-4-16,-14-6-1 16,-5 5 0-16,-19 18-1 15,-20 21-12-15,-9 17-14 16,-6 14-77-16,-4 6-168 0,-5 8-329 16</inkml:trace>
  <inkml:trace contextRef="#ctx0" brushRef="#br0" timeOffset="-43425.6">1721 14455 1022 0,'0'0'0'0,"0"0"0"15,0 0 69-15,0 0-65 0,0 0 18 16,-89-34-2 0,73 41-11-16,-4 17 20 0,-4 10-24 15,-1 14-2-15,-2 4 29 16,9 3-32-16,3 1 16 15,5-5-16-15,8 1 12 16,2-5-17-16,9-5 5 16,18-9 0-16,9-12-2 15,7-11 4-15,2-10 18 16,4-17 0-16,-6-22-16 16,-2-12 19-16,-10-7-23 15,-10 3 0-15,-18-1 14 0,-3 2-6 16,-30 6-8-16,-6 5 0 15,-4 11-1 1,2 12-4-16,10 12-29 0,3 8-67 16,7 4-102-16,9 15-181 15</inkml:trace>
  <inkml:trace contextRef="#ctx0" brushRef="#br0" timeOffset="-42667.55">2230 14426 194 0,'0'0'595'16,"0"0"-567"-16,0 0 79 0,0 0 21 15,0 0-79 1,0 0-48-16,-94 10 16 15,73 24-13-15,0 15 31 0,2 7 11 16,10 8-34-16,9 6 31 16,0 2-19-16,25-4-23 15,16-8 5-15,12-14-6 16,13-19 0 0,7-18 24-16,3-9-19 0,-4-21-1 15,-8-21 3-15,-6-12 5 0,-13-8-1 16,-21-2-6-1,-17-3-5-15,-10 1 7 0,-37 3-4 16,-18 13-4-16,-8 14 1 16,-7 20-13-16,4 13 7 15,11 3-49-15,15 17-62 16,23 9-118-16,16 1-197 16</inkml:trace>
  <inkml:trace contextRef="#ctx0" brushRef="#br0" timeOffset="-42230.76">2751 14404 878 0,'0'0'76'16,"0"0"-52"-16,0 0 77 16,0 0-59-16,0 0-42 15,0 0 0-15,3 36 30 16,34-24-25-16,-1-3 22 16,3-8-19-16,-2-1 1 15,-1 0 6-15,-5-10-15 16,-7-4 0-16,-6 2 10 0,-11 2-1 15,-4 7-3-15,-3 3 40 16,0 0 8-16,-1 17-41 16,-8 22-12-16,-1 18-1 15,2 9 36-15,8 3-26 16,0-3 8-16,0 2-18 16,15-3 6-16,1-6-12 15,-1-8 6-15,0-12-31 16,-5-7-85-16,-7-11-81 15,-3-11-113-15,0-10-323 16</inkml:trace>
  <inkml:trace contextRef="#ctx0" brushRef="#br0" timeOffset="-42024.18">2825 14746 997 0,'0'0'1'0,"0"0"2"16,88-13 1-16,-16 5 21 15,13-3-25-15,-4-4-9 16,-10-6-196-16,-8-7-436 16</inkml:trace>
  <inkml:trace contextRef="#ctx0" brushRef="#br0" timeOffset="-41768.58">3543 14283 907 0,'0'0'14'0,"0"0"107"0,-80 27-21 16,47 11-65 0,0 14 20-16,10 12 11 0,4 9-37 15,16 3 7 1,3 0-36-16,12-7 8 0,21-11-16 16,11-14 3-16,6-18 5 15,2-21 3-15,0-5 3 16,-10-28 2-16,-8-13-1 15,-13-4-4-15,-18-5 18 0,-3 3-19 16,-28 1 2 0,-14 13-4-16,-4 7 7 15,1 13-7-15,5 12 0 16,10 1-1-16,9 8-7 0,15 14-68 16,6 3-71-1,6-2-140-15,18-7-77 0</inkml:trace>
  <inkml:trace contextRef="#ctx0" brushRef="#br0" timeOffset="-40936.2">3970 14352 917 0,'0'0'10'15,"0"0"-6"-15,-60 86 89 16,42-31-79-16,6 10 46 15,0 3 0-15,8 0-44 16,4-4 22-16,0-3-10 16,10-7-27-16,11-9 14 15,3-10-15-15,6-9 0 16,0-11 0-16,-2-9 18 0,3-6-13 16,-2-7 5-16,-4-21-6 15,-4-8 24 1,-6 0-28-16,-9 3 10 0,-6 10-10 15,0 9 17-15,-3 7-32 16,-12 5 15-16,-3 2-16 16,4 0-34-16,-2 6-88 15,4 7-178-15,5-3-254 16</inkml:trace>
  <inkml:trace contextRef="#ctx0" brushRef="#br0" timeOffset="-40573.69">4501 14819 1255 0,'0'0'29'0,"0"0"-12"0,0 0 25 15,0 0-42-15,0 0 13 16,80 0-28-16,-35-3-96 16,1-4-244-16</inkml:trace>
  <inkml:trace contextRef="#ctx0" brushRef="#br0" timeOffset="-40334.64">5080 14853 986 0,'0'0'26'16,"0"0"-18"0,0 0-4-16,86-3-4 0,-44-4-251 15,4 0-242 1</inkml:trace>
  <inkml:trace contextRef="#ctx0" brushRef="#br0" timeOffset="-40036.4">5697 14853 675 0,'0'0'122'0,"0"0"-88"0,0 0 46 16,0 0-80-16,0 0-12 15,99 0-244-15</inkml:trace>
  <inkml:trace contextRef="#ctx0" brushRef="#br0" timeOffset="-39824.65">6160 14832 636 0,'0'0'210'0,"0"0"-190"16,0 0 31-16,0 0-51 16,83-16-12-16,-50 8-272 15</inkml:trace>
  <inkml:trace contextRef="#ctx0" brushRef="#br0" timeOffset="-39775.66">6682 14763 830 0,'0'0'29'16,"0"0"-29"-16,0 0-30 16,0 0-244-16</inkml:trace>
  <inkml:trace contextRef="#ctx0" brushRef="#br0" timeOffset="-39728.66">7355 14682 150 0,'0'0'0'0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3:13:05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11893 16676 321 0,'0'0'69'0,"0"0"19"16,0 0-21-16,0 0-9 16,0 0 20-16,0 0-49 15,0 0 23-15,-4 0-13 16,2 0-19-16,1 0 22 16,-1 0-27-16,2 0 5 15,-1 1 15-15,-1-1-27 16,2 0 21-16,0 0-14 15,0 0-10-15,0 0 15 16,0 0-20-16,0 0 3 16,0 0-3-16,0 0-4 15,0 0-24-15,0 0-123 0,0 0-83 16,3 0-356 0</inkml:trace>
  <inkml:trace contextRef="#ctx0" brushRef="#br0" timeOffset="27371.9">7743 4282 868 0,'0'0'83'0,"0"0"-8"0,0 0 76 0,0 0-72 16,0 0 38-16,-21-72-12 16,19 69-55-16,1 3 37 15,-1 0-47-15,1 0-36 16,-2 8 2-16,2 19-3 16,1 13-3-16,0 17 15 15,0 8-5-15,11 1 8 16,4-1-18-16,6-4 0 15,1-8-1-15,1-7 12 16,2-11-11-16,4-8 0 0,-1-10 11 16,5-10-15-1,3-7 4-15,7-7 0 0,2-26 15 16,1-13-5-16,-6-15-10 16,-10-9 0-16,-9-1 17 15,-12 0-16-15,-6 9-1 16,-3 11 0-16,0 12-3 15,0 13 9-15,0 11-6 16,-3 8 0-16,3 7-72 16,0 0 7-16,0 0-97 15,4 15-169-15,11 4-50 0,5-1-294 16</inkml:trace>
  <inkml:trace contextRef="#ctx0" brushRef="#br0" timeOffset="27783.85">8586 4180 458 0,'0'0'344'0,"0"0"-271"0,0 0 96 0,0 0-38 16,0 0-49-16,0 0 31 15,3-68-56-15,-11 68-55 16,-16 16 20-16,-10 12-11 15,-9 5-10-15,4 4 6 16,8 0 6-16,10-2-1 0,21-2-12 16,0 2 0-1,38 1-10-15,15 5 17 16,14 0-7-16,1-1 0 16,-8-5 15-16,-15-8-12 15,-17-9-3-15,-17-8 0 0,-11-4 25 16,0-2-19-16,-11 2 47 15,-17 0-10-15,-9 6-40 16,-5-2 12-16,3-2-15 0,8-4-16 16,11-2 2-16,9-2-81 15,6 0 7-15,5-2-90 16,6-10-129-16,19-7-158 16</inkml:trace>
  <inkml:trace contextRef="#ctx0" brushRef="#br0" timeOffset="28227.48">8930 4431 630 0,'0'0'388'16,"0"0"-309"-16,0 0 7 0,0 0-37 16,0 0-49-16,0 0 0 15,2 7-15-15,10 3 23 0,4-2-8 16,2-1 0-1,2-4 3-15,0-3-6 0,4 0 3 16,-1 0 0-16,2-10 1 16,0-7 10-16,1-5-8 15,-1-3-3 1,-2-1 8-16,-3 1-8 16,-6 0 11-16,-2 4-10 0,-8 3 42 15,-4 5-41-15,0 5 45 16,0 2 14-16,-16 3-47 15,-4 2 21-15,-11 1-35 16,-3 1 0-16,-11 18 8 0,-1 10 10 16,-2 7 0-1,8 6 14-15,7 4-28 0,12-1 40 16,15-2-39 0,6-5-4-16,0-6 14 0,22-5-1 15,8-6-13 1,6-7 2-16,3-7 6 0,1-5 6 15,0-2-15-15,4 0-6 16,8-9-22-16,12-9-91 16,6-7-10-16,2-5-301 15</inkml:trace>
  <inkml:trace contextRef="#ctx0" brushRef="#br0" timeOffset="28915.89">10697 4117 775 0,'0'0'211'0,"0"0"-94"0,0 0 18 16,-112-14-21-16,73 20-51 15,2 12-21-15,-2 9 27 16,3 4-30-1,2 6 0-15,4 5 7 0,5 5-36 16,5 3 32-16,13-2-34 16,7-1-3-16,0-6 17 15,12-4-22-15,15-8 0 16,7-6-3-16,9-7 9 16,7-8-6-16,6-7 0 15,2-1-48-15,2 0-14 16,-8-11-51-16,-8-10-44 15,-10-9 32-15,-6-8 39 16,-10-5 59-16,-6 0 27 0,-6 0 10 16,-4 10 88-1,-2 7 22-15,0 8 3 0,0 8-21 16,0 6-52-16,0 4 25 16,0 0-30-16,0 0-40 15,0 0 12-15,0 12-17 16,0 13 0-16,0 4 30 15,0 6-25-15,0 4 23 16,0-4-28-16,4-1 6 16,5-3-18-16,1-6 7 15,2-5-42-15,-1-7-18 16,-2-6-60-16,4-7-25 0,-1 0-94 16,-1-27-179-16</inkml:trace>
  <inkml:trace contextRef="#ctx0" brushRef="#br0" timeOffset="29160.01">10898 4114 1111 0,'0'0'102'16,"0"0"89"-16,0 0-48 15,0 0-99-15,0 0-9 16,0 0-27-16,-24-32-2 15,24 32-12-15,0 0-37 16,2 11-86-16,11 8-22 16,4-3-96-16,2 2-176 0</inkml:trace>
  <inkml:trace contextRef="#ctx0" brushRef="#br0" timeOffset="29631.1">11016 4256 844 0,'0'0'228'0,"0"0"-116"0,0 0 4 0,0 0-32 15,0 0-55-15,0 0 33 16,6 0-23-16,16-4-17 0,4-5 50 16,11-4-26-1,-3 0 15 1,-4 3-16-1,-9 3-44-15,-3 6 35 16,-3 1-34-16,1 0 2 0,2 1-2 16,2 16 5-1,2 5-7-15,-1 7 0 0,0 6 7 16,1 8-10 0,-1 2 3-16,-1 5 0 0,-3-1-1 0,-3-3 12 0,-5-5-11 15,-6-7 0-15,-3-7-1 16,-2-5-1-16,-20-2 2 0,-8-2 0 15,-3-6 8-15,3-5 3 16,5-7-11-16,7 0 17 16,5-15-10-1,5-15 35-15,5-10-35 0,3-6-5 16,11-8 1 0,22-2 3-16,11 1-6 0,6 2 0 15,2 7 2-15,-2 8-11 16,-9 8 9-16,-5 8-9 15,-8 5 4-15,-3 7-69 16,0 7-10-16,0 3-38 16,-2 0-127-16,-2 4-187 15</inkml:trace>
  <inkml:trace contextRef="#ctx0" brushRef="#br0" timeOffset="30866.87">11911 4266 818 0,'0'0'217'16,"0"0"-80"-16,0 0 54 15,0 0-101-15,0 0 0 0,0 0-10 16,-13-13-42-16,11 13 25 16,-2 0-53-16,-2 0-3 15,-6 14 12-15,-1 4-9 16,-4 10 5-16,1 4 7 16,4 4-21-16,0 1 34 15,6 0-28-15,4-1-6 16,2-3 13-16,0-4-2 15,8-3-12-15,11-3 0 16,0-5 9-16,3-3-13 16,1-4 4-16,4-2 0 0,3-6-8 15,1-3 7-15,1 0-10 16,-1-6-15-16,0-10-41 16,-1-2 42-16,-2-4-39 15,-1-1-11 1,-4 0 9-16,-1 0-91 0,-4-3-32 15,-4 2-62-15,-5 2-12 16,-4 2 178 0,-3 2 79-16,-2 0 6 15,0 3 142-15,0-2-6 0,0-1 32 16,0 1-14-16,0 0-53 0,0 4 28 16,0 2-44-1,0 1-16-15,0 4 11 16,0 1-43-16,0 3 22 0,0 2-10 15,-2 0-34-15,1 0 21 16,-2 0-36-16,0 0 0 16,3 5-8-16,-1 10 11 15,-1 9-3-15,1 9 3 16,1 3 8-16,0 2 0 16,0 0-11-16,0 1 0 15,11-5-3-15,4-7 13 16,8-1-11-16,2-7 1 15,3-7-44-15,-2-3 28 16,5-9-40-16,-2 0 5 16,-3-5 41-16,-2-14-36 15,-2-7 31-15,-5-5 3 0,-1-5-7 16,-4-3 12-16,0 3 7 16,-4-1 0-16,-4 3-1 15,-1 2 16-15,-3 3-1 16,0 5 15-16,0 9-3 15,0 4 30-15,0 5-24 16,0 3 2-16,0 3 15 16,0 0-47-16,0 0 15 15,0 0-17-15,0 3-14 16,-1 13 9-16,1 7-2 16,0 7 7-16,0 3-2 15,3-3 12-15,6 0-10 16,2-1 0-16,0-6-10 0,0-4 5 15,-1-5-51 1,0-6-9-16,5-3 11 0,2-5-27 16,5 0 10-1,5-22-3-15,-2-7-72 0,-4-14 20 16,-5-11-75-16,-3-12-25 16,-9-8 19-16,-2-5-37 15,-2 3 244 1,0 11 163-16,0 13 25 0,5 16-28 15,0 9 34 1,-1 9-54-16,-1 8 11 0,-1 4-30 16,-2 5-8-16,0 1-34 0,0 0-59 15,0 18-10 1,1 16 4-16,7 18-13 0,1 16 71 16,0 7-43-1,1 6 25-15,-1-4-10 0,1-4-30 16,-2-7 19-1,-2-9-33-15,-3-9 0 0,0-10-7 16,1-7 16 0,-4-10-19-16,2-8-4 0,-2-4-86 15,6-9-11-15,7 0-160 16,8-20-310-16</inkml:trace>
  <inkml:trace contextRef="#ctx0" brushRef="#br0" timeOffset="31371.29">13372 4168 694 0,'0'0'135'15,"0"0"-15"-15,0 0 24 0,3-72-28 0,-3 63-58 16,-2 4 36-16,-10 4-15 16,-5 1-40-16,-6 0 27 0,-8 19-39 15,-9 11 14-15,-2 10 20 16,-3 6-40-16,8 5 27 16,7 0-19-16,13-3-22 15,9-6 8 1,8-5-15-1,0-9 0-15,0-8-4 0,11-9-3 16,4-7 5 0,9-4 0-16,9-8-17 0,9-21 6 15,1-10 2-15,-4-9 8 16,-11-5-15-16,-10 3 29 0,-12 9-11 16,-1 16 24-16,-5 13-16 0,0 11 52 15,0 1-51 1,0 0-7-16,0 20-4 15,0 12-7-15,-2 10 9 16,2 7 0-16,0-3-8 16,5-2-6-16,5-3-86 0,2-6-50 15,3-11-117-15,4-14-412 16</inkml:trace>
  <inkml:trace contextRef="#ctx0" brushRef="#br0" timeOffset="31799.24">13609 4207 701 0,'0'0'117'0,"0"0"29"0,69-74 10 0,-50 64-57 16,-5 7 15-1,-1 3-49-15,0 0 2 0,2 6-17 16,0 16-37-1,1 8 16-15,1 12-12 0,-1 9-15 16,-1 3 16-16,0 1-14 16,-1-3-4-16,-4-6 4 15,2-4 13-15,-4-10-9 16,-5-8-8-16,-2-11 2 16,-1-5-10-16,0-5 8 15,0-3 0-15,0 0 11 16,-3-3 3-16,-5-18 51 0,4-9-35 15,4-15-21 1,0-6 17-16,6-2-17 16,15 2-7-16,3 8-2 0,10 10 8 15,3 6-16-15,1 7 8 16,-2 6-31-16,-5 7 8 16,-3 7-55-16,-1 0-27 15,-5 8-93-15,-8 6-254 16</inkml:trace>
  <inkml:trace contextRef="#ctx0" brushRef="#br0" timeOffset="32809.17">15486 3817 740 0,'0'0'212'0,"0"0"-75"0,0 0-10 0,0 0-82 16,0 0 1-16,0 0-1 16,0 0 5-16,9-20 32 15,-9 20-38-15,-8 0-5 16,-12 1-35-16,-12 12 11 16,-8 7-15-16,-8 9 4 15,-1 8 0-15,3-2 20 16,8-1-23-16,13-5 1 15,13-4 1-15,10-5 7 16,2-2-10-16,5-1 0 0,17-3 3 16,11 2 1-1,9 2-4-15,9 2 2 0,7 3-2 16,0 3 15-16,-1 4-15 16,-11 0 0-16,-9-4 4 15,-17-1-8-15,-13-3 4 16,-7-4 0-16,-22 2 9 15,-22-1-2 1,-12 3 12-16,-4-4-19 0,4-4 8 16,6-7-8-16,10-7 0 15,6 0 0-15,7 0-4 0,9-9-33 16,5 0-6 0,11 2-34-16,2-2-109 0,25-1-81 15,14-5-294 1</inkml:trace>
  <inkml:trace contextRef="#ctx0" brushRef="#br0" timeOffset="33545.4">15796 3592 779 0,'0'0'170'0,"0"0"-50"16,0 0 77-16,0 0-52 0,0 0-75 16,0 0-33-16,-53-18-30 15,42 65-7-15,-1 19 40 16,8 10-36-16,4 6 36 15,0 0-4-15,3-2-27 16,10-5 15-16,4-6-20 16,5-11-4-16,0-13 0 15,2-13 3 1,-4-12-13-16,-1-11 10 0,-6-9-7 0,2 0-5 16,2-7 16-16,5-16-4 15,3-8 0-15,1-3 14 16,-4 1-18-16,1 3 4 15,-4 6 0-15,-7 8 21 16,-3 9-18 0,-5 6 36-16,-2 1-18 0,-2 0-10 15,3 5-22-15,3 15 7 16,6 7 4-16,7 4 0 16,0 1 8-16,2-3-8 15,2-4 0-15,0-7-19 16,3-5 9-16,-4-7-38 15,1-6-2-15,-1 0 41 0,-2-19-14 16,-1-6 23-16,-3-6-1 16,-7-4 9-16,-3 1-6 15,-1 7 10-15,-5 6 14 16,0 10 21-16,0 4-24 16,0 7 17-16,0 0-10 15,0 0-20-15,0 0-14 16,0 5 4-16,0 13-1 15,0 10-15-15,0 4 23 16,0 2-7-16,4 0 0 16,6-6 8-16,0-3-23 15,2-5-16-15,2-6-57 16,3-5 2-16,7-9-121 16,3-2-16-16,-1-22-106 0,0-13-376 15</inkml:trace>
  <inkml:trace contextRef="#ctx0" brushRef="#br0" timeOffset="33809.68">16466 3882 805 0,'0'0'155'15,"0"0"2"-15,0 0-35 16,0 0-79-16,-80 31 11 16,80-13-47-16,0-1 8 15,10-2-15-15,9-5 0 16,4-7-12-16,-5-3 7 15,0 0 10-15,-5-13 20 16,-3-4 51-16,-7-4-27 16,-3-2 13-16,0 3-44 15,0 4-13-15,-10 7-10 0,1 9-9 16,-3 0-31-16,-1 8-39 16,5 12-151-16,7-2-168 15</inkml:trace>
  <inkml:trace contextRef="#ctx0" brushRef="#br0" timeOffset="34540.25">16778 3604 1007 0,'0'0'122'0,"0"0"43"16,0 0 4-16,0 0-104 0,0 0-48 15,0 0-4-15,-33 18 7 0,27 22-18 16,0 12 45-16,3 10-32 16,3 3 35-16,0 4-25 15,0 4-19 1,0 4 19-16,6-1-11 0,11-2-4 15,2-3-10-15,2-6 13 0,3-7-14 16,-1-7 1-16,1-9 0 16,-4-7-8-1,-1-8 15-15,-4-10-7 16,-2-7 0-16,-2-9 8 0,2-1-28 16,2 0 20-1,6-20 0-15,0-8-15 16,-1-7 22-16,-10-6-7 0,-10-1 0 15,-1-2-8-15,-34 2-2 16,-13 3-7-16,-14 9-13 16,-8 10 20-16,7 8-18 15,18 8 28-15,20 3 0 0,16 1-12 16,9 0 1 0,9 0-50-16,21 0-39 0,13 0 100 15,9 0-44-15,5-6 8 16,1-14-7-16,2-9-31 15,-1-9 64-15,1-11-14 16,-2-14 3-16,-7-10-14 16,-9-8-76-16,-17 5 111 15,-12 12 24-15,-11 18 71 16,-2 19 66-16,0 15-24 16,0 8-56-16,-5 4-32 15,-6 23-42-15,-1 23-7 16,-6 15 22-16,4 9-19 0,7 1 53 15,4-4-42 1,-1-1-10-16,4-2 7 0,-2-5 3 16,-1-8-14-16,0-7 0 15,0-9-25 1,0-8 15-16,3-7-65 16,0-8-33-16,0-6-66 0,0-6-128 15,11-2-123-15</inkml:trace>
  <inkml:trace contextRef="#ctx0" brushRef="#br0" timeOffset="35014.54">17052 4106 883 0,'0'0'154'0,"0"0"17"16,0 0-82-16,0 0-23 0,0 0-66 15,0 0-9-15,5 0 7 16,22 0 4-16,5-3-1 16,7-7 17-16,7-2-11 15,2-5 9-15,3-3-14 16,-1-3-2-16,0 1 16 16,-5-1-10-16,0 0 7 15,-13 2-7-15,-6 3 3 16,-14 6 7-16,-8 3-13 15,-4 5 14-15,0 2-17 0,-21 2 9 16,-16 0-9-16,-6 3 0 16,-1 12 6-16,9 4-5 15,18 6-1-15,17 9-13 16,0 8 0-16,27 5-30 16,7 2 43-16,4-3 0 15,-5-8 4 1,-10-9 9-16,-10-9 11 0,-12-11 3 15,-1-5 13-15,-12-3-14 16,-22-1 26-16,-14 0-46 16,-5 0-6-1,1 0 0-15,6 0-131 0,6 0-218 0</inkml:trace>
  <inkml:trace contextRef="#ctx0" brushRef="#br0" timeOffset="36177.58">18531 3988 1081 0,'0'0'69'0,"0"0"71"15,0 0 0-15,0 0-69 16,-93-16-61-16,70 33 32 15,-1 7-37-15,-1 10 8 16,2 4 30-16,4 3-41 0,5 0 14 16,5-2-16-1,9 1 9-15,0-6-20 0,12-3 11 16,14-6-4-16,12-8-5 16,7-9 7-16,6-8 2 15,0-1 0-15,-5-21 7 16,-10-8 7-16,-13-4-10 15,-15-1 1-15,-8-2 36 16,-2 1-38-16,-20 4 5 16,-8 5-8-16,-4 8-9 15,-2 5 7-15,2 5-8 16,7 2 10-16,12 4-10 16,9-1 10-1,6 0 0-15,3-2-17 0,18-3-10 16,10-2 24-16,11-1 3 15,6-1 0-15,4 5 2 0,3 2 8 16,3 6-4-16,-2 0 0 16,-4 10 0-16,-9 12 10 15,-7 9-16-15,-12 6 0 16,-8 4-2-16,-4 2 10 16,-5-4-8-16,-7-2 0 15,0-5 8-15,0-7-12 16,0-3 4-16,-7-10 0 15,1-3-2-15,5-6 12 16,1-3-10-16,0 0 6 16,0-3 1-16,0-18-14 0,3-15 7 15,11-12 0-15,6-8-2 16,7-2 6-16,4 6-4 16,4 11 0-16,3 10 5 15,-2 11-5-15,-3 9 0 16,-11 6 2-16,-4 5 4 15,-6 5-3-15,0 18-3 16,0 9 0-16,4 7 4 16,8 5-8-16,2 0 4 0,4-2 0 15,1-5-2 1,-1-3-14-16,1-8-37 0,2-6-29 16,2-8-111-1,-3-12-4-15,-5 0-84 0,-5-23-140 16</inkml:trace>
  <inkml:trace contextRef="#ctx0" brushRef="#br0" timeOffset="37289.72">19708 3705 882 0,'0'0'112'0,"0"0"61"0,0 0 22 16,0 0-85-16,0 0-14 16,0 0-46-16,2-59-35 0,-2 69-15 15,-3 18-5-15,-4 13 5 16,0 13 28-16,6 5-11 16,1-1 11-16,0-1-26 15,15 0 1-15,3-6-3 16,6-6 4-1,2-8-4-15,4-10 0 0,-2-10-23 16,-1-9 17-16,0-8-22 16,-2 0 23-16,-2-6-4 15,-1-12 16-15,-4-3-7 16,-1-2 0-16,-1-2 7 16,-3-2-5-16,1-1-1 15,-4 1-1-15,-2 2 23 16,-4 3-22-16,-1 5 22 0,-3 4 5 15,0 7 0-15,0 3 23 16,0 3-23-16,0 0-15 16,0 0-13-16,0 0-5 15,0 8 4-15,0 11-4 16,0 6 5-16,0 2 2 16,9 0-2-16,9-5 0 15,7-3-5-15,8-5 8 16,10-6-4-16,8-4 1 15,1-4-6 1,-1 0 2-16,-11-12-11 0,-7-15-1 16,-6-7 15-16,-7-2-10 15,-7 3 10-15,-7 6 1 0,-5 9 0 16,-1 8 5 0,0 5-4-16,0 3 12 0,0 2 7 15,0 0-13-15,0 0-7 16,0 0 0-16,0 6-17 15,0 12 16-15,0 8-11 16,0 12 12-16,0 5 1 16,2 1 5-16,3 4-6 15,3-1 0-15,0-3 8 16,1 0-11-16,1-6 3 0,4-4 0 16,-1-7-5-16,3-9 12 15,0-8-7-15,3-6 0 16,6-4-6-1,3-1-6-15,5-20 12 0,3-8 0 16,-3-14-5 0,-3-6 14-16,-10-5-9 0,-4 3 0 15,-7 12 3-15,-2 11 4 16,-4 11-4-16,-2 8 5 16,-1 9 28-16,0 0-31 15,0 0 9-15,0 0-14 16,0 20-16-16,0 12 13 15,0 16 6-15,0 13-3 0,0 8 32 16,2 3-30 0,-2 3 24-16,0 4-24 0,0-3 6 15,-16-4 16 1,-4-6-18-16,-2-6-6 0,-2-7 5 16,0-6 12-16,1-9-10 15,1-8-7-15,-1-8 1 16,-1-2-5-16,3-8 4 15,-3 0 0-15,3-7-3 16,1-2-1-16,1-3-4 0,0 0-2 16,2-7-55-1,3-11 12-15,3-12-57 16,9-8-44-16,2-8-168 0,2-8-760 16</inkml:trace>
  <inkml:trace contextRef="#ctx0" brushRef="#br0" timeOffset="37563.01">21486 4293 659 0,'0'0'870'16,"0"0"-807"-16,0 0 88 16,0 0-38-16,0 0-22 15,0 0-63-15,11 53 3 0,-10-50-21 16,-1-3 2-16,0 1-24 16,0-1-1-16,0 5-69 15,-15 0-56-15,-20 1-77 16,-15-5-453-16</inkml:trace>
  <inkml:trace contextRef="#ctx0" brushRef="#br0" timeOffset="38711.18">6933 3841 1309 0,'0'0'95'0,"0"0"-77"0,0 0 68 16,0 0-66 0,0 0 5-16,0 0-25 15,-32 35 0-15,47 20-14 0,3 7 21 16,0-3-7-16,-3-4 0 16,0-9-83-16,-5-8-10 15,-2-12-78-15,2-10-32 16,-1-13-36-16,2-5-99 15,2-29 50-15</inkml:trace>
  <inkml:trace contextRef="#ctx0" brushRef="#br0" timeOffset="38844.65">7112 3937 420 0,'0'0'396'0,"0"0"-255"0,0 0 27 16,0 0-36 0,0 0-80-16,0 0-33 15,83-19-19-15,-52 67 0 0,1 10-7 16,-1 13 7-16,-1 12-52 15,-2 7-131-15,-5 3-262 16</inkml:trace>
  <inkml:trace contextRef="#ctx0" brushRef="#br0" timeOffset="40079.9">21378 3288 1088 0,'0'0'204'0,"0"0"-85"0,0 0 7 16,0 0-30-16,0 0-68 15,0 0-28-15,0 0 39 16,3 66-32-16,-3-36 8 16,-2-1-15-16,-10 2-25 0,-3 2 6 15,0-3-100-15,2-4-117 16,9-12-162-16,4-11-472 15</inkml:trace>
  <inkml:trace contextRef="#ctx0" brushRef="#br0" timeOffset="40233.5">21563 3334 409 0,'0'0'870'0,"0"0"-717"16,0 0-23-16,0 0-30 0,0 0-73 15,0 0-20 1,7 41-3-16,-1-2 10 0,-3 7-13 15,-3 1-1 1,0 3-55-16,-12 4-47 0,-19-1-167 16,-16 3-241-1</inkml:trace>
  <inkml:trace contextRef="#ctx0" brushRef="#br0" timeOffset="43121.12">9281 5224 757 0,'0'0'78'0,"0"0"-41"0,0 0 66 16,0 0-64-16,0 0-31 15,0 0-8-15,-15-7 0 16,15 7-15-16,14 0 30 16,9 0-8-16,15-3 37 15,12-3-15-15,13-5 33 0,10-1-26 16,8 0-10-1,-1 2-11 1,-5 1 2-16,-5 3-16 0,-6 0-1 0,-1 0 8 16,-2 2-5-1,2-2-3-15,2 4 0 0,2-1 1 16,7-2 20-16,4 1-21 16,8-3 8-16,2 0-1 15,-3-2 18-15,-5 1-25 16,-10 0 0-16,-7-1 3 15,0 1 16-15,-4-2-17 16,1-1 13-16,1-1-12 16,2 2 35-16,1 2-37 15,-1 1 13-15,-1 1-11 16,0 3 15-16,-1 2-18 16,-5-1 0-16,-1 1 4 15,-7 0-4-15,0-1 0 0,3-2 0 16,4-1 1-16,9-2 16 15,2-2-8-15,5 3-3 16,-2-1 0-16,0 3-5 16,-2 0 3-16,3 1-4 15,-5 0 0-15,-3 0 11 16,-3 0-12-16,-2 2 1 16,-3-2 0-16,1 2-3 15,2-2 5-15,-2 0-2 16,0 3 0-16,-4 0 14 15,1 0-19-15,3 0 5 16,5 0 0-16,1 0-1 16,2 0 7-16,-2 0-6 15,-2 0 0-15,0 0-2 0,2 0-4 16,4-3 6-16,3-2 0 16,0-1-3-16,0 0 13 15,-4 1-10-15,-5 1 0 16,-2 4 9-16,-3 0-13 15,-5 0 4-15,3 0 0 16,-1 0-6-16,-2 0 12 16,2 0-6-16,-1 0 0 15,1 0 9-15,9 0-13 16,6 0 4-16,5 0 0 16,-2 0-7-16,-3 0 18 0,-7 0-11 15,-1 0 0 1,-3-2 5-16,1-2-7 0,1 1 2 15,-1-1 0 1,-1 1 6-16,2 3 5 0,3-1-11 16,1 1 0-16,4 0 11 15,3 0-6-15,2 0-5 16,-1 0 0 0,-1 0 15-16,-5 0-7 0,1 0 0 15,-2 0-8-15,0 0 10 16,-3 0-8-16,-1 3-2 15,-2-2 0-15,2 2-5 16,5 0 17-16,1 1-12 0,3-1 0 16,0 1 5-1,-1-1-6-15,-2-1 3 0,-1 0-2 16,-2 1 14-16,0-2-1 16,-1 0-13-16,-2 2 0 15,0 0 9-15,-2-2-16 16,6 1 9-16,3-1-2 15,1-1 0-15,1 0 13 16,-4 0-13-16,-2 0 0 16,0 0 2-16,2 0-3 15,1 0 1-15,0 0 0 16,-3 0-1-16,-1 0 13 16,-2 0-12-16,2 0 0 15,-2 0 7-15,2 0-8 16,-2 0 1-16,0 0 0 0,1 0-2 15,-3 0 11-15,2 0-9 16,0 0 0 0,1 0 6-16,-1-1-8 0,-2-2 2 15,-2 0 0-15,0 3-8 16,-2-1 18-16,2 1-10 16,0 0 0-16,-1-3 8 15,2 2-11-15,-1-1 3 16,0 1 0-16,3-1-2 15,1 2 16-15,-2-1-14 16,0 1 0-16,-5-1 6 0,-1 1-9 16,-2-2 3-1,-2 2 0-15,3 0 9 0,-2 0 6 16,6 0-13-16,5 0-2 16,2 0 16-16,4 0-16 15,-4 0 0-15,-7 0 0 16,-3 0-7-16,-3 0 17 15,-2 0-10-15,3 0 0 16,0 0 8-16,-2 0-17 16,1 0 9-16,-1 0 0 15,-1 0-7-15,0 0 19 16,2 0-12-16,-1 0 0 16,-1 0 9-16,-1 0-18 15,-2 3 9-15,-3-2 0 16,1 1-8-16,-4-1 19 0,0 1-11 15,-3-1 0-15,1 2 8 16,2-2-15-16,0 1 7 16,4 2 0-16,-1-1-8 15,-2-1 20-15,1 3-12 16,-1-2 0-16,-3-1 1 16,0 1-16-16,-1 2 15 15,0-4 0-15,0 3-11 16,3-1 23-16,0 0-12 15,5 1 0-15,0-1 9 0,1 1-22 16,-1-1 13 0,-2 0 0-16,-3 0-9 15,-5 0 17 1,-3-2-8-16,-2 0 0 0,-6-1 14 0,2 0-29 16,0 0 15-16,2 0 0 15,-2 0-3-15,2 0 12 16,0 0-9-16,1 0 0 15,1 0 14-15,-2 0-21 16,0 0 7-16,-5 0 0 16,-1 0-9-16,-3 0 24 15,-3 0-15-15,-1 0 0 16,0 0 13-16,-2 0 12 16,0 0-24-16,-5 0 8 15,1 0 20-15,-2 0-16 16,0 0-2-16,-2 0-11 0,-1 0 13 15,0 0-25-15,0 0 12 16,0 0-26-16,0 0-5 16,-4 0-82-16,-21 0-35 15,-13-5-178-15</inkml:trace>
  <inkml:trace contextRef="#ctx0" brushRef="#br0" timeOffset="44274.68">15450 5277 826 0,'0'0'226'0,"0"0"-192"15,0 0 122-15,0 0 0 0,0 0-102 16,0 0 12 0,0 0-32-16,11-46-22 0,-11 46 20 15,0 0-28-15,0 11-4 16,0 13 0-16,0 11 10 15,0 12 22-15,0 4-4 16,0 2-19-16,-8 2 21 16,-2-4-16-16,-2-2-12 15,1-5 1-15,1-9 17 0,4-6-14 16,1-9-6-16,4-6 0 16,1-7 0-1,0 0 1-15,3 0-1 16,21 0 0-16,18 0 10 0,20-2-2 15,14-2-8-15,3-3 0 16,-4 0-5-16,-14 0 3 16,-12-7 0-16,-13-1-5 15,-9-1-42-15,-12 0 30 16,-6-3-39-16,-5 0-43 16,-1-8-140-16,1-6-411 15</inkml:trace>
  <inkml:trace contextRef="#ctx0" brushRef="#br0" timeOffset="45309.01">16069 5514 989 0,'0'0'163'16,"0"0"-163"-16,0 0 90 16,0 0-72-16,0 0 13 15,0 0-13-15,21 74-14 16,5-69 21-16,2-2-25 15,2-3 1-15,0-3 9 16,-2-12 4-16,-6-3-19 16,-8-1 5-16,-10 1-7 15,-4 1-4-15,0 2 11 16,-6 2 0-16,-10 1-3 16,-8 4 16-16,0 5-13 15,0 3 5-15,3 0 7 0,0 11 12 16,2 9-20-1,2 5 4-15,6 2 34 0,5-1-42 16,6-2 29-16,0-2-18 16,21 1-1-16,8-5 9 15,9-2-18-15,8-5 0 16,5-8 17-16,4-3-9 16,2-4-9-1,1-17 0-15,-7-9-37 0,-5-8 28 16,-12-6-31-16,-10-8 4 0,-12-6 26 15,-11-4-14-15,-1 3 24 16,0 9 0 0,-4 14 8-16,-4 16 41 0,2 10-12 15,1 8-5 1,2 2 20-16,1 0-50 0,-1 0 10 16,-3 12-12-16,-2 15 10 15,-2 12 1-15,1 12-7 16,2 8 12-1,1 4 34-15,3 5-49 0,-1 2 30 16,4-3-25-16,0-8 9 16,4-8-17-16,12-10 2 15,5-10 0-15,4-8-9 16,1-9 13-16,2-7-4 16,4-6 0-16,-2-1-1 15,-1-3-13 1,1-13 14-16,-5-5 0 0,-5-3-6 0,-11-4 12 15,-9-4-6 1,-9-6 0-16,-24 0-27 0,-13 6 25 16,-5 7-36-1,-4 14 9-15,3 11 25 0,8 0-23 16,10 1 27-16,15 8 0 16,11 0 1-16,8-2-19 15,9-2-11-15,21 0-18 16,9-5 41-16,7 0-3 15,3-7 7-15,0-12 2 16,-1-5-13-16,1-4 0 16,-4-8 13-16,-5-5 0 15,-10-8-12-15,-10 0 7 16,-7 5 5-16,-7 9 0 0,-4 12 14 16,-2 12 25-16,0 7-7 15,0 4 13-15,0 0-14 16,0 5-26-16,0 21-5 15,-3 13 0-15,0 11 12 16,1 5 10-16,2-2-17 16,0-3-4-16,0-4 23 15,9-5-5-15,6-3-15 16,-2-8-4-16,5-6 12 16,-3-5-25-16,1-8 13 15,1-4-23-15,2-5-1 0,5-2-76 16,2 0-9-1,2-9-137-15,2-11-145 0</inkml:trace>
  <inkml:trace contextRef="#ctx0" brushRef="#br0" timeOffset="45546.35">16969 5535 1232 0,'0'0'46'0,"0"0"-30"0,0 0 18 16,144-10 60-16,-61-2-81 15,2-3 7-15,-5 1-20 0,-11-1-15 16,-9 1-48-16,-10-2-171 16,-9-3-207-16</inkml:trace>
  <inkml:trace contextRef="#ctx0" brushRef="#br0" timeOffset="46327.73">18058 5025 1165 0,'0'0'140'0,"0"0"-76"16,0 0 64-16,0 0-13 15,0 0-81-15,0 0 13 16,-10-27-46-16,-1 71 33 16,-5 23-34-16,-1 19 35 15,-1 10-18-15,3 3 33 16,5-3-49-16,6-4 16 15,1-9-7-15,3-8 9 16,-3-10-10-16,-1-10-9 16,-3-10 4-16,0-11 10 15,2-9-4-15,1-11-10 16,4-5 0-16,0-6 19 0,0-3-30 16,0 0 11-1,0 0-15-15,0 0 13 0,0-3-67 16,6-12-2-16,21-7-10 15,19-10-126-15,11-10-275 16</inkml:trace>
  <inkml:trace contextRef="#ctx0" brushRef="#br0" timeOffset="47244.65">18435 5311 1002 0,'0'0'112'0,"0"0"15"15,0 0 24-15,0 0-58 16,0 0-54-16,0 0-28 0,-8 12 13 15,5 20-22 1,0 12 22-16,-2 6 38 0,2 4-61 16,2 0 23-1,-1-4-22-15,2-3 16 0,0-9-20 16,0-7 2-16,0-7 0 16,0-10-5-16,0-8 12 15,0-3-7-15,0-3 0 16,0 0-10-16,0 0 0 15,0-6 6-15,0-11 4 16,0-5-9-16,0-5 18 16,0-7-9-16,0 0 0 15,0-5 11-15,3-2-17 16,8-6 6-16,9-7 0 16,7-3-12-16,9-6 21 0,5 4-9 15,4 10 0-15,2 13 5 16,-1 14-12-1,-4 13 7-15,-8 7 0 16,-7 2 7-16,-8 0 0 0,-10 5-7 16,-7 8 0-16,-2 4-9 15,-9 4-5-15,-23 2 12 16,-9 0 2-16,-5-1-13 16,0-4 7-16,5-3 6 15,7-6 0-15,8-2 11 16,13-4-14-1,6-2 3-15,7-1 0 0,0 2-10 16,0 5 5-16,11 5 5 16,10 8 1-16,8 7 14 0,8 4-3 15,5 3-12 1,7 2 0-16,2-3 8 0,-1-3 4 16,-8-3-12-1,-7-8 0-15,-10-3-14 0,-6-6 11 16,-5-4-44-16,-3-6-24 15,2 0 11-15,-1-5-46 16,2-13 29-16,2-5 32 16,-2-6 22-16,-2-1 22 15,-2 0 2 1,0 5 7-16,-4 8 80 16,-3 7-35-16,0 6 31 0,-3 2-7 15,0 2-53-15,0 0 15 16,0 0-39-16,0 8 0 15,0 6-10-15,4 4 24 0,3 0-14 16,-1 1 0-16,0-5-43 16,2-3-42-16,1-2-122 15,0-8-114-15,1-1-220 16</inkml:trace>
  <inkml:trace contextRef="#ctx0" brushRef="#br0" timeOffset="47560.39">19164 5106 865 0,'0'0'127'0,"0"0"-20"0,0 0-25 15,-87 30 4 1,66-7-52-16,8-1 19 16,8-2-46-16,5-4 11 0,0-5-31 15,8-3 13-15,13-5 0 16,4-3 28-16,6 0-25 15,1-10 11-15,-4-8-14 16,-6-5 18-16,-8-2-11 16,-11 0-6-16,-3-2 4 15,-6 5 2-15,-16 8 0 16,-8 7-13-16,-3 7 6 16,-3 0-42-16,3 14 17 15,5 10-75-15,7 6-33 16,7 2-120-16,8 1-235 0</inkml:trace>
  <inkml:trace contextRef="#ctx0" brushRef="#br0" timeOffset="49078.7">19517 5327 44 0,'0'0'539'0,"0"0"-488"0,0 0 103 16,0 0-14-16,0 0-53 0,0 0 3 16,50-38-14-16,-50 33-15 15,0 2 44-15,0 1-49 16,-7-3 19-16,-8 2-43 15,-10 3-18-15,-6 0 0 16,-11 0-11-16,-4 13 1 16,-2 4 32-16,6 3-33 15,9 1 23-15,11-1-25 16,10-2 18-16,6-1-28 16,4-3 9-16,2-1 0 15,0-2-14-15,8 2 27 0,9-2-13 16,5 2 0-1,8 1 8-15,3 0-14 0,4 0 6 16,4 3 0-16,-2 0-8 16,0 3 19-16,-4 0-11 15,-4 2 0-15,-6 1 11 16,-4-2 9-16,-4 2-19 16,-4-4-1-16,-4 1 6 15,-3-3 15-15,-3-1-20 16,-3-2 5-16,0-2 2 15,0-2 21-15,0-1-29 16,0-2 13-16,-14-3 13 0,-5 2-15 16,-7-1 2-1,-7 1-13-15,1-2 9 0,2 1 4 16,5-3-8-16,-1 0-5 16,4-2 0-16,0 0 18 15,4 0-18-15,3 0 0 16,4-6 1-16,4-2-5 15,0-2 4-15,5-2 0 16,2 1-7-16,0-6-9 16,7-4 10-16,12-3 6 15,4-3-20-15,6 3 9 16,0 0-16-16,1 3 1 0,0 1 16 16,1 2-37-16,2 0 34 15,-1-2-8-15,2-2-27 16,0 0 40-1,2-3-33-15,3-2 0 16,-3-2 16-16,-5 3-39 0,-1 1 33 16,-5 3 18-16,-4 4 13 15,-2 1-11-15,-2 0 11 16,1 0 0-16,-3 0-3 16,0-1 22-16,-3 0-18 15,-1-1 6-15,-3 1-4 16,-2-1 34-16,-3 1-29 15,-3 1 23-15,0 3 11 16,0 0-36-16,0 3 39 16,0 1-19-16,0 3-21 15,0 4 38-15,0 0-40 0,-1 3 16 16,-1 0-6-16,0 0 7 16,1 0-21-16,-1 0 1 15,-1 0-3-15,-3 14-15 16,-4 10 27-16,-2 10-9 15,3 8 18-15,-3 5-5 16,6 4-4-16,3-1-9 16,3-1 1-16,0-5-5 15,0-5 13-15,0-7-9 0,8-8 0 16,2-5 1 0,-1-9-9-16,2-5 8 0,2-5-12 15,4 0-4 1,5-3 9-16,3-14 7 0,0-7 0 15,0-2-1-15,-2-3-2 16,-2 2 3 0,-6 6 0-16,-5 9-2 0,-5 8 19 15,-5 4-17-15,0 0 0 16,0 0 16-16,0 16-20 16,1 7 4-16,5 5 0 15,5 1 2-15,2-4 7 16,2-4-9-16,5-4 0 15,-1-7 8-15,4-4-12 16,0-6 4-16,3 0 0 16,-1-3-16-16,-1-13 17 15,0-7-1-15,0-5 0 0,-5-5 0 16,-2-10-4-16,-3-1 4 16,-5 5 0-16,-3 11 9 15,-4 12 2-15,-2 11 3 16,0 5 10-16,0 0-9 15,0 0-12-15,0 8-3 16,-3 16 0-16,-2 10-13 16,1 3 22-16,1 0-9 15,3-2 0-15,0-6 10 0,0-2-15 16,7-5 5 0,11-3-20-16,2-5 12 15,6-6-72-15,3-3 13 16,4-5-51-16,-1 0-94 0,-2-10-41 15,-4-8-255 1</inkml:trace>
  <inkml:trace contextRef="#ctx0" brushRef="#br0" timeOffset="49370.05">20456 5338 495 0,'0'0'397'0,"0"0"-372"0,0 0-11 16,122 0 16-16,-62 0 50 15,1 0-3-15,-2-2-28 16,-6-2 27-16,-7-3-72 15,-6-1 5-15,-4-3-18 16,-5-4-75-16,-4 0-220 16</inkml:trace>
  <inkml:trace contextRef="#ctx0" brushRef="#br0" timeOffset="49854.1">20989 5541 1104 0,'0'0'752'0,"0"0"-751"0,0 0 132 15,0 0-84 1,0 0-41-16,0 0-8 15,-41 0-13-15,51 0-83 0,7 0-115 16,0-13-531 0</inkml:trace>
  <inkml:trace contextRef="#ctx0" brushRef="#br0" timeOffset="-159299.83">20746 16414 699 0,'0'0'163'0,"0"0"-24"16,0 0 40-16,0 0-90 16,0 0-7-16,0 0-8 15,0 0-61-15,-28-24 4 16,19 79-14-16,-1 12 8 0,2 7 5 16,2-2-6-16,5-6-1 15,1-4-4-15,4-10-5 16,20-11-2-16,9-14 1 15,6-15 0-15,1-12 1 16,-1-9 4-16,-4-21-3 16,-10-8 5-16,-9-5 8 15,-9-4-8-15,-7 5 6 16,0 10-6-16,0 16 4 16,0 13 26-16,0 3-34 15,0 19-2-15,0 16 0 16,0 5 1-16,5 3 4 15,14-4-5-15,7-6-2 16,0-8 1-16,3-8 0 0,-2-11-2 16,1-6-8-1,1-3 6-15,-4-21 2 0,-1-9 3 16,-8-6 4-16,-4-4 1 16,-9 3-5-16,-3 0 5 15,0 10-5-15,-15 10-1 16,-1 7-7-16,-2 11-55 15,-2 2-105-15,2 2-115 16,8 9-140-16</inkml:trace>
  <inkml:trace contextRef="#ctx0" brushRef="#br0" timeOffset="-158513.89">21282 16402 917 0,'0'0'104'0,"0"0"32"0,0 0-113 16,5 77-10 0,-4-15 38-16,-1 7 0 0,0-3-17 15,0-5-23 1,6-9-2-16,6-12-9 0,2-14-1 16,5-12-1-16,6-12 2 15,3-2 7-15,5-20 3 16,0-13 2-16,-2-7-2 0,-4 2 2 15,-6 4-4 1,-1 8 21-16,-10 11 9 0,0 8-19 16,-5 7-19-16,1 1-9 15,0 16-8-15,3 7 16 16,6 2 1-16,4-4 3 16,8-5-3-16,12-7-61 15,7-9-58-15,9-1 13 16,3-14-22-16,-4-12 14 15,-11-8 77-15,-10-6 37 0,-12-5 19 16,-12-2 50 0,-9 4 47-16,0 7-40 0,-3 15-3 15,-15 16-6 1,-3 5-19-16,-6 18-23 0,-4 14-14 16,3 8 7-16,9 1 9 15,9-3-18-15,10-7-9 16,5-9-4-16,19-7-3 15,1-10 7-15,2-5 7 16,-1 0-1-16,-1-10 6 16,-1-7-10-1,-2-1 1-15,-5 3 4 0,-6 5-5 16,-5 7 2-16,0 3-4 16,-1 0-4-16,1 0-2 15,6 10 4-15,-2 0 2 16,5-1 0-16,0-3-1 15,7-5 1-15,5-1 2 0,7-4-2 16,4-19 1-16,1-10-1 16,1-11 0-16,-4-10 2 15,-7-6 0-15,-7 2 0 16,-9 10 0-16,-9 14 2 16,-4 17 4-16,0 15 3 15,0 2 14-15,-6 22-21 16,-8 18-4-16,0 7 9 15,2 3-7-15,9-5 0 16,3-5-2-16,0-7-4 16,3-9 1-16,12-5-108 15,-4-9-156-15,3-10-389 0</inkml:trace>
  <inkml:trace contextRef="#ctx0" brushRef="#br0" timeOffset="-158162.52">22941 16316 791 0,'0'0'191'0,"0"0"-106"0,0 0-15 15,0 0 9-15,0 0 25 0,2 81-17 16,-2-53-14-16,0-1-39 16,0 0-11-16,-3-4-16 15,0-1-7-15,0-4 0 16,3-5-4-16,0-7-105 15,0-6-301-15,0-6-419 16</inkml:trace>
  <inkml:trace contextRef="#ctx0" brushRef="#br0" timeOffset="-157997.83">22977 16141 69 0,'0'0'939'0,"0"0"-815"15,0 0 17-15,0 0-38 16,0 0-54-16,0 0-20 16,0 0-29-16,-14-4-14 15,11 17 6-15,-1 5-95 16,4 2-87-16,0-3-222 16</inkml:trace>
  <inkml:trace contextRef="#ctx0" brushRef="#br0" timeOffset="-157452.71">22983 16200 805 0,'0'0'79'16,"0"0"140"-16,0-105-97 15,6 65-31-15,4 5 11 16,-4 8 3-16,-4 12-26 16,-1 7-31-16,-1 7 8 0,0 1-35 15,-1 31-21-15,-13 24-2 16,-2 19 2-1,1 8 11-15,-1 2 4 0,5-6-6 16,2-8-4-16,6-12-3 16,3-12-1-16,0-16 2 15,0-13-3 1,3-11 0-16,14-6 0 0,5-13 2 16,6-19 18-16,8-13-17 15,1-7 1-15,-2-1-4 16,-2 7 2-16,-8 12-2 0,-6 15 3 15,-11 11-3 1,-5 8 0-16,-2 6-4 0,-1 17-25 16,0 12 29-1,0 3-5-15,0 0 2 0,0-2 3 16,0-5-10-16,0-5-29 16,9-6-37-16,12-10-64 15,9-8-60-15,6-2-78 16,4-5-148-16</inkml:trace>
  <inkml:trace contextRef="#ctx0" brushRef="#br0" timeOffset="-156720.68">23617 16216 650 0,'0'0'231'0,"0"0"-64"0,0 0-7 15,0 0-91-15,-107 20-11 16,71 13 19-16,2 3-13 15,5 1-8-15,9 0-28 16,10-8-23-16,10-5-5 16,0-8-2-16,14-8-16 15,10-8 11-15,10 0 7 16,5-20 5-16,-2-7-5 16,-1-1-8-16,-8-1 5 15,-6 3 3-15,-9 8 5 0,-6 7 0 16,-7 9-5-1,0 2 0-15,0 7 0 0,-1 13-3 16,-5 5 3 0,1 4 4-16,5-3 2 0,0 0-6 15,5-8 2-15,14-5-4 16,5-6-6-16,7-7 4 16,5 0-3-16,1-11-51 15,-1-12-7-15,-3-1 31 16,-6 0 33-16,-7 5 1 15,-6 4 5-15,-8 5 12 16,-2 7 55-16,-4 3-13 16,0 3-59-16,0 22 17 0,-2 7-17 15,-4 7 31 1,1 4-7-16,0-1-13 0,4-1 2 16,-2-3-4-1,0-1 5-15,-2-6-1 0,0-3-12 16,2-8 7-16,1-9-7 15,2-5 0-15,0-6 1 16,0 0-1-16,0-6 18 16,0-18 4-16,0-11-14 15,2-17-6-15,11-16-3 16,4-14 0-16,8-8 0 16,3 4 1-16,3 15-3 0,1 20 2 15,-4 21 0 1,-1 19-1-16,-5 10 1 0,-4 1-3 15,-1 15 2 1,-10 12-7-16,-7 7 8 0,0 1 3 16,-6 1 0-16,-13-5 2 15,-5-3-3-15,0-3-3 16,-1-5 1-16,2-3-19 16,6-5-70-1,6-6-141-15,11-6-164 0</inkml:trace>
  <inkml:trace contextRef="#ctx0" brushRef="#br0" timeOffset="-156273.22">24269 16143 830 0,'0'0'150'0,"0"0"-21"0,0 0 4 15,9 96-32-15,-9-49-6 16,-6 3-14-16,-5 0-29 15,0-4-21-15,2-4-8 16,1-4-14-16,1-8 3 16,1-6 2-16,3-7-8 15,1-9 5-15,2-2 1 16,-1-6-9-16,1 0 13 16,0 0-2-16,0 0 15 15,0-6 1-15,0-11-11 0,7-9-12 16,5-8-7-1,2-11 5-15,2-9-1 16,2-8-4-16,4-8-1 0,2-2-1 16,1 8 4-16,-2 16 0 15,2 18-2-15,-1 16-3 16,1 10 3-16,-1 4-5 16,-6 8-2-16,-3 17 6 15,-10 6-12-15,-5 4 13 16,-6 2-1-16,-23-2 2 15,-7-1-4-15,-4-3 1 16,5-6-51-16,6-4-58 0,13-7-162 16,11-9-264-1</inkml:trace>
  <inkml:trace contextRef="#ctx0" brushRef="#br0" timeOffset="-155374.21">24559 16251 502 0,'0'0'245'16,"0"0"-178"-16,0 0 89 0,0 0-35 15,0 0-32-15,0 0-44 16,35 13-4-16,-23-13-12 16,6 0 3-16,2 0-18 15,0-8-4-15,3-5-1 16,-5-4-7-16,-1-1 8 0,-3 0 11 15,-2-2 13-15,-5-2 8 16,-2 3-16-16,-2-2-1 16,-3 2-10-16,0 5 7 15,0 1-2-15,-2 5-15 16,-10 6-4-16,-4 2 9 16,-3 9 0-16,-2 16-3 15,0 8 11-15,4 0-13 16,4 3 19-16,5-4-13 15,7-2-6-15,1-6-5 16,0-4-5-16,6-5 4 16,10-5 1-16,7-6-7 15,5-4 4-15,7 0-30 0,2-14-12 16,-2-7 9-16,0-4 3 31,-5-2 22-31,-5 2 10 0,-7 5 1 0,-5 9 1 16,-7 5 2-1,-4 6 5-15,-2 0-7 0,0 8 3 16,0 11-4-16,0 3 24 16,0 1 1-16,0-3-6 15,0-2-5-15,0-5-7 16,0-4 1-16,0-4-6 16,0-4 2-16,3-1-2 15,9 0 4-15,7-10 14 16,5-11-11-16,6-4-6 15,-2-6 1-15,0 1 0 0,-3 6-1 16,-6 7-3-16,-7 8 2 16,-5 9 3-16,-5 0-5 15,-2 7-6-15,1 12 4 16,-1 5 2-16,2-1 8 16,-1-2-2-16,4-4-4 15,-1-4 0-15,4-5-2 16,2-2 3-16,4-5 2 15,5-1-5-15,3 0 7 16,7-5-3-16,-1-11 0 0,0-6-4 16,1-1 0-1,-2-5-2-15,-4-1 1 16,-9 5-14-16,-10 10 8 16,-4 9 6-16,-7 5-22 15,-17 0 19-15,3 11 2 0,8 10-3 16,13 4 1-16,0 4-4 15,24-2 8-15,4-1 6 16,-4-6-2-16,-8-6 21 16,-7-5-4-16,-6-8-19 15,-3-1-2-15,-13 0-47 16,-23-24-328-16</inkml:trace>
  <inkml:trace contextRef="#ctx0" brushRef="#br0" timeOffset="-154941.37">26198 15770 1043 0,'0'0'219'0,"0"0"-208"0,0 0 79 16,0 0 16-16,14 98-32 15,-14-67-3-15,0 0-14 16,0-2-32-16,0-2 8 16,0-3-30-16,-5-3 0 15,2-2-3-15,0-8-1 0,3-3-52 16,0-8-127-16,0-3-474 15</inkml:trace>
  <inkml:trace contextRef="#ctx0" brushRef="#br0" timeOffset="-154370.09">26246 15759 878 0,'0'0'124'16,"0"0"-74"-16,0 0-9 15,0 0 16-15,0 0-23 16,100-37-21-16,-65 20-3 16,-2-4-10-16,-3-3-1 0,-6-4-2 15,-3-6-15 1,-6-1 18-16,-6-1 0 0,-6 7 3 16,-3 8 18-16,0 8 42 15,0 9 36-15,0 4 4 16,0 0-65-16,-3 7-38 15,-5 19 1-15,-2 14 12 16,-2 11 43-16,0 11-4 16,-1 6-8-16,-1 5-2 15,1 5-15-15,1 2 2 16,-3 4-12-16,3-2-8 16,0-5 4-16,-1-5-12 15,4-7 4-15,4-9-5 16,5-11 5-16,0-9-9 15,0-12 4-15,5-10 0 0,4-7-2 16,4-6 2-16,4-1 0 16,6-4 2-16,6-17 3 15,2-9-4-15,-3-8-1 16,-10-8 0-16,-7-5-5 16,-11 3 3-16,-3 7-1 15,-27 14 0-15,-10 16-17 16,-1 11 19-16,7 0-5 15,13 0 6-15,17 0-4 16,4-1-8-16,34-21-43 16,17-13 28-16,11-14-63 15,9-9-169-15,-4-5-297 16</inkml:trace>
  <inkml:trace contextRef="#ctx0" brushRef="#br0" timeOffset="-153497.68">27633 15786 1043 0,'0'0'205'0,"0"0"-116"15,0 0 34-15,0 0-98 16,0 0-2-16,-21 76-10 0,4-15 45 16,3 4-21-1,4-2-14-15,7-5-11 0,3-15-12 16,0-13 8 0,0-14-7-16,0-10 5 0,0-6-6 15,13-6 7-15,8-22 9 16,9-13 15-16,3-9-31 15,-3 0 11-15,-5 9-6 16,-7 14-5-16,-9 13 10 16,-5 14 9-16,-4 0-19 15,0 26-12-15,2 11 9 16,4 7 3-16,2-6 3 16,3-7 2-16,3-10-5 15,-1-8 0-15,0-9 0 16,4-4 1-16,2-7 1 0,7-17 10 15,0-8-10 1,1-10 1-16,-3 1-3 0,-4-1 2 16,-1 10-2-16,-7 11 0 15,-3 11 2-15,-6 9-4 16,0 1 1-16,1 0-16 16,2 12 7-16,4 3 8 15,4 0 2-15,2-4 0 16,1-4 1-16,4-6 0 15,4-1 2-15,5-1 0 16,4-16 5-16,5-5-8 16,0-5-2-16,-3-1-2 0,-3-3-2 15,-8 0 6 1,-9 4-1-16,-8 4 3 0,-8 11-2 16,-3 10 0-1,-27 2-23-15,-11 24 17 0,-8 14 6 16,3 6 2-16,12 4-2 15,16-3 0-15,13-7-2 16,5-8-5-16,22-15 4 16,14-13 3-16,11-2 3 15,8-26-2-15,3-9-1 16,0-7-90-16,-7-4-103 16,-3-7-439-16</inkml:trace>
  <inkml:trace contextRef="#ctx0" brushRef="#br0" timeOffset="-151787.1">29370 15823 795 0,'0'0'91'0,"0"0"65"16,0 0-51-16,0 0-31 16,0 0-1-16,0 0-15 15,-66-35-7-15,44 44-10 16,-6 15-16-16,-2 10 1 0,-2 8-1 15,6 8-10 1,5 3 6-16,10-1-21 0,10-5 5 16,1-10-5-16,12-12-7 15,16-12 6-15,12-12 2 16,7-1 1-16,6-23 4 16,2-9-1-16,-1-10 0 15,-5-3-5-15,-7-8 1 16,-6-4-1-16,-9-7 2 15,-6-1 0-15,-5 9 0 16,-9 11 4-16,0 17-5 16,-6 15 14-16,-1 9 16 15,0 4 10-15,0 2-41 0,-4 27 4 16,-13 14-4-16,-2 19 3 16,-2 8 9-1,2-1-3-15,5-3-3 0,10-5-3 16,4-15-3-16,0-11-1 15,3-16-1-15,13-15-7 16,6-4 9 0,8-17 6-16,3-16-3 15,-2-10 2-15,1-5-4 0,-4 1-1 16,-1 8 5-16,-5 11-1 16,-7 13-1-16,-5 10-3 15,-7 5-3-15,-1 0 3 16,-2 15-19-16,1 8 19 15,1 4 0-15,1-3 4 0,6-3-7 16,4-3 3 0,5-8-11-16,8-5-36 0,5-5-42 15,7 0-96 1,1-15 9-16,2 1-95 0,-4-4 149 16,-2-2-11-16,-7-1 109 15,-6-3 24-15,-5 1 123 16,-9 4 29-16,-4 3-17 15,-4 4-18-15,0 5-19 16,-8 1-7-16,-13 6-52 0,-4 0-6 16,-3 4-2-1,-1 16 31-15,4 2-18 0,7 4-15 16,6-5-10 0,9-1-19-16,3-8 2 0,0-3-5 15,10-7-1-15,7-2 4 16,7 0 5-16,1-5-4 15,-1-3 6-15,-6 1-4 16,-6 5 0-16,-5 2-3 16,-2 0-3-16,-2 0 2 15,1 0 0-15,2 2 1 16,4 3 0-16,4-2 0 16,4-2 0-16,3-1 8 15,4 0-4-15,7-7-3 16,1-8 0-16,5-8 7 0,-1-1-6 15,-1-1-2 1,-6 1 0-16,-9 3 6 0,-8 3-6 16,-7 10 4-1,-6 4 2-15,0 4-5 16,0 0-1-16,0 15 0 0,-9 11 0 16,-3 9 3-16,-1 13 2 15,1 7 8-15,0 8 0 16,2 3-12-16,-5-5 9 15,-2-1-1-15,0-6-4 16,0-7 19-16,-4-1-8 16,2-5 15-16,-5-6 2 0,-3-7-18 15,2-8 3 1,3-8-12-16,2-5-5 0,4-7 11 16,4 0-7-1,-2-16 4-15,7-17-9 0,4-6 5 16,3-9-7-16,6-2 2 15,18 4 0-15,5 2-4 16,6 5 2-16,1 2 2 16,1 3 0-16,3 3-4 15,-1 0 4-15,3 2 0 16,4-1-9-16,2 0 5 16,5 2-15-16,10-2-6 15,1-2 0-15,1 0 1 16,-6-3 20-16,-7 2-1 15,-10 3 5-15,-12 1 0 0,-9 7 2 16,-15 5-2-16,-6 8 4 16,0 7-4-16,-20 2 0 15,-14 11-3-15,-8 18 3 16,0 13-6-16,8 3 5 16,12 0 0-16,14-4 1 15,8-9-11-15,18-12 7 16,17-11 4-16,11-9 0 15,6-13-2-15,5-20 3 16,6-7-2-16,-1-9-32 16,-1-4-97-16,-2-8-224 15</inkml:trace>
  <inkml:trace contextRef="#ctx0" brushRef="#br0" timeOffset="-151040.39">31823 15797 703 0,'0'0'190'0,"0"0"-109"0,0 0 17 15,80-83-42-15,-71 69 20 16,-9 1 33-16,0 3 10 16,-6 5-22-16,-19 2-51 15,-11 3-44-15,-7 1 9 16,-3 20-11-16,5 7 0 15,13 5-1-15,17-1 1 0,11 4-5 16,8-2 6-16,19 1-1 16,4-1 9-1,-1-3-8-15,-7-6 4 0,-7-4-2 16,-10-5-1-16,-6-3 13 16,0 1-8-16,-15 2 8 15,-12 4 5-15,-8-1-18 16,0-2 5-16,4-6-7 15,10-4-22-15,7-7-71 16,14 0-160-16,0-11-90 16</inkml:trace>
  <inkml:trace contextRef="#ctx0" brushRef="#br0" timeOffset="-150666.03">32066 15766 810 0,'0'0'274'15,"0"0"-213"-15,0 0-14 16,0 0-26-16,0 0 70 16,13 84-1-16,-13-48-18 15,0 4-18-15,-10-1-36 16,-2-4 14-16,0-6-19 16,0-10-1-16,6-8-1 0,3-6-9 15,3-5 6 1,0 0 5-16,-3-10 24 0,1-18 17 15,-1-12-50 1,3-10-1-16,3-11-1 16,20-3-1-16,11 4-1 0,4 7 0 15,0 17 2-15,-2 13-4 16,0 14 2-16,1 9 0 16,-6 0 2-16,-5 13 1 15,-8 9-1-15,-14 1 4 16,-4 4-1-16,-19 2 8 15,-20-1-7-15,-12 0-2 16,-11-1-4-16,-10-2-50 16,-7-2-117-16,-6-5-531 15</inkml:trace>
  <inkml:trace contextRef="#ctx0" brushRef="#br0" timeOffset="-135798.24">3173 5574 325 0,'0'0'812'16,"0"0"-812"-16,0 0-16 0,0 0-1 15,0 0 17-15,0 0 3 16,0 0-3-16,-31 83-5 16,31-62-11-16,0-11-103 15,6-10 3-15,10-3-31 16,4-28 20-16,3-12-84 15</inkml:trace>
  <inkml:trace contextRef="#ctx0" brushRef="#br0" timeOffset="-135658.03">3173 5574 195 0,'91'-126'189'0,"-88"105"-15"15,-3 10-52-15,0 6-18 0,0 5-26 0,6 0-78 16,7 10-5-16,7 15 4 16,8 10-16-1,5 4-72-15,7 2-170 0</inkml:trace>
  <inkml:trace contextRef="#ctx0" brushRef="#br0" timeOffset="-134857.66">14260 5425 984 0,'0'0'23'0,"0"0"-14"0,0 0-9 16,-41 74 14-16,33-52-14 16,1 2 0-16,6-5-45 15,1-6-203-15,1-9-297 16</inkml:trace>
  <inkml:trace contextRef="#ctx0" brushRef="#br0" timeOffset="-134723.92">14331 5534 861 0,'0'0'161'0,"0"0"-146"0,0 0 6 16,-28 79 26-16,28-32-17 16,0 10-30-16,0 3-40 15,0-5-351-15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3:18:06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13601 3493 1189 0,'0'0'23'0,"0"0"-23"16,0 0 0-16,0 0 42 16,0 0 10-16,0 0-20 0,157 2 42 15,-16 5-25-15,36 1-10 16,24 4-31-16,17-4-1 15,12-1 5 1,10-5-8-16,-6-2-4 0,-11-4 3 16,-28-14 3-16,-32-4 14 15,-24 0-10-15,-30-1 24 16,-20 3 6-16,-21 4-32 16,-24 5 16-16,-20 4-18 15,-17 3-1-15,-7-3-10 0,-36-3-40 16,-44-8-171-1,-36-9-432-15</inkml:trace>
  <inkml:trace contextRef="#ctx0" brushRef="#br0" timeOffset="473.79">13388 4030 1236 0,'0'0'167'16,"0"0"-130"-16,0 0 14 15,0 0-7-15,0 0-38 16,0 77-4-16,11-33 82 0,-1 1-56 16,2-1-12-16,-3-7-7 15,-3-2 0-15,-3-5-2 16,-1-5-7 0,-2-4-12-16,0-5-75 0,0-8-181 15,0-8-224-15</inkml:trace>
  <inkml:trace contextRef="#ctx0" brushRef="#br0" timeOffset="644.19">13419 3912 1112 0,'0'0'145'0,"0"0"-127"0,0 0 84 15,0 0-71-15,0 0-31 16,0 0-5-16,-8-7-86 15,19 22-47-15,2-1-115 16,0-2-152-16</inkml:trace>
  <inkml:trace contextRef="#ctx0" brushRef="#br0" timeOffset="991.78">13575 3973 670 0,'0'0'229'0,"0"0"-109"15,0 0 26-15,0 0-82 0,0 0-5 16,85 71 1-16,-66-28-8 15,-1 3-12 1,-6 1-26-16,-7-5-6 16,-5-4 0-16,0-9-4 0,-2-6-2 15,-10-7-2-15,0-11 2 16,5-5 4-16,2 0 8 16,4-18 22-16,1-16 3 15,0-14-33-15,12-7 12 16,9 1-5-16,1 14-4 15,0 14 23-15,-1 15-15 16,8 11-6-16,8 4-8 0,14 24 8 16,1 13-6-1,0 7-5-15,-4 1 4 0,-9 0-5 16,-8-6 1-16,-9-6-2 16,-4-9-6-16,-9-8-90 15,-4-10-32-15,-5-9-144 16,0-1-138-16,0-17-335 15</inkml:trace>
  <inkml:trace contextRef="#ctx0" brushRef="#br0" timeOffset="1330.73">14191 3998 992 0,'0'0'95'15,"0"0"74"-15,0 0-36 0,0 0-45 16,0 0-36-1,0 0-49-15,43 16-3 0,-14 18 47 16,3 5-24-16,1-3 1 16,-3-1-18-16,0-5-1 15,-8-5 4-15,-3-8-6 16,-8-7-3-16,-5-7 0 16,-1-3 5-16,-4 0 4 15,4 0 23-15,5-16 7 16,3-12 13-16,7-11-47 15,-4-4-4-15,-1 5 1 16,-4 6 9-16,-5 10-19 0,-1 9 8 16,-2 6-46-1,0 7-15-15,3 0-85 0,5 7-166 16,5 11-70-16,4 0-84 16</inkml:trace>
  <inkml:trace contextRef="#ctx0" brushRef="#br0" timeOffset="1697.33">14889 4013 304 0,'0'0'559'0,"0"0"-418"15,0 0 48-15,0 0-56 16,0 0-36-16,0 0-96 0,-67-13 5 16,24 54 9-1,-5 10 5-15,6 1 23 0,11-1-31 16,12-7 5-16,11-5-17 15,8-8 0-15,0-9-2 16,6-10 2-16,18-10 0 16,7-2 0-16,10-19 1 15,5-15 13-15,-3-8-5 16,-4-5-6-16,-11 1 10 16,-7 7-8-16,-8 14 13 15,-7 13 40-15,-6 9-34 16,0 3 10-16,0 4-34 15,0 21-33-15,0 14 26 0,0 7 7 16,0 4-5 0,-1-6-41-16,1-2-60 15,0-9-62-15,0-7-110 0,0-12-120 16</inkml:trace>
  <inkml:trace contextRef="#ctx0" brushRef="#br0" timeOffset="2124.01">15097 4098 998 0,'0'0'123'16,"0"0"34"-16,0 0-23 15,0 0-69-15,0 0-18 16,0 0-22-16,34-77-20 0,-9 77 19 15,4 0-17-15,2 9 0 16,5 15 3-16,1 10-8 16,-3 4 5-16,-8 2-7 15,-8-4 3-15,-11-2-7 16,-7-3 4-16,0-7-3 16,-4-3 2-16,-16-5 1 15,1-5 0-15,-1-5 5 16,5-6-4-16,4 0 14 15,6-2-8-15,2-16 8 16,3-12-1-16,0-11-11 16,9-10 8-16,15-4-11 15,4 2 1-15,4 8-7 0,-1 8-4 16,0 10-21 0,2 9-9-16,0 9-56 0,0 8-39 15,0 1-128-15,-2 0-184 16</inkml:trace>
  <inkml:trace contextRef="#ctx0" brushRef="#br0" timeOffset="2701.37">15847 3943 794 0,'0'0'115'0,"0"0"73"16,0 0-31-1,0 0-17-15,0 0-60 16,0 0-65-16,-64 5 3 0,22 29-10 16,0 9 19-16,6 7 9 15,8 1-33-15,12-3 4 16,8-6-7-16,8-8 7 16,0-7-13-16,8-11 6 15,9-7-10-15,6-9 8 16,7 0-11-16,7-17 13 15,2-14 2-15,0-7 7 16,-8-5-5-16,-6 0-4 0,-7 9 0 16,-12 13 24-16,-3 13 11 15,-3 6 15 1,0 2-30-16,0 0-20 0,0 10-8 16,0 15-5-16,-3 8 13 15,3 4-6-15,0-5 6 16,0-4-34-1,6-6-21-15,13-10-48 0,6-9 1 16,6-3-7-16,2-13-15 16,1-14-10-16,-7-7 44 15,-3-2 90-15,-5-3 32 16,-7 6 108-16,-2 8-10 16,-7 10 11-16,-1 11-13 15,-2 4-35-15,0 0-83 0,0 0-10 16,3 14-4-16,1 12-3 15,5 3 7-15,2 2 0 16,-2-1 3-16,1-5-8 16,0-2-5-16,1-6-110 15,1-7-101-15,3-10-235 16</inkml:trace>
  <inkml:trace contextRef="#ctx0" brushRef="#br0" timeOffset="2857.22">16309 3923 1028 0,'0'0'156'0,"0"0"-20"0,0 0 25 15,0 0-84-15,0 0-33 16,0 0-44 0,-16-17-14-16,12 17-8 0,-4 8-193 15,-4 6-43-15,3-3-217 16</inkml:trace>
  <inkml:trace contextRef="#ctx0" brushRef="#br0" timeOffset="3509.49">16309 3923 837 0,'14'50'37'0,"-7"-27"31"16,5 8 112-16,-1 4-83 15,-1-1-10-15,-1-4-34 16,-3-6-28-16,-4-6-1 15,-2-5-24-15,0-7 0 16,0-5 6-16,1-1-1 0,2 0 8 16,5-3 65-16,6-18-15 15,9-15-24-15,8-11-39 16,5-2 5-16,-5 6 0 16,-4 13-1-16,-9 14-4 15,-5 12 6-15,-2 4-6 16,-1 3-1-16,4 17-7 15,-2 6 3-15,0 0 0 16,-1 0 10-16,-1-5-5 16,4-4 0-16,-2-4-10 15,6-8 7-15,3-5-29 0,9 0-27 16,5-11 30-16,0-13-14 16,1-9 9-1,-8 0 17-15,-10-1 17 0,-5 7 9 16,-10 7 0-16,-3 11 33 15,0 4 23-15,0 5-26 16,-11 0-31-16,-4 7-8 16,-5 16-9-16,2 8 9 15,4 4-5-15,8 0 2 16,6-2-2-16,0-5 0 16,3-6 5-16,16-6 0 15,8-8-4-15,8-6-8 0,7-2 6 16,6-9-19-1,-5-12 11-15,-1-5-6 0,-3-6 14 16,-11 3 4-16,-10 2 4 16,-10 10 3-1,-8 6-3-15,0 8 22 16,-2 3 14-16,-13 0-38 0,-7 11-1 16,1 11-1-16,5 4-7 15,6 2 5-15,10 1-10 16,0-3 5-16,13-2-73 15,16-4-90-15,9-10-190 16</inkml:trace>
  <inkml:trace contextRef="#ctx0" brushRef="#br0" timeOffset="3755.49">17872 3615 1204 0,'0'0'132'0,"0"0"-61"0,0 0 18 16,0 0-37-16,0 0-43 15,0 116 63-15,0-66-41 16,0 3-4-16,-5-1-27 0,-2 0 8 16,-3 1-16-1,0-4 8-15,3-5-87 0,1-8-121 16,6-12-111-16,0-12-242 15</inkml:trace>
  <inkml:trace contextRef="#ctx0" brushRef="#br0" timeOffset="4154.99">17814 3896 1058 0,'0'0'219'0,"0"0"-183"0,0 0 25 16,0 0 24-1,80-13-59-15,-33 12-19 0,-3 1-5 16,-7 0 0-16,-1 0 1 16,-6 1-3-16,-5 9 0 15,-6-1-3-15,-2 1 9 16,-1 1-6-16,3-2 15 15,0 2-4-15,1-2 19 16,0-2-2-16,2-3-13 16,-1-1 2-16,-4-3-16 15,-2 0 6-15,-8 0 4 16,-4-5-11-16,-3-10 25 16,0-3-25-16,-14 2 10 0,-5 0-19 15,-1 3 9 1,1 6-5-16,-1 6-85 0,0 1-148 15,11 0-177-15</inkml:trace>
  <inkml:trace contextRef="#ctx0" brushRef="#br0" timeOffset="4720.57">18437 3814 941 0,'0'0'100'0,"0"0"30"16,84-11-9-16,-54 11 21 0,2 0-85 16,1 15-10-16,1 8-14 15,-7 6-25-15,-1 10 18 16,-9 3-26 0,-8 0 2-16,-5-1 9 0,-4-5-6 15,0-8-5-15,-19-9 0 16,-7-6 4-16,-6-6 2 15,2-6 0-15,7-1-4 16,7 0 11-16,6-1-12 16,7-13 17-16,3-9 9 15,0-5-27-15,11-10 5 16,16-5-5-16,10-3-5 0,5 3-3 16,3 6-16-1,-1 9 15-15,-2 8-2 0,-5 6 9 16,-7 5-2-1,-8 5 4-15,-9 4 0 0,-8 0-2 16,-3 0-1-16,-2 7 0 16,0 10 2-16,1 6 1 15,2 0 14-15,3 3-14 16,3-2 0-16,6-3 10 16,3-4-9-16,3-4 6 15,1-5 0-15,-1-5-6 16,-1-3 9-16,-3 0-4 15,-6-9 1-15,-3-12 7 16,-8-5-14-16,0-7 1 0,-8-1-1 16,-13 5-19-16,0 0 5 15,-1 8-54-15,4 4-86 16,7 5-124-16,11-1-205 16</inkml:trace>
  <inkml:trace contextRef="#ctx0" brushRef="#br0" timeOffset="4877.52">19232 3461 949 0,'0'0'144'0,"0"0"-56"15,0 0-50-15,0 0 16 16,29 86 7-16,-21-44-30 16,-5 0-7-16,-1-3-24 0,-2-2 3 15,0-3-10 1,-6-6-138-16,-7-7-270 0</inkml:trace>
  <inkml:trace contextRef="#ctx0" brushRef="#br0" timeOffset="5033">19269 3766 1088 0,'0'0'121'16,"0"0"-13"-16,108-16 12 15,-51 15-10-15,2 0-79 16,-2 1-18-16,-12 0-8 15,-4 0 4-15,-8 0-17 16,-5 0 8-16,-6 0-97 16,-8 0-130-16,-8-18-354 0</inkml:trace>
  <inkml:trace contextRef="#ctx0" brushRef="#br0" timeOffset="25535.22">5290 7916 508 0,'0'0'99'0,"0"0"-57"0,0 0 64 16,0 0-55-16,0 0-12 15,0 0 5-15,0 0-21 16,-6 0 12-16,6 0 8 16,0 1-7-16,0 4 10 15,15-1-6-15,15 0 25 0,10-4-20 16,15 0-27-16,16 0 9 15,17-10 3-15,7-4-1 16,6-2 14-16,-4 1-22 16,-9 4-14-16,-13 4-3 15,-8 1-2-15,-6 4 0 16,-10 0-2-16,-3 1 1 16,-7 1 2-16,-5 0-3 15,-4 0 0-15,-4-2 1 16,-3 1 2-16,-2-2 0 0,1 0-3 15,-2 2 0 1,-1-1 1-16,-2 2 1 0,2-1-4 16,1 1 2-1,5-2 0-15,-4 1 2 0,1-3-2 16,-5-1 1-16,-10 1 4 16,-3 1-5-16,-6 2 0 15,3-1 19-15,-3 1 13 16,0-2 7-16,0-1-13 15,0-3-13-15,0-4-4 16,0-4-5-16,0-4 1 16,0-1 4-16,0-3-7 15,0-2 1-15,-6-2-2 16,0-2 1-16,1-2 2 16,1-3-2-16,-2-1-2 0,0-3 8 15,2-5-7-15,-1 0 8 16,1-3-7-16,-1 1-2 15,1 1 14-15,1-2-14 16,0-4 7-16,3 2-1 16,-3-1-4-1,1 4 2-15,-1 3-1 0,-1 1 0 16,-1 3 3-16,2-1-6 16,-4 3 2-16,1 1 7 15,0-1-9-15,-2 2 6 16,-2-1-6-16,3-2 0 15,1-2 2-15,-2-7 1 0,-2 0-5 16,2-6 2 0,-2-3 0-16,1 0 4 0,-3 2-4 15,6 6 0 1,0 4 0-16,1 4 1 0,0-2 0 16,2-1-1-1,-2-4 0-15,2-3-2 0,-1-3 3 16,-2 0-1-16,1 1 0 15,-2 6 2-15,4 5-2 16,3 5 0-16,0 2-3 16,0 4 3-16,0-1-1 0,0 3 2 15,0 1-2 1,0 0 2-16,6-1-2 0,1 0 1 16,-2 4-6-1,-2-3 6-15,-2 5-6 0,-1 3 5 16,0 1 1-16,0 4-4 15,0 5 4-15,0 0 0 16,0 4 0-16,0 0-1 16,0 0 1-16,0 1 0 15,0 3 0-15,0-2 0 16,0 2-5-16,0 0 3 16,0 0 2-16,0 0-2 15,0 0 2-15,0 0 0 16,0 0-2-16,5-1-3 0,1-2 5 15,5-1 0 1,3-2 0-16,4 2-3 16,0 0 3-16,10 0 0 0,2 0 0 15,3-1 4-15,8 1-4 16,6 0 0-16,5 3-2 16,3-2 2-16,8 0 0 15,-2-1 0-15,0-2 0 16,8 0-3-16,-2 0 2 15,3 1 1-15,0 0-2 16,-6 1 2 0,-3 0 0-16,-8-2 1 0,2 2-5 15,-9 0 12 1,-1 0-11-16,-6 0 3 0,-6 2 0 0,-8 1 2 16,-7 1-2-1,-5 0 1-15,-4 0-1 0,3 0-2 16,-4 0 2-16,-1 0-1 15,2 0 4-15,-6 0-7 16,0 0 6-16,0 0-2 16,-3 0 0-16,0 0 0 15,3 0-1-15,-3 0 1 16,6 0 0-16,1 0 1 16,2 0-1-16,3 0 0 15,3 0 1-15,0-3 4 16,1 2-6-16,-2-1 1 15,-2-1 0-15,-3 3-2 0,-5 0 2 16,-1 0 0-16,-3 0 0 16,0 0 4-16,0 0-8 15,0 0 4-15,0 0 0 16,0 0-5-16,0 0 5 16,0 0 0-16,0 0 5 15,0 0-4-15,0 0 1 16,0 0-2-16,0 0 1 15,0 0-4-15,0 0 5 16,0 0-2-16,0 0 0 16,0 0 0-16,0 0 0 15,0 0 0-15,0 0-4 16,0 0 2-16,0 0 3 0,0 0-1 16,0 0 0-16,0 0 1 15,0 0-1-15,0 0 0 16,0 0 0-16,0 0-2 15,0 0-1-15,0 0 3 16,0 0 3-16,0 0-1 16,0 0-4-16,0 0 2 15,0 0 0-15,0 0-2 16,0 3 3-16,0 1-3 16,-1 2 2-16,-1 2 0 15,1 2 3-15,-2 3-3 16,0 0 0-16,-2-2 4 0,4 1-4 15,-3-3 0 1,2 0 3-16,1-2-3 0,1-2 0 16,-2 2 1-1,2 2 1-15,-3 2-4 0,0 3 4 16,0 3-2 0,0 0 0-16,3 4-1 0,0 0 1 15,0 2 2-15,0 4-2 16,0 4 1-16,0 6-1 15,3 5 0-15,8 6 5 16,-1 0-1-16,-3 3 2 16,-1 1-4-16,-1 0-2 15,-2-2 0-15,0-6 5 0,1-5-5 16,-1-8 0 0,0-5-1-16,0-3 1 0,-1-3 2 15,-2 0-2 1,1-2 0-16,-1-4 0 0,0-1 1 15,0-5-1-15,0-2 2 16,0-4-1-16,0-2-1 16,0 0 1-16,0 0 7 15,0 0-5-15,0 0-1 16,0 0 1-16,0 0-3 16,0 0 0-16,0 0 0 15,0 0-2-15,0 1 0 0,0-1 0 16,0 0 2-1,0 0 0-15,0 0 1 0,0 0-3 16,0 0 6-16,0 0-2 16,0 0-1-16,0 0 5 15,0 0-2-15,0 0-4 16,0 0 3-16,0 0-3 16,0 0 0-16,0 0 0 15,0 0 1-15,0 0-1 16,0 0-2-16,0 0 2 15,0 0 2-15,0 0 0 16,0 0-2-16,0 0-3 16,0 0 3-16,0-1 4 15,0 1-3-15,0-3-1 16,0 1-1-16,0 1 0 16,0-1-1-16,0 2 2 0,0 0 0 15,0 0 0-15,0 0 0 16,0 0-2-16,0 0 2 15,0 0 0-15,0 0 1 16,0-1 0-16,0 1-1 16,0 0 0-16,0 0 0 15,0-1-1-15,0 1 4 16,0 0-2-16,0 0 0 16,0 0-1-16,0 0-3 0,0 0 3 15,0 0-4 1,0 0-1-16,0 2-3 15,0 13 7-15,-1 7 1 0,-1 8 0 16,2 4-1-16,0 2 3 16,0 1-4-16,0 0 3 15,0-5-1-15,0-4 0 16,0-5 0-16,0-5 0 16,0-5 0-16,0-5-3 15,2-1 5-15,-1-4-6 16,1 0 8-16,-1-3-4 15,-1 2 0-15,2-2 0 16,-2 0 0-16,0 0 0 16,3 0 3-16,3 0-3 15,7 0-3-15,5-3 3 16,4-2 0-16,5 3 2 16,0-1-2-16,1 3 0 15,4-2 2-15,-3 2-4 16,1 0 2-16,0 0-1 0,0 0 1 15,1 0-3-15,5 0 3 16,5 0 2-16,6 0-2 16,4 7-1-16,7-1-2 15,2 0 6-15,-2-2-6 16,-3 2 5-16,-3-1-2 16,-10 1 0-16,-6-3 4 15,-5 0-4-15,-7-2 0 16,-3 0 0-16,-6-1 1 15,3 0 1-15,-3 0-1 0,3 0-1 16,-2 0 0-16,2 0 0 16,-4 0 2-16,-3 0-2 15,-3 0-1-15,-4 0 1 16,1 2 0 0,-2-1 1-16,3-1-1 0,1 2 0 15,5-2 0 1,4 1 0-16,3-1 2 0,4 0-2 15,0 0 0-15,-1 0 3 16,-1 0-6-16,-5 0 5 16,-4 0-2-16,-4 1 0 15,-5-1 0-15,0 2-4 16,-3-2 3-16,0 0 0 16,0 1 0-16,0 0 0 15,0-1-1-15,0 0 2 0,0 0 3 16,0 0-1-16,0 0-1 15,0 0 5-15,0 2-2 16,0-2-3-16,0 0 0 16,0 0-2-16,0 0 1 15,0 0 0-15,0 0 0 16,0 0 0-16,0 0 0 16,0 0 1-16,0 0-1 0,0 0-1 15,0 4-26 1,-6 6-20-16,-6 7-22 15,-4 6 1-15,-1 2-45 16,-2 5-81-16,-5 1-209 0</inkml:trace>
  <inkml:trace contextRef="#ctx0" brushRef="#br0" timeOffset="28111.26">18741 13332 566 0,'0'0'161'0,"0"0"-66"16,0 0 65 0,14-91-63-16,-13 71-3 0,1-2-39 15,-2 0-14-15,0-2 33 16,1-1-18-16,2-3-23 16,3-1-2-16,1-2-1 15,0-2 6-15,0-3-15 16,1-2-4-16,-1-4 6 15,0-4-13-15,1-2 8 16,-2-1 2-16,3-3-10 16,0-1 7-16,0 0-6 0,1-7-1 15,4 0 3-15,-4-5-8 16,2-1 10-16,-3-5-3 16,-2-3-2-16,-2 1 7 15,-2 0-8-15,1 1-4 16,-4 1 13-16,0 2-14 15,0 1 3-15,0 1-2 16,-4 2-1-16,1 2 6 16,2 10-7-16,-1 2-2 15,2 3 2-15,-2 3-2 0,-1-2 2 16,0 3-3 0,3-1 1-16,-3 2 3 15,2 2-4-15,-1-3 0 16,-1-1-1-16,-1 0 5 0,-2-2-4 15,2 2 0 1,1 3 1-16,0 0 2 0,1 2-3 16,2-1 0-16,-1 0 0 15,1 0 4-15,-2-4-4 16,-1-1 0-16,1-5 0 16,-5-4 1-16,3-2 0 15,-4 4-1-15,1 2 0 16,1 4 1-16,0 2-1 0,2-2 0 15,-1 0 2 1,-1-5 1-16,0 1-2 16,-6-4-1-16,3-4 0 0,-2 2-2 15,0 3 0-15,3 0 2 16,-1 7 0-16,2-2-1 16,1 6 5-16,2-1-4 15,-1-2 0-15,5-6 2 16,-2-2-6-16,2-4 4 15,0-2 0-15,0 4 1 16,-1 2 0-16,-1 1-1 16,1 0 0-16,1 0 1 0,0-3-5 15,0 1 4 1,0-2 0-16,0-2 0 16,0 0 1-16,0-4-1 0,0 1 0 15,0 1 0-15,0-1 0 16,9 5 0-1,3-2 0-15,0-4-1 0,0 0 5 16,1-5-4-16,-1 1 0 16,4 1 0-16,-2 3-3 15,2 1 3-15,-2 0 0 16,-1 0 0-16,-1 0-1 16,-3 0 1-16,1 4 0 15,-2-2 0-15,-1 4-2 16,1 1 2-16,-1 4 0 15,2 2 0-15,0 4 4 0,-1 1-6 16,2 3 2-16,-4 4 0 16,2 2-4-16,-4 1 4 15,3 0 0 1,-2 2-2-16,-1-1 9 16,-2 2-8-16,-1 2 1 0,-1 2-1 15,0 2-3-15,0-1 2 16,0 3 2-16,0-1 0 15,0 1 5-15,0-1-5 16,0-2 0-16,0-1 1 16,0 2-4-16,0-2 3 0,-1-1 0 15,-2-1-3-15,0-1 8 16,-4 0-5 0,1 3 0-16,1 2 0 0,-1 5-6 15,0 4 7-15,3 4-1 16,-3 4 0-16,3-1 4 15,0 3-3-15,2 1-1 16,1 2 1-16,0 1-6 16,-2 1 5-16,2 1 0 15,0-3-2-15,-1 3-2 16,-1-1-11-16,1 1-19 16,1 0-34-16,0 0-27 15,-2 0-113-15,-2 5-174 16,-8 0-147-16</inkml:trace>
  <inkml:trace contextRef="#ctx0" brushRef="#br0" timeOffset="30989.41">8717 13078 570 0,'0'0'164'16,"0"0"-142"-1,0 0 48-15,0 0 24 16,0 0-22-16,0 0 11 0,0 0-12 15,42-20-6-15,-42 19 20 16,0 1-8-16,0 0-20 16,0 0 2-16,0 0-7 15,0 0-8-15,0 0-5 16,-17 0-22-16,-14 0 11 16,-15 0-22-16,-17 0-2 15,-10 0 11-15,-9 0-15 16,3-3 9-16,0 0 1 15,10 0-4-15,11-1 10 16,13 1-10-16,14 1-5 0,13 0 8 16,12 1-9-16,6 1 0 15,0 0-1-15,0-2-10 16,0 2-3-16,0-1-35 16,9 1-8-16,7 0-28 15,7 0-79-15,2-4-75 16,-1-6-517-16</inkml:trace>
  <inkml:trace contextRef="#ctx0" brushRef="#br0" timeOffset="32239.69">18437 6437 779 0,'0'0'360'0,"0"0"-322"0,0 0 99 15,0 0-47-15,0 0-56 16,0 0-15-16,0 0-16 16,115-10 34-16,-11 20 4 0,28 3-14 15,21 4 14 1,22 5-34-16,4 5 10 15,-14 2-5-15,-20-6-9 16,-39-4-3-16,-37-9 0 0,-32-6 2 16,-21-4 4-16,-14 0-2 15,-2 0 22-15,0 0 4 16,0 0-29-16,0 0-2 16,0 0-32-16,3-10-60 15,2-2-154-15,-1-2-295 16</inkml:trace>
  <inkml:trace contextRef="#ctx0" brushRef="#br0" timeOffset="32895.51">19820 6525 863 0,'0'0'94'15,"0"0"-12"-15,0 0 46 16,0 0-58-16,0 0-42 0,0 0 19 15,-6 0 12 1,6 0-14-16,0 0 1 0,0 0-10 16,0 0 1-16,0 0-7 15,0 0-17-15,0-3 7 16,0-3-3-16,7-1-9 16,4-3 8-16,4-1-14 15,4-5 1-15,4 0 7 16,3-4-9-16,6-3 9 15,4-2 5-15,6-3-13 16,5-6 13-16,6-6-9 0,5-4 2 16,3-7 3-16,2-12-9 15,-1-9 7-15,2-7-1 16,2 2-6-16,-4 8 11 16,-1 8-10-1,-1 6 9-15,-6 6 10 0,-3-3-12 16,-8 6 14-16,0 2 0 15,-4 5-9 1,-3 2 14-16,-2 3-16 0,-2 5 3 16,-5 3 5-16,-4 5-15 15,-4 3 13-15,-2 2-17 16,-2 5 1-16,-8 2-6 16,-2 6 3-16,-4 2-5 15,-1 1-30-15,0 0-53 16,-4 13-19-16,-24 21-60 15,-21 8-85-15,-22 7-417 0</inkml:trace>
  <inkml:trace contextRef="#ctx0" brushRef="#br0" timeOffset="34135.07">7767 13064 764 0,'0'0'47'0,"0"0"19"16,0 0 97-16,0 0-58 15,22-86 6-15,-19 74 9 16,-3 3 3-16,0 3-46 16,0 3-28-16,0 2-9 15,0 1-19-15,-6 0-16 16,-13 12-5-16,-10 21 0 15,-8 16 10-15,-2 10-4 16,-2 8 0-16,0 2 2 16,2 2-3-16,-4 1-5 15,1 1 3-15,2-1 0 16,4 0 1-16,-1-3-4 0,4-1 0 16,2-6 1-1,7-3 1-15,-2-2-2 0,4-8 0 16,0-2 5-16,5-5-5 15,-2-5 0-15,8-7 2 16,-2-4 1-16,6-6-2 16,1-5-1-1,1-3 0-15,4-6 0 0,1-1 0 16,-2-4 0-16,2 0 0 16,0-1-1-16,0 0 1 15,0 0-14-15,0 0-34 0,-3 0-64 16,-1-7-153-1,1-9-348-15</inkml:trace>
  <inkml:trace contextRef="#ctx0" brushRef="#br0" timeOffset="35677.18">21170 5510 466 0,'0'0'236'0,"0"0"-88"16,0 0 11-16,0 0-78 15,0 0-10-15,0 0-41 16,21-54 0-16,-19 52-3 16,-1 0 3-16,-1 2 18 0,2 0-25 15,4 0-16-15,5 9 4 16,9 14-8-16,11 7 11 16,12 13 8-1,16 9 5-15,14 13 7 16,13 14 11-16,10 15-9 0,4 12-7 15,7 6-13-15,-5-1 1 16,-8-6-5-16,-12-9-8 16,-20-10 9-16,-14-11 5 15,-11-14-17-15,-11-8 10 16,-4-10-9-16,-6-7 11 16,-4-11 4-16,-1-7-13 15,-2-8 9-15,-5-4-9 16,-1-6-1-16,-1 0 2 15,-1 0-3-15,1 0-4 0,1 0 0 16,3 0-48-16,7-16-44 16,4-8-269-16</inkml:trace>
  <inkml:trace contextRef="#ctx0" brushRef="#br0" timeOffset="37111.25">22522 6707 607 0,'0'0'64'0,"0"0"-2"16,0 0 47-16,0 0-39 15,0 0 13-15,0 0-4 0,-8-54-19 16,7 51-13-16,1 2-16 16,0 1-10-16,0 0-11 15,0 7-10-15,5 17 0 16,18 11 9-16,10 9 2 16,9 6 8-16,7 4 3 15,6 7-8-15,2 4 10 16,-5 1-7-16,0 2 4 15,-3-7 12-15,-8-5-26 16,-7-4 10-16,-5-5-4 16,-4-3-12-16,-4-3 10 15,0-5-10-15,1 0 7 16,2-4 4-16,2-2-7 0,3-2 11 16,1-4-8-16,2 0 9 15,-4-2-1-15,-4-2-3 16,-7-6-5-16,-6-4-5 15,-6-4 2-15,-4-5-3 16,-1-1-2-16,0 0-5 16,0 1-2-16,0-1 1 15,0 0-15-15,0 2-21 16,0-2-44-16,0 0-10 16,0 0-3-16,0 0-48 15,0 0-73-15,0 3 14 16,-1-2-6-16,1 2-118 0</inkml:trace>
  <inkml:trace contextRef="#ctx0" brushRef="#br0" timeOffset="37647.14">23374 7744 309 0,'0'0'172'16,"0"0"-19"-16,0 0 22 16,0 0-38-16,0 0-4 15,0 0-59-15,19-31-6 16,-19 29-14-16,0 2-29 0,2 0 11 15,1 0-21 1,3 0-11-16,4 0 1 0,6 0-5 16,1 0 0-16,1-1 2 15,-5-1 2-15,-2 1-3 16,-7 0 5-16,-2 1-3 16,-2 0 28-16,0 0-6 15,0 0-4-15,0 0-21 16,0 14 12-16,0 6-7 15,0 7 17-15,0 6-14 16,-5 10 12-16,-1 7 0 16,-4 11-3-16,-1 8 3 15,1 8-6-15,-5 0 8 16,4 1-10-16,1-5-5 16,1 0 3-16,2 1-3 15,1-2 0-15,0 0 0 16,3-8-3-16,0-7 12 0,1-9-16 15,1-7 0 1,-2-9 6-16,0-3-6 16,1-6 1-16,-1-5-2 0,0 1 3 15,0 0-2-15,-2-2 0 16,0 0 1-16,1-3-1 16,0-3 0-16,1-3 0 15,2-2 0-15,1-5-5 16,0 1 4-16,0-2-29 15,0 0-32-15,0 0-24 16,0 0-66-16,0 0-69 16,0 0-250-16</inkml:trace>
  <inkml:trace contextRef="#ctx0" brushRef="#br0" timeOffset="38436.11">23449 9014 508 0,'0'0'189'0,"0"0"-56"16,0 0 11-16,0 0-40 15,0 0-33-15,0 0-23 0,0-7-10 16,0 11-21-16,1 17-14 16,2 10 40-16,0 9 10 15,0 6-22-15,-3 5 0 16,0 3-12-16,0 2 7 16,0-1-13-16,0-5-13 15,0-4 10-15,0-8-3 16,0-5 0-16,0-4 8 15,0-3-10-15,1-3 3 16,-1-4 5-16,2-4-11 16,-1-3-1-16,-1-5 0 15,2-3 3-15,-2-4-4 16,1 0-15-16,-1 2-21 0,2-2-6 16,-2 0-23-16,0 0 15 15,0 0-2-15,0 1 5 16,0-1 17-16,0 1-4 15,0-1 13-15,0 0 3 16,0 2 18-16,-2-1 13 16,-7 2 27-16,-2 0 1 15,-5 1-1-15,-6 3-4 16,-3 3-4-16,-6 3 8 16,-7 4-15-16,-4 2 10 15,-5 6-14-15,-4 0-3 0,2 0 6 16,1 4-15-16,3-1 1 15,-1 4 4-15,1 1-12 16,-2 3 11-16,-4 4-11 16,-5 1 4-1,0 1-1-15,-2-1-2 0,1 3 6 16,1 0-9-16,0-1 2 16,-2 1-3-16,4 0 1 15,4-5 0-15,8-1 0 16,6-5 0-16,6-6-1 15,9-6-2-15,8-9-26 16,7-5 16-16,2-4-31 16,4-1-59-16,0-2-16 15,0 1-90-15,0-1-118 16,8 0-386-16</inkml:trace>
  <inkml:trace contextRef="#ctx0" brushRef="#br0" timeOffset="38855.18">22340 10587 57 0,'0'0'825'0,"0"0"-761"0,0 0 103 15,0 0-17-15,4 105-52 16,-4-60-5-16,0 3-34 15,0 1-15-15,0 6 1 0,0 5-17 16,0 3-3-16,0 5 7 16,0 4-18-16,0 2 3 15,0 4-3-15,0 0-7 16,0-5 13 0,-4-2-14-16,1-2 4 15,2-2 0-15,1-1-5 0,-2-10 8 16,2-11-11-16,0-8 1 15,0-9-2-15,0-7 1 16,0-3 0-16,0-5-1 16,0-6 4-16,0-3-5 15,0-2 0-15,0-2-8 16,0 0 4-16,0 0-22 0,0 0-13 16,0 0-22-1,12 0-44-15,7 0-69 0,4-13-163 16</inkml:trace>
  <inkml:trace contextRef="#ctx0" brushRef="#br0" timeOffset="39614.01">22242 11960 715 0,'0'0'102'0,"0"0"-17"0,0 0 44 16,0 0-38-1,0 0-13-15,0 0 1 16,14-41-6-16,-36 58-33 16,-11 13-15-16,-10 8 26 0,-6 7-20 15,-5 2 2-15,-3 4-11 16,-8 3-7-16,-4 5-6 16,-3 3-7-16,-4-1 2 15,5 3 1-15,0-2-5 16,2-3 0-16,6-2 0 15,9-5 3-15,11-1-10 16,7-1 7-16,8-6-11 16,4-4-4-16,3-5-7 15,1-6-5-15,4-5-18 16,0-6-33-16,2-4 10 0,2-6-36 16,2-2-51-16,-2-2-42 15,0-2-83-15</inkml:trace>
  <inkml:trace contextRef="#ctx0" brushRef="#br0" timeOffset="40380.93">21108 13003 632 0,'0'0'243'16,"0"0"-173"-16,0 0 36 15,0 0-30-15,0 0-10 16,0 0-1-16,-9 107-6 0,6-59-11 16,1 8-2-16,1 4-10 15,1 5-12-15,0 4 13 16,-3 3-14-16,0 4-2 16,-1 1-5-16,3-4 2 15,-2-1-7-15,3-4-5 16,0-5-5-16,0-4 15 15,0-2-13-15,0-9-3 16,0-6 1-16,0-4-1 16,0-2 0-16,0-7-1 15,0-3 4-15,0-8-6 0,0-5-3 16,0-6-11-16,0-5 3 16,0-2-11-16,0 0-16 15,0 0 4-15,0-2-12 16,0-3-10-16,0 4 17 15,0 1 8-15,0 0-11 16,0 0-26-16,0 0 10 16,0 0 27-16,0 0 17 15,0-1 15-15,-4-6 0 16,-5-2 2-16,-2-1 5 16,-5 2-1-16,-2 1 23 15,-6-1 7-15,-4 4-13 0,-4 0 3 16,0 2-13-1,-6 1 4-15,-3 1 3 0,-6 0 1 16,-6 0 7-16,-6 0-8 16,-2 0-6-16,2 0 7 15,1 0-10 1,1 0-6-16,0 9 4 0,-1 3-6 16,-2 3 12-16,2 0 0 15,4 2-8-15,5-2 5 16,6 1-8-16,5-3 2 15,6 1 3-15,2-3-5 16,1 2 3-16,1-1-5 16,0 0 0-16,-2-1 2 15,0-1-1-15,2-2 3 16,1 0-4-16,6-3-6 0,2 1 6 16,6-6-10-16,5 0-26 15,3 0-17-15,1-4-38 16,2-5-51-16,1 2-74 15,-2 1 0-15,1 5-104 16</inkml:trace>
  <inkml:trace contextRef="#ctx0" brushRef="#br0" timeOffset="40695.83">19613 14418 376 0,'0'0'252'0,"0"0"-180"15,0 0 0-15,0 0 25 16,0 0-49-16,0 0-29 0,-46-45 8 16,30 23-3-16,-4-7-2 15,-7-3-1-15,-9-5-3 16,-9-4 5-16,-10-6 2 16,-9-10-10-16,-9-5-4 15,-5-7 1 1,-10-4 4-16,-7 2-10 0,-7 2-1 15,-8 1-5-15,-3 6 0 0,-3 1-6 16,2 5-6 0,5 8-42-16,10 5-48 15,20 6-38-15,21 2-69 0,23 0-292 16</inkml:trace>
  <inkml:trace contextRef="#ctx0" brushRef="#br0" timeOffset="43412.92">6448 16483 991 0,'0'0'27'0,"0"0"1"0,0 0-15 16,0 100 61-16,0-25 14 16,0 11-16-16,0 8-10 15,0 9-18-15,0 9-19 16,0 12 5-16,0 6-13 15,-9-4 9-15,-2-5-17 16,0-15 2-16,3-12-1 16,2-9-7-16,3-15 1 15,3-7 6-15,0-11-9 16,0-10 0-16,0-4-1 0,0-5 6 16,0-1-6-16,0-5 0 15,0-3 1-15,0-3 3 16,0-7 0-16,0-8-4 15,0-2 0-15,0-4 2 16,0 0-1-16,0 0 0 16,0 0 2-16,0 0 0 15,0 0-3-15,6 3-4 16,21 1 0-16,21 3 4 16,26 2 17-16,28-2-5 15,29 0-8-15,21 3 1 16,26 2-3-16,11 5-2 15,11-3 0-15,-1 3 4 16,-3-5-2-16,-12-4-2 0,-20-2 0 16,-4-2 11-16,-17-1 11 15,-13 0 3 1,-11-1 3-16,-8 4-12 0,-13-2 14 16,-14 2-4-16,-13-1-17 15,-17 0 12-15,-16-1-19 16,-16-3 8-16,-12 1-10 15,-10-2 4-15,0 0-1 16,0 0-3-16,-10-13-45 16,-17-11-67-16,-12-4-148 15,-16-2-301-15</inkml:trace>
  <inkml:trace contextRef="#ctx0" brushRef="#br0" timeOffset="45072.2">7137 16577 562 0,'0'0'108'0,"0"0"-16"16,0 0 39-16,42-82-16 15,-33 66-22-15,-2 5-18 16,-2 4-14-16,-4 2-1 0,1 5 13 16,-2 0-38-1,0 0-21-15,0 2-13 0,0 20 11 16,-8 15-11-16,-2 16 15 16,2 15 3-16,1 11 16 15,2 7-17-15,1 2 9 16,0-2 2-16,2-7-26 15,-1-7 22-15,0-7-11 16,3-6-4-16,-3-7 6 16,3-9-15-16,0-7 2 15,0-12 5-15,0-5-8 16,0-5 4-16,0-5 0 16,0-2 0-16,0-2 4 0,0-4-8 15,0-1 0-15,0 0 3 16,0 0 1-16,0 0 2 15,0 0-3-15,0 0-3 16,0 0 6-16,0 0-6 16,0 0 0-16,0 0-2 15,0 0 5-15,0 0-3 16,0 0 0-16,0 0 0 16,0 0-2-16,0 0 3 15,0 0-1-15,0 0 0 0,0 0-6 16,0 0 6-1,0 0-2-15,0 0 4 16,8 0-4-16,2-3 3 0,5-1-1 16,9 0 0-16,7-2 4 15,8 5-4-15,13 1 0 16,11 0 0-16,13 0-4 16,10 4 2-16,5 4 2 15,-1 1 3-15,-7-1-1 16,-8 1-2-1,-6-1 3-15,-11 1 1 0,-12-6-8 16,-13 0 4-16,-18-2 0 16,-5 2 1-16,-8-3 2 15,-2 0-4-15,0 0 1 0,0 0 0 16,0 0-2 0,0 0 1-16,0 0 1 0,0 0 0 15,0 0 5-15,0 0-6 16,0 0 1-16,0 0 0 15,0 0 2-15,0 0 3 16,0 0-5-16,0 0 0 16,0 0 1-16,0 0-5 15,-5 3-10-15,-10 1-70 16,-10-1-76-16,-8-3-276 16,-6 0-519-16</inkml:trace>
  <inkml:trace contextRef="#ctx0" brushRef="#br0" timeOffset="45603.91">7024 16436 608 0,'0'0'36'0,"0"0"-32"0,0 0 3 16,0 0-5-1,0 0-2-15,0 0 0 0,40 26 3 16,-31-25-6-16,-2 2 4 16,-1-1-1-16,-3-2 0 15,2 0 1-15,-2 0-1 16,1 0 0-16,2 0 4 16,-3 0-8-16,2 0-40 15,-2 0-171-15</inkml:trace>
  <inkml:trace contextRef="#ctx0" brushRef="#br0" timeOffset="46477.95">7212 16494 491 0,'0'0'227'0,"0"0"-170"0,0 0 13 0,0 0 7 16,0 0-7-16,0 0 34 0,34 30-32 15,-12-27-21-15,8-3 14 16,6 0-32-16,7 0 8 16,5-3-3-16,3-6-29 15,-2 2 8-15,0 0-9 16,-7 0-7-16,-6 0 3 16,-8 1-4-16,-10 1 0 15,-7 1 4-15,-4 1 4 16,-6 3-8-16,-1 0 8 15,0 0 3-15,0 0 15 0,0 0-15 16,0 0-10 0,0 0-1-16,0 8-8 15,2 15 8-15,1 9 11 16,1 8-9-16,1 4 23 0,-1 2-10 16,-1 1-5-16,-1-1 13 15,1-2-21-15,1-2 11 16,-1-5-6-16,0-3-3 15,0-6 7-15,-1-5-9 16,-2-6 0-16,0-7 5 16,0-3-6-16,0-6-1 0,0-1 3 15,0 0 1 1,0 0 4-16,0 0-7 0,0 0 7 16,1 0 13-1,1 0-19-15,-1 0 9 0,5 0-11 16,4-1-3-1,4-6-2-15,8 4 5 0,1-3 0 16,11 2 0-16,2 1 5 16,4 0-5-16,1 2 0 15,2 1 2-15,-6-2-5 16,-3 2 4-16,-7-1-1 16,-6 1 0-16,-12 0 1 15,-1 0-2-15,-7 0 1 16,-1 0 0-16,0 0-5 15,0 0 4-15,0 0 1 16,0 0-5-16,0 0 5 16,0 0-1-16,0 0 1 0,0 10 0 15,0 7-3-15,3 7 6 16,-1 5-3-16,-2 5 8 16,0 4-5-16,0 3 6 15,0 1-3-15,0 4-1 16,0 0 3-16,0-2-8 15,0-3 2-15,0-7 3 16,0-5 4-16,-2-6-5 16,-7-5-4-16,6-5 0 15,-2-6 1-15,2-1-1 16,0-6 0-16,-1 0 0 16,-2 0 0-16,-4 0-17 0,-5-3-45 15,-3-7-135 1,-6-4-224-16</inkml:trace>
  <inkml:trace contextRef="#ctx0" brushRef="#br0" timeOffset="47684.8">10682 16672 830 0,'0'0'52'0,"-15"-84"101"0,11 57-13 16,1 13-64 0,-2 8 7-16,5 6-13 0,-3 7-38 15,0 29-30-15,0 20-1 16,3 20 45-16,0 7-4 15,0 10-2-15,0 6 6 16,3 4-29-16,-2 4 16 16,-1 0-11-16,0 1-11 15,0-4 15-15,-1-5-15 16,-5-2-1-16,-4-1 8 16,-1-3-16-16,-2-8 8 15,2-5-7-15,4-6 2 16,2-9 0-16,5-8-3 15,0-6-2-15,0-7 1 16,2-4 7-16,5-11-6 0,-1-8-2 16,2-9 4-1,-2-7-12-15,0-2 5 0,3-1 3 16,10-1 0-16,11-1 5 16,15 0-5-16,14 0 0 15,25 0 5-15,22-1-10 16,29-5 4-16,27-1 1 15,17 0 1 1,7 4 9-16,-1 0-10 0,-13 3 0 16,-13 0-13-16,-20 0 12 15,-21 0 0-15,-18-4 1 0,-18-2 0 16,-18-1 9 0,-12 0-6-16,-14 1-3 0,-15 2 5 15,-12 3 8 1,-8-1-11-16,-1 2 4 15,-2 0 3-15,0 0-8 0,0-5-2 16,0-6-13-16,0-8-45 16,0-11-87-16,0-3-190 15,-13-13-542-15</inkml:trace>
  <inkml:trace contextRef="#ctx0" brushRef="#br0" timeOffset="50302.61">12459 16498 552 0,'0'0'182'0,"0"0"-125"15,0 0 85-15,0 0 0 16,0 0-73-16,0 0-25 15,0-26-11-15,1 44-29 16,4 14 40-16,-1 16 13 0,-1 16-8 16,2 11 17-16,-2 8-19 15,0 6-11-15,1 1 14 16,2-4-25 0,0-1-2-16,3-3 1 0,3-6-13 15,-2-7 6-15,1-11-14 16,-5-15 2-16,1-8-3 15,-2-11 5-15,-4-9-6 16,1-4-1-16,-1-5 3 16,-1-3 3-16,2-3-5 15,-2 0-1-15,0 0 9 16,0 0 1-16,0 0 0 16,0-10-10-16,0-2 5 0,-12-1-7 15,-12-1 2-15,-9 1-4 16,-12 0 3-16,-7 3-14 15,-12 1 14 1,-8 4-4-16,-2 2-12 0,-7 2 10 16,2 1-7-16,-3 0 1 15,6 0 12-15,6 1-11 16,7 6 12-16,5 3-4 16,0-1-13-16,10 2 8 15,5-1-1-15,13-3 6 16,7 0-1-16,9-4 5 15,6 0 0-15,5-3-5 16,3 0 11-16,0 0-6 0,0 0 7 16,0 0-5-16,0 0 2 15,0 0-1-15,0 0 0 16,0 0-3-16,0-3 0 16,0-8 0-16,0-5 2 15,0-4-2-15,0-5 0 16,0-9-1-16,2-6 1 15,-2-6-4-15,0-1-14 16,0 2 16-16,0 5-10 16,0 4 12-16,0-1 0 15,-3 3-4-15,0 2 4 0,1 2-1 16,-1 6 2-16,-1 3-8 16,1 6 10-16,1 5-3 15,-1 3 1-15,2 4 3 16,-1 3-4-16,2 0 0 15,0 0-9-15,0 0 4 16,23 0-11-16,11 0 16 16,17 0 5-16,8 0 4 15,8 0-9-15,4 0 1 16,2 1 1-16,-5 3 7 16,-11 1-9-16,-12-1 0 15,-20-3 0-15,-11 1 5 0,-11-2-7 16,-3 1 2-1,0-1 0-15,0 0 6 16,0 0-6-16,0 2 1 0,0-2-2 16,0 0 7-16,0 0-6 15,0 0 1-15,0 0 6 16,0 0 0-16,0 0-5 16,0 0 3-16,0 0-5 15,0 0 7-15,0 0-6 16,0 0-1-16,0 0 1 15,0 0-3-15,0 0 4 16,0 0 1-16,0 0-2 16,3 0 2-16,0 0 3 15,2 0-6-15,1 0 0 16,1 0 7-16,-3 0-7 16,1 0 0-16,-1 0 0 0,5 0 4 15,-2 0-7-15,4 0 3 16,7 0 0-16,1 0-3 15,-1 0 7-15,4 0-4 16,-5 0 0 0,-1 0 0-16,-8 0 0 0,-5 0 0 15,-2 0 3-15,-1 0-5 16,0 0 4-16,0 0 1 16,0 0-3-16,0 0-4 15,0 0 1-15,0 0 3 16,0 0 0-16,-3 0 2 0,0 0-2 15,0 0 0 1,0 0 0-16,0 0 9 0,0 0-7 16,0-3-2-16,-4 1 1 15,4 1-2-15,1-3 1 16,1 1 0-16,-1-1 2 16,-1-4 2-16,2 0-8 15,-1-5 4-15,2-2 0 16,0-3 1-16,0-5-1 15,0-1 0-15,0-3-2 16,0 3 6-16,0 0-3 16,0-1-1-16,0 0 2 15,-1-1-8-15,-1-4 6 16,1 1 0-16,-4-1 1 0,2-4 2 16,-1-4-3-16,0 3 0 15,-1 0 2-15,2 5-6 16,-3 7 4-16,4 6 0 15,-1 3 0 1,0 6 0-16,-1 4 0 0,3 1 0 16,-1 2 5-16,2-1-11 15,0 2 2-15,0 0 4 16,0 0-3-16,0 0 3 16,0 0-3-16,0 0 3 15,0 0 0-15,0 0-4 16,0 0 4-16,6 0 0 15,11 6 0-15,12 0 3 0,9-1 2 16,8 2-2-16,2-1-3 16,-1 1 7-16,-8-2-7 15,-9-2 0-15,-11 0 1 16,-10-2 6-16,-3-1-5 16,-3 0-2-16,2 2 0 15,2-1 4-15,2 2-4 16,2 0 0-16,0 1 4 15,-1-1 2-15,-3 0-6 16,-1-1 0-16,0 0 3 16,-2-2 4-16,1 0-6 15,1 0 9-15,0 0 7 16,-3 0-13-16,-3 0 5 16,0 0-4-16,0 0-3 0,0 0 0 15,0 0-2-15,0 0-2 16,0 0 0-16,0 0-5 15,0 0 6-15,0 1-3 16,0 6-18-16,-9 3-22 16,0 5-61-16,0 1-117 15,-1-3-270-15</inkml:trace>
  <inkml:trace contextRef="#ctx0" brushRef="#br0" timeOffset="55519.46">9141 16606 156 0,'0'0'637'0,"0"0"-558"0,0 0 17 16,0 0 64-1,0 0-73-15,0 0-8 0,0 0 5 16,0 0-18 0,0 0-6-16,3-10-21 0,4-7-18 15,5-7-15-15,3-4 3 16,4-5-2-16,4 1-2 16,4-2 6-16,7-3-2 15,8 1-6-15,1-3 11 16,5 0-11-16,0 2 6 15,-1 1-9-15,1 0-2 0,10 2 1 16,8-1 1 0,11-3 0-16,13 0-1 0,2-2 4 15,1 7-3 1,-8 4 0-16,-9 8 0 0,-9 4 1 16,-7 6-1-16,-5 2 0 15,2 5 2 1,7 0 0-16,6 1 2 0,9 2-4 15,3 1 0-15,2 0 0 16,-7 0 0-16,-8 4-1 16,-11 11-2-16,-7 5-1 15,1 6 4-15,0 8-1 16,-1 8 2-16,4 6 1 16,-1 3-1-16,-2-2 1 15,-4-4 0-15,-5-4 0 0,-7-6 1 16,-9-2-3-16,-6-1 2 15,-5-2 0-15,-1-2-2 16,-3-3 0-16,-6-3-1 16,-2-7 5-16,-1 0-4 15,-1-7 0 1,-2-3 0-16,0-2-2 0,0-3 2 16,0 0-3-16,0 0-4 15,0 0-24-15,-2 0-6 0,-13 0-25 16,-10 0-40-1,-5 0 24-15,0 0 7 0,-1-3-31 16,7-6 33 0,0-4 68-16,5-4 1 15,3 0 3-15,0 1 12 0,6 2 24 16,3 3 24 0,2 1 2-16,4 3 19 0,-1 3-25 15,2 3-10-15,0 1-12 16,0 0-33-16,0 4-4 15,2 13-3-15,13 2 3 16,7 2 11-16,5-4 0 16,3-5-3-16,1-9 6 15,2-3-2-15,1-2 23 16,-5-15-4-16,-4-4-16 16,-7-1-5-16,-3-2-6 15,-6-1 1-15,-2 4-5 0,-4 2-28 16,-2 3-30-1,1 5-91-15,-1 2-72 0,1 4-281 16</inkml:trace>
  <inkml:trace contextRef="#ctx0" brushRef="#br0" timeOffset="56052.65">11928 15948 593 0,'0'0'385'0,"0"0"-383"16,0 0 77-1,0 90 33-15,0-44-42 0,0-4-14 16,0-6-1 0,-2-4-17-16,-2-7-17 0,-1-5-10 15,-1-8-6-15,2-4 1 16,-2-6-4-16,6-2 1 15,0 0 11-15,0 0-2 16,-5-14 26-16,-1-13-4 16,-1-12-26-16,4-9-11 15,1-6 5-15,2 0-2 16,0 4 0-16,11 11 2 16,8 10-2-16,1 9 0 15,-1 9 2-15,5 4-4 16,-3 6 4-16,-2 1-2 0,-7 0 0 15,-5 4-2-15,-7 11-4 16,-1 5 6-16,-21 7 4 16,-7 0 5-16,1-2-4 15,3-4-5-15,7-2 0 16,9-2 0-16,9-1-2 16,0 3-5-1,9 1 1-15,10 0 6 16,5-2-1-16,4-2 1 0,2-1 0 15,-2-5 0-15,-1-3-1 0,0-4-35 16,-4-3-64 0,1 0-27-16,1-12-103 0,-3-11 0 15,-2-4-133 1</inkml:trace>
  <inkml:trace contextRef="#ctx0" brushRef="#br0" timeOffset="56321.45">12248 16026 384 0,'0'0'247'15,"0"0"-42"-15,0 0 15 16,0 0-143-16,0 0-77 15,0 0 62-15,-17 60 8 16,14-31-15-16,3-4-12 16,0-5-10-16,6-3 2 15,11-4-22-15,0-6-9 16,8-7 12-16,4 0-13 16,-1-5 0-16,-1-16 4 0,-5-7-1 15,-8-7 6-15,-10-7-12 16,-4 2-6-1,-14 2 0-15,-15 9-11 0,-7 13-10 16,-1 10 13-16,2 6-20 16,9 0-21-16,7 0-13 15,12 3-85-15,5 2-118 16,2-3-72-16</inkml:trace>
  <inkml:trace contextRef="#ctx0" brushRef="#br0" timeOffset="56494.6">12462 15833 721 0,'0'0'260'0,"0"0"-201"16,0 0 8-16,0 0-22 15,0 0 50-15,25 101-45 16,-15-60 2 0,0-3-28-16,-1-3-15 0,-1-5-6 15,0-6-3-15,1-4-23 16,3-5-106-16,-2-9-176 15,2-6-378-15</inkml:trace>
  <inkml:trace contextRef="#ctx0" brushRef="#br0" timeOffset="57115.35">12447 16071 61 0,'0'0'896'0,"0"0"-883"0,0 0-5 16,0 0 49-16,0 0 1 16,127 10-52-16,-75-13 0 15,-2-9-4-15,-5 1 2 16,-6-1-4-16,-6-2-29 16,-8 1 6-16,-7 3-12 15,-10 3-2-15,-8 3 36 16,0 2 1-16,-2 2 49 0,-17 0 6 15,1 9-1-15,-4 9 6 16,-1 3 1-16,7-1-4 16,4-3 1-16,9-3-36 15,3-2-17-15,0-3-5 16,13-2-1-16,7-4 1 16,4-3 4-16,-1 0-4 15,1 0-14 1,-6 0-18-16,-2-4 3 0,-5 3 17 15,-3 1 9-15,-1 0 1 16,-3 0 0-16,2 2 3 16,0 5-2-16,-1 0 1 15,7 0 0-15,-2-3 1 16,5-2 0-16,5-2-2 0,3 0-1 16,4-14-66-1,0-7-50-15,-4-12-18 0,-1-8 18 16,-6-12 49-16,-5-2 61 15,-4 6 8-15,-4 16 58 16,-3 15 66-16,0 13 52 16,0 5-45-16,0 0-81 15,-6 20-31-15,-1 10 1 16,2 6 14-16,5 7-20 16,0-4-8-16,0-2-12 15,3-5-24-15,8-5-80 16,-1-7-134-16,-1-11-219 15</inkml:trace>
  <inkml:trace contextRef="#ctx0" brushRef="#br0" timeOffset="57572.65">13075 15990 874 0,'0'0'201'0,"0"0"-134"0,0 0 3 16,0 0-56-16,0 0 4 15,98-29-11-15,-53 22-7 16,1 1-4-16,-4 2-39 16,-4 0-58-16,-4 1-18 15,-4 0-15-15,-6 0-79 16,-7 1-67-16,-8 2 136 16,-6 0 144-16,-3 0 197 0,0 0-28 15,0 5-17 1,0 1-56-16,0-2-22 0,0-1-33 15,0 0-16-15,11-3 4 16,2 0 5-16,4 0-9 16,-1-3-18-16,-2-8-3 15,-1-5-3-15,-9 0 12 16,-4 1-12-16,0 3 5 16,-3 5-2-16,-17 7-1 15,-7 0 7-15,-3 9-8 16,3 13 6-16,4 6 0 15,6-1-3-15,8 0 23 16,9-1-16-16,0-4-12 16,13-2-1-16,16-5-3 0,5-6-38 15,10-6-61 1,0-3-97-16,2-4-71 0,-3-14-220 16</inkml:trace>
  <inkml:trace contextRef="#ctx0" brushRef="#br0" timeOffset="57916.28">13775 15909 649 0,'0'0'130'0,"0"0"-8"16,0 0 23-16,0 0-45 15,0 0-31-15,-58 71-11 16,56-54-3-16,2-2-26 16,0-5-9-16,10-5-3 15,8-5-5-15,6 0-3 16,3-18 11-16,1-15-16 0,-2-12-4 15,-7-11-2 1,-3-12-12-16,-9-7 11 0,-7 1-21 16,0 11 19-1,0 21 5-15,-5 22 1 0,-7 20 29 16,-6 6-16-16,-6 29-12 16,1 16 5-16,6 10-1 15,11 4 15-15,6-2-21 16,0-4 0-16,17-3-1 15,5-9-40-15,3-10-83 16,3-13-147-16,1-13-189 0</inkml:trace>
  <inkml:trace contextRef="#ctx0" brushRef="#br0" timeOffset="58704.66">14158 15825 872 0,'0'0'352'16,"0"0"-290"-16,0 0 44 0,0 0-12 15,30 85-12-15,-21-40-41 16,0-1-8-16,0-6 0 16,-3-7-27-16,3-7 4 15,-2-10-10-15,5-7 2 0,3-7 2 16,6 0 2-16,7-12 0 15,0-15 1-15,2-9-3 16,-7-6 4-16,-4 0-8 16,-5 9 2-16,-6 12-1 15,-3 12 1-15,-3 8-2 16,-1 1 0-16,1 0-10 16,4 3 8-16,5 11-3 15,4 2 4-15,3-2-1 16,0-3 2-16,5-4 0 15,0-4-5-15,6-3 0 16,-1 0 3-16,-1-17-8 16,0-5-20-16,0-6 9 0,-8 0-11 15,-5 3 3-15,-7 2 19 16,-7 9 10-16,0 6 0 16,0 8 0-16,-15 0 1 15,-6 8 1-15,0 18 0 16,0 6 12-16,8 8 7 15,6-2-19-15,5-3 11 16,2-5-11-16,0-9 1 16,10-8 0-16,7-6-2 15,4-7 4-15,7 0-5 16,2-13 0-16,3-10-11 16,-2-2-12-16,-3 2-1 15,-2 5 17-15,-5 3-5 0,-2 9 12 16,-2 6-4-1,-4 0 4-15,-1 1 0 0,1 12-1 16,1 0 1-16,0-2-2 16,3-3 3-16,2-5-1 15,4-3 0-15,1 0-2 16,1-15-8-16,0-6-7 16,-1-3-1-16,-4-1 18 15,-3 3 0-15,-6 5 6 16,-5 9-2-16,-2 5 23 0,-4 3-5 15,0 0-21 1,0 7-1-16,0 10-1 0,0 4 1 16,2 0 0-1,-1-2 0-15,2-1-4 16,-1-4-82-16,-2-6-197 0,0-8-338 16</inkml:trace>
  <inkml:trace contextRef="#ctx0" brushRef="#br0" timeOffset="58937.01">15249 15896 853 0,'0'0'482'0,"0"0"-432"0,0 0 27 15,0 0-33-15,110-53-44 16,-71 43 0-16,-3 4-100 16,-5 4-55-16,-1 2-26 0,-3 0 146 15,-7 0 35 1,-1 0 112-16,-5 0 46 0,-2-1 18 15,3-5-46-15,0-2-37 16,1 1-48-16,-3-2-25 16,-6 2-20-16,-1 3-2 15,-6 1-76-15,0-1-253 16,-12 0-954-16</inkml:trace>
  <inkml:trace contextRef="#ctx0" brushRef="#br0" timeOffset="73263.28">21132 5245 492 0,'0'0'186'0,"0"0"-146"15,0 0 56-15,0 0-58 16,0 0-1-16,0 0 4 16,0 0 46-16,34-75-17 0,-34 68-10 15,0 1 15 1,0 1-32-16,0 2 5 0,-2 2 5 16,-2 1-44-16,-2 0 3 15,-2 0-12-15,-2 0-1 16,-1 9-4-16,4 5 6 15,1-1-1-15,6-2 0 16,0 1-10-16,0-4 6 16,0-2 3-16,4-4 2 15,2-2 5-15,0 0-3 16,2 0 4-16,1-5 0 16,-2-5 2-16,-1 0-7 15,-3 2-2-15,-3-1-9 16,0 1-16-16,0 1-78 0,-9-2-124 15,-5 4-259-15</inkml:trace>
  <inkml:trace contextRef="#ctx0" brushRef="#br0" timeOffset="73788.43">20814 4707 525 0,'0'0'281'0,"0"0"-218"16,0 0 52-16,0 0-49 16,0 0-21-16,0 0-35 15,-23 9 10-15,23-9 13 16,-1 0-15-16,-4 0 36 16,-5 1-20-16,-11 5-17 15,-7 5-7-15,-7 4-2 0,1 7-7 16,6 0-1-16,7 2 0 15,13 0-7-15,8-1 2 16,8 1-23 0,25 1 20-1,7 1 8-15,2-2 6 0,-7-5-5 0,-11-5 7 16,-13-4-5-16,-8-6 19 16,-3-1-2-16,0 0 37 15,-15 0-34-15,-11-2 4 16,-5 2-27-16,0-1-12 15,1-1-39-15,9-1-77 16,8 0-48-16,10-6-164 0</inkml:trace>
  <inkml:trace contextRef="#ctx0" brushRef="#br0" timeOffset="74204.48">20976 4741 1029 0,'0'0'66'0,"0"0"94"0,0 0-106 16,0 0-42-16,0 0-12 15,0 0 0-15,3 102 40 16,-3-60-20-16,0-3-4 16,0-3 2-16,0-7-15 15,0-5 4-15,0-5-7 0,-3-9 5 16,2-4-2-16,1-6-2 15,0 0 4-15,0 0 27 16,0-18 22-16,0-13-13 16,0-14-41-16,0-18 9 15,0-17-6 1,9-8-2-16,9-3 0 0,7 9 11 16,8 19-8-16,6 17 2 15,3 17-4-15,2 16 9 16,-5 13-6-16,-8 0-5 15,-11 19 0-15,-13 8-1 16,-7 2 3-16,-12 5-2 16,-21 1 0-16,-13 4-7 0,-9 0-44 15,-5 0-150 1,2-3-265-16</inkml:trace>
  <inkml:trace contextRef="#ctx0" brushRef="#br0" timeOffset="77151.4">21125 5306 620 0,'0'0'83'16,"0"0"-17"-16,0 0 51 15,0 0-77-15,0 0-37 0,0 0 10 16,0 0-10 0,-29 10 0-16,27-2-3 0,2-3 1 15,0 0-5-15,0-3 8 16,0 0 17-16,0-2 0 15,8 0-4-15,2 0 71 16,0-10-24-16,0-2-34 16,-1 0 19-16,-4 1-22 15,-2 1 0-15,-3 4 34 16,0 3-42-16,0 3 5 0,0 0-24 16,-4 0-30-16,-11 9 26 15,-2 8 4-15,1 3 0 16,6-4 1-16,5-2 5 15,5-2-12-15,0-5 6 16,6-1-3-16,14-5 3 16,5-1 6-16,2 0 0 15,-2-14 12-15,-7-2-16 16,-3-1 9-16,-11 2 6 16,-4 1-6-16,0 3 20 15,-3 2-31-15,-13 5-23 16,-3 4 12-16,-5 0-53 15,0 7-62-15,4 10-87 0,4 0-172 16</inkml:trace>
  <inkml:trace contextRef="#ctx0" brushRef="#br0" timeOffset="81533.83">21830 5781 566 0,'0'0'230'15,"0"0"-120"-15,0 0 66 16,0 0-112-16,0 0 0 16,0 0-26-16,0-39 10 15,0 33-3-15,0-3-32 16,-2 1 29-16,1-1-18 16,-3 1 3-16,0-1 18 0,1 0-33 15,-1-2 24-15,-1 1-12 16,1 3-23-16,-1 0 31 15,2 2-20-15,0 2-8 16,2 2 14-16,1 1-17 16,0 0 10-16,0 0-11 15,0 0-6-15,0 0 5 16,0 9-18-16,0 9 14 16,0 6-7-16,10 5 19 15,4 5-7-15,2 3 0 16,-1 4 8-16,1 1-15 15,-3 2 7-15,-3-3 0 16,-4-6 0-16,-2-4 7 16,1-4-7-16,-1-4 0 15,2-5 2-15,-2-2-7 0,1-4 5 16,-2-2 0 0,-3-5-2-16,0 0 8 0,0-3-6 15,0 0 0-15,-13 1 0 16,-13 1 0-16,-14 2 9 15,-6-1-6-15,-5 0 2 16,6-1 6-16,1-3-11 16,5 1 0-16,3-1 2 15,5-1-17-15,7 2 13 16,3-1-14-16,6 1 16 16,2-1-38-16,2-1-3 0,2 0-3 15,-1 1-25 1,2-1 3-16,4 2-7 0,2-2-10 15,2 0 6-15,0 0-33 16,0 0-22-16,0-2-42 16,3-5-151-16</inkml:trace>
  <inkml:trace contextRef="#ctx0" brushRef="#br0" timeOffset="84203.83">22186 5723 921 0,'0'0'94'0,"0"0"49"0,0 0-41 16,0 0-23-16,0 0-45 16,0 0-12-1,0 0-22-15,-13-14-3 0,13 14 2 16,19 1-9-16,11 6 10 15,6-4 10-15,4-3-6 16,-5 0 3-16,-6 0-3 16,-5-10 1-16,-9-1 9 15,-2-2-8-15,-3 0 3 16,-4 3 17-16,-3 1-21 16,-2 5 17-16,-1 4 1 0,0 0-18 15,0 4-5-15,0 20-28 16,0 11 28-16,0 9 13 15,0 3-6-15,0 1 8 16,-1-2-15 0,-2-1 9-16,-2-5-18 0,0-6 9 15,1-6-28-15,1-7-48 16,1-4-66-16,1-5-76 16,-1-10-142-16</inkml:trace>
  <inkml:trace contextRef="#ctx0" brushRef="#br0" timeOffset="84356.87">22328 6001 673 0,'0'0'174'0,"0"0"-158"0,0 0 13 16,97-8 26-16,-45 2-23 16,-4 2-32-16,0 1-19 15,-11 1-186-15,-3 2-331 16</inkml:trace>
  <inkml:trace contextRef="#ctx0" brushRef="#br0" timeOffset="85298.93">22969 6866 831 0,'0'0'128'0,"0"0"-27"15,0 0 6-15,0 0-68 0,0 0-19 16,0 0-16 0,2 0 0-16,19 0 28 0,7 0 32 15,9 0-16-15,4 0-10 16,1 0-10-16,-4-3 9 15,-8-2-28-15,-10 0 0 16,-13 2 1-16,-1 1-5 16,-6 2 18-16,0 0-10 15,0 0-12-15,0 0-2 16,0 7 0-16,0 13-2 0,0 7-3 16,0 3 12-16,0 3 5 15,0-1-5 1,0-2-4-16,0-3 2 0,-3-3-4 15,-3-5-8-15,3-2-32 16,2-5-54-16,-1-4-32 16,2-5-59-16,-4-3-147 15,-4 0-152-15</inkml:trace>
  <inkml:trace contextRef="#ctx0" brushRef="#br0" timeOffset="85470.71">23049 7033 607 0,'0'0'252'16,"0"0"-204"-16,0 0 103 16,0 0-46-16,101 8-18 15,-38-8-35-15,-2 0-34 0,-7 0-6 16,-5-4-12-16,-7 1-45 16,-4 3-80-16,-5-1-284 15</inkml:trace>
  <inkml:trace contextRef="#ctx0" brushRef="#br0" timeOffset="93653.11">24126 8269 515 0,'0'0'75'16,"0"0"84"-16,0 0-46 15,0 0-5-15,0 0 3 16,0 0-38-16,0 0 15 15,49-43 2-15,-49 43-24 16,0 0-1-16,0 0-40 16,-6 9-13-16,-9 12-5 15,-4 9-1-15,-5 9 9 16,-3 5 3-16,2 5-15 16,2 5 10-16,2 2-13 15,7-1 3-15,8-5-3 0,6-9 8 16,0-9-6-16,19-9-2 15,9-7 2-15,8-12-1 16,3-4 2-16,1-4 0 16,-3-15 4-16,-11-4-1 15,-8-2-5-15,-12 1 1 16,-5 3 4-16,-1 5 1 16,0 8-7-16,-12 6 0 15,-9 2-3-15,-4 3-13 16,4 13 14-16,0 5-38 15,9 6-77-15,3 2-37 0,5 4-130 16,2-2-169 0</inkml:trace>
  <inkml:trace contextRef="#ctx0" brushRef="#br0" timeOffset="94963.9">23335 10117 725 0,'0'0'135'0,"0"0"42"0,0 0-42 15,0 0-47-15,0 0-20 16,0 0 6-16,0-53-2 16,0 53-28-16,0 0-9 15,-15 10-32-15,-3 9 4 16,-6 7-4-16,5 2 3 15,4-3-4-15,5-1-2 16,8-4 2-16,2-4-3 0,0-5 1 16,6-3 0-1,14-1 2-15,5-1 2 0,5 1 2 16,4 2-6-16,0 2 1 16,1 2-5-16,-4 0 7 15,-4-1-3-15,-5-1 0 16,-7 0 4-16,-5-4-6 15,-5 2 2-15,-4-3 0 16,-1-2-4-16,0 3 3 16,-1 0 1-16,-17 2 0 15,-3-5-50-15,-4-4-18 16,-1 0-96-16,3-20-112 0,1-11-197 16</inkml:trace>
  <inkml:trace contextRef="#ctx0" brushRef="#br0" timeOffset="95163.32">23372 10058 939 0,'0'0'177'15,"0"0"-127"-15,130-69 69 16,-51 45-32-16,-1 3-10 16,-11 2-29-16,-19 4-7 15,-20 4-20-15,-11 4-18 16,-7 4 4-16,-4 1-7 15,-3 2-8-15,0 0-45 16,-3 6-118-16,0 9-11 0,0 1-198 16</inkml:trace>
  <inkml:trace contextRef="#ctx0" brushRef="#br0" timeOffset="98250.34">22735 11018 765 0,'0'0'80'15,"0"0"31"-15,0 0 84 16,0 0-117-16,0 0 20 16,0 0-35-16,0 0-38 15,5-39-25-15,-17 77 1 16,-4 9 7-16,2 6-2 16,6-1-4-16,5-3 7 15,3-4-9-15,0-8 0 16,20-9-3-16,10-8 17 0,7-10-14 15,8-10 3-15,-3 0 1 16,-2-20 23-16,-12-4-10 16,-11 2 4-16,-10 0 11 15,-7 8-17-15,0 4 5 16,-16 10-20-16,-14 0-10 16,-9 26 9-16,-4 10-31 15,7 5-27-15,11 2-49 16,13 2-111-16,9-3-105 15,3 0-389-15</inkml:trace>
  <inkml:trace contextRef="#ctx0" brushRef="#br0" timeOffset="100752.61">21787 12783 80 0,'0'0'515'0,"0"0"-482"0,0 0 78 16,0 0-20-16,0 0-25 16,0 0-17-16,49-32 10 15,-49 32 4-15,0 0-32 16,0 0 13-16,0 0-8 16,0 0-23-16,0 0 22 15,0 0-8-15,0 0-1 16,0 0 21-16,0 0-22 15,0 0 6-15,-14 0-12 16,-7 1-17-16,-7 10 1 16,-2 5 3-16,5 1-6 15,3-1 9-15,8 0-5 16,6-2 1-16,5-1-5 0,3-3 5 16,0 1-7-16,9 2 2 15,14 2 0-15,8 4 13 16,8-1-12-1,3 3 16-15,1 0-8 0,-6-2-8 16,-5-2 13-16,-12-4-3 16,-11-5-1-16,-4-2-8 15,-5-2 6-15,0 3-8 16,-12 4 4-16,-16 2-2 16,-10-2-4-16,-3-3-15 0,2-6-79 15,1-2-48 1,7-10-121-16,3-14-78 0,9-8-289 15</inkml:trace>
  <inkml:trace contextRef="#ctx0" brushRef="#br0" timeOffset="100913.02">21782 12849 675 0,'0'0'177'16,"104"-56"-65"-16,-41 28 94 16,3 2-95-16,-7 2 4 15,-11 5-34-15,-9 3-55 16,-17 5 1-16,-8 5-27 15,-8 5-3-15,-3 1-3 16,-3 0-91-16,0 21-100 16,-6 8-40-16,-20 8-102 15</inkml:trace>
  <inkml:trace contextRef="#ctx0" brushRef="#br0" timeOffset="102566.39">21566 13575 893 0,'0'0'109'0,"0"0"-93"0,0 0 123 16,0 0-81-1,0 0-15-15,0 0 45 0,-9-26-36 16,-8 26-16-16,-1 2 2 16,-4 12-24-16,-2 5 14 15,-3 7-3-15,3 5-21 16,-1 4 24-16,6 2-20 15,5 2-4-15,9 1 7 16,5-3-8-16,0-1 0 16,16-6-3-16,4-4 5 15,4-10-6-15,0-7 1 0,3-8 0 16,-2-1 10 0,-2 0-7-16,-7-11 2 0,-2-4 12 15,-8-1-6 1,-3 3 11-16,-3 5-21 0,0 5-1 15,0 3 1-15,-2 0-1 16,-16 0-2-16,-4 8-18 16,-2 11-33-16,2 0-23 15,5 1-111-15,5 0-189 16,5-6-373-16</inkml:trace>
  <inkml:trace contextRef="#ctx0" brushRef="#br0" timeOffset="104629.01">20489 14877 339 0,'0'0'18'15,"0"0"23"-15,0 0 31 16,0 0-42-16,0 0 29 15,0 0 13-15,0 0 14 16,3-1-2-16,-3 1-23 0,0 0-7 16,0-2 13-16,0 1-30 15,0 1-5-15,0-1-1 16,0 1-24-16,1-2 25 16,-1-1-7-16,3-1-8 15,-2-2-1-15,1 1-14 16,-1-1 10-16,1 2 9 15,-1 2 3-15,-1-1 14 16,0 0-8-16,0 1-11 16,0-3 21-16,0 3-27 0,0 0 14 15,0 1 11 1,0-1-29-16,0 2 23 0,0 0-19 16,0 0-5-16,0 0-8 15,0 0 1-15,0 3-2 16,0 10-1-16,-4 5 2 15,1 1 6-15,3 1-6 16,0-1 0-16,0 0 5 16,13-4 6-16,8-3-10 15,3-5 3-15,5-4 1 16,-1-3 6-16,-1 0-10 16,-2-9-1-16,-1-8 5 15,-5-3-1-15,-1-4-3 0,-6 5-1 16,-2 2 6-1,-5 4-9-15,-4 6 3 0,-1 5 0 16,0 1 37-16,0 1-21 16,0 0-13-16,0 17-3 15,0 10 0-15,0 3 7 16,0 3-7-16,0-2 0 16,0 0-4-1,3-2 4-15,0-5-1 0,0-1-43 16,-1-3-64-16,-2-3-55 15,0-4-171-15,-3-7-323 16</inkml:trace>
  <inkml:trace contextRef="#ctx0" brushRef="#br0" timeOffset="106071.9">18595 14004 874 0,'0'0'129'0,"0"0"-122"15,0 0 83-15,0 0-3 16,0 0-42-16,0 0-11 16,-61-10-21-16,73 7-7 15,12 2 21-15,10 1 14 0,5 0-4 16,-1 0-21-16,-5 5 0 15,-11 5 11-15,-11 3-24 16,-11 1 6-16,0 4-4 16,-1 3-3-16,-16 2 7 15,1-1-9-15,1 1 0 16,6 0 0-16,6-1 2 16,3 2-2-16,6 3 0 15,19 1-2-15,5 2 2 16,0-2 1-16,-7-1 1 0,-7-7-3 15,-9-6 10 1,-7-2-8-16,0-2 10 0,-19 0-7 16,-10 3 11-1,-3-2-15-15,-5-1-24 0,-1-3-60 16,4-7-69-16,0 0-141 16,4-3-390-16</inkml:trace>
  <inkml:trace contextRef="#ctx0" brushRef="#br0" timeOffset="107860.75">17934 12535 1112 0,'0'0'53'16,"0"0"-24"-16,0 0 104 16,0 0-90-16,0 0-32 15,0 0 4-15,63-34 48 0,-14 34 8 16,-4 0-8 0,-15 4-28-16,-15 13-10 0,-15 2 13 15,-4 7-22-15,-30 5 8 16,-10 3 4-16,-4 1-28 15,3 1 6-15,14-6-6 16,11-8 0-16,12-4 0 16,8-7-2-16,10-6 0 15,27-4-2-15,21-1 0 16,15-8-3-16,3-12-5 16,-7-4-29-16,-9 0 5 15,-15-1-47-15,-9-2-57 16,-10-5-169-16,-10 0-236 15</inkml:trace>
  <inkml:trace contextRef="#ctx0" brushRef="#br0" timeOffset="108409.67">17883 11063 1135 0,'0'0'64'0,"0"0"-13"16,0 0 102-16,-30-84-51 15,59 72-70-15,13 2-29 16,7 7 30-16,-7 3-16 0,-12 0 8 15,-18 10-21 1,-12 13 2-16,-9 11-6 0,-27 8 15 16,-15 3-11-16,-2 0 4 15,6-2-8-15,11-10 0 16,15-3-4 0,15-4 9-16,6-4-7 0,11-4 2 15,22-4-11-15,16-7 7 16,11-7-12-16,5 0-8 15,1-8-15-15,-11-8-58 16,-13-3-14-16,-14-1-84 16,-12-3-278-16</inkml:trace>
  <inkml:trace contextRef="#ctx0" brushRef="#br0" timeOffset="109000.54">17730 9892 1126 0,'0'0'43'0,"0"0"-36"16,0 0 32-16,0 0-26 16,0 0 17-16,85-33 19 0,-67 55-18 15,-11 5 2-15,-7 6 4 16,-7 5-19-16,-25 2 11 15,-5-1 2-15,-4-2-27 16,6-6 8-16,15-7-12 16,12-7 0-16,8-5-2 15,25-3-1-15,26-8 3 16,17-1 7-16,14 0-7 16,3-7-4-16,-1-4-60 15,-7 0-15-15,-8 0-6 16,-14-2-132-16,-16 0-139 0</inkml:trace>
  <inkml:trace contextRef="#ctx0" brushRef="#br0" timeOffset="109817.29">17391 8252 711 0,'0'0'201'15,"0"0"-198"-15,0 0 153 16,20-76-62-16,0 61-54 0,7 5 11 16,3 5-21-16,4 5 21 15,-2 0-20-15,-9 17-15 16,-10 13 5-16,-13 10-14 16,0 7 8-16,-27 5 8 15,-8-2-12-15,4-8 2 16,10-7-11-16,15-6 5 15,6-9-14-15,24-5 4 16,25-8 1-16,20-7-3 16,13 0-12-16,6-19-47 15,2-3-64-15,-1-2-170 16,-4-7 5-16,-6-7-131 16</inkml:trace>
  <inkml:trace contextRef="#ctx0" brushRef="#br0" timeOffset="110258.4">18015 7215 1070 0,'0'0'94'0,"0"0"-92"16,0 0 58-16,0 0-26 15,0 0-17-15,0 0 19 16,64 18-24-16,-64 33 9 16,-18 5 6-16,-16 1-9 15,-2-5 13-15,8-8-27 16,12-9 3-16,15-10-7 0,1-6-2 16,21-8 1-1,28-7 0-15,15-4-2 0,14 0 1 16,3-7-107-1,-6-6-94-15,-12-1-238 0</inkml:trace>
  <inkml:trace contextRef="#ctx0" brushRef="#br0" timeOffset="112899.76">19411 6050 679 0,'0'0'99'0,"0"0"60"15,0 0 3 1,0 0-92-16,0 0 7 16,0 0-17-16,-88-50-14 0,73 50 8 15,-5 7-49 1,-3 15 0-16,-4 8 10 16,5 4-10-16,3 1 10 0,8 0-15 15,5-2 4-15,6-4 8 16,0-3-10-16,1-5 6 15,16-5-8-15,8-7 5 16,7-4 3-16,5-5 2 16,6 0-5-16,-4-14 19 15,-5-7-19-15,-8-5 7 16,-13-1-3-16,-7-4-5 16,-6 3 26-16,-2 0-30 0,-14 5 0 15,-2 8-2 1,-1 3-10-16,-4 10-28 0,0 2-54 15,-2 0-170-15,2 12-285 16</inkml:trace>
  <inkml:trace contextRef="#ctx0" brushRef="#br0" timeOffset="114274.22">20217 5449 1090 0,'0'0'27'0,"0"0"103"15,0 0 34 1,0 0-100-16,0 0-44 0,0 0-20 16,0 0-7-16,-18 39 7 15,18 0 8-15,0-1 6 16,0-5-5-16,0-7-8 15,0-7 16-15,0-9-14 16,0-6-3-16,0-4 11 0,0 0-8 16,-2-13 31-16,1-15 0 15,-1-11-31-15,1-8 1 16,1 6-4 0,0 7 0-16,0 14 17 0,0 13-14 15,0 7 20-15,0 8-23 16,0 27-29-1,12 17 27-15,9 16-9 0,0 8-67 16,0 9-81-16,-7 2-239 16</inkml:trace>
  <inkml:trace contextRef="#ctx0" brushRef="#br0" timeOffset="116925.74">9141 6728 724 0,'0'0'20'0,"0"0"39"0,0 0 17 15,0 0-33-15,0 0 37 16,0 0-39-16,-12-24-17 16,12 24-9-16,0 6-8 15,0 11 30-15,0 6 1 16,0 13-16-16,0 9 61 15,0 14-34-15,0 13-9 16,0 16 1-16,0 8-15 16,0 3 0-16,0-2-9 0,7-8-13 15,1-6 19-15,-2-8-19 16,1-12-2 0,2-11 3-16,-3-11 3 0,0-9-5 15,-1-10-3-15,-2-10 3 16,0-4-8-16,-2-6 5 15,-1-2 0-15,0 0-30 16,0-21-94-16,0-14-152 16,0-10-482-16</inkml:trace>
  <inkml:trace contextRef="#ctx0" brushRef="#br0" timeOffset="117300.55">9721 7024 861 0,'0'0'112'0,"0"0"-16"15,0 0 47-15,0 0-70 0,0 0-11 16,0 0-44-16,-28 37-5 15,5 11 26-15,1 10-19 16,2 3 16-16,7-1-17 0,9-1-11 16,4-5 8-16,0-6-15 15,19-8 5-15,8-11-6 16,4-11 6-16,6-9-5 16,5-9 3-1,1-5 0-15,-4-18 17 0,-10-10-20 16,-14-2 6-16,-12-1-4 15,-3 0 4-15,-18 8-14 16,-14 11-2-16,-6 14-63 16,-1 3-61-16,0 23-111 15,3 12-104-15,3 6-188 16</inkml:trace>
  <inkml:trace contextRef="#ctx0" brushRef="#br0" timeOffset="117815.31">9238 7856 803 0,'0'0'105'15,"0"0"55"-15,0 0-51 16,0 0-22-16,0 0-28 16,0 0-17-16,-9 21-40 15,3 44 24-15,6 19 22 16,0 15-19-16,0 2-4 16,0 2 5-16,10-5-15 0,1-11 3 15,-1-9-8-15,0-12-4 16,0-12 3-16,-3-15-9 15,0-11 0-15,-2-12-1 16,-1-9 1-16,-2-7 0 16,2 0 0-16,2-11-33 15,6-19-13-15,2-9-116 16,5-5-149-16,1-2-420 16</inkml:trace>
  <inkml:trace contextRef="#ctx0" brushRef="#br0" timeOffset="118125.87">9708 8108 986 0,'0'0'97'0,"0"0"62"0,0 0-94 15,0 0-61-15,-35 130 58 16,16-55-16-16,4 1-1 15,6-4-11-15,4-7-31 16,5-8 9-16,0-10-12 16,8-12 0-16,16-12-5 15,0-12 5-15,3-11 0 16,-2 0 9-16,3-18-6 16,-7-10 11-16,-10-5-11 0,-10 5 3 15,-1 10-12-15,-15 9-22 16,-13 9-65-16,-12 10-121 15,-1 18-172-15,2 8-181 16</inkml:trace>
  <inkml:trace contextRef="#ctx0" brushRef="#br0" timeOffset="118619.93">9288 9319 701 0,'0'0'77'0,"-8"-78"86"16,5 43-23-16,0 8-50 15,3 12-1-15,0 8-7 16,0 7 11-16,0 0-27 16,-5 8-50-16,2 28-14 15,1 28 2-15,-4 24 36 0,2 12 6 16,3 5-27-16,1 1 6 15,0-3-7 1,0-5-13-16,10-9 5 0,-1-12-10 16,0-13 0-16,0-16 3 15,-5-13 2-15,-1-12-4 16,0-12-1-16,-1-7 2 16,1-4-2-16,-2 0 0 15,1 0-6-15,1-15-5 16,7-8-64-16,5-6-42 0,6-5-103 15,6-5-211 1</inkml:trace>
  <inkml:trace contextRef="#ctx0" brushRef="#br0" timeOffset="118961.04">9813 9349 1073 0,'0'0'109'0,"0"0"58"16,0 0-68-16,0 0-80 16,-31 112 8-16,6-34 9 15,1 1 4-15,12-7-12 16,10-9-20-16,2-10 4 16,14-14-12-16,14-13 0 0,8-15-2 15,0-11 7 1,0 0-1-16,-6-16 13 0,-8-8-6 15,-9 0 27-15,-10 2-19 16,-3 5-4-16,0 8-5 16,-14 9-9-16,-10 0-2 15,-9 13-38-15,-3 18-40 16,0 10-41-16,2 4-186 16,-1 2-211-16</inkml:trace>
  <inkml:trace contextRef="#ctx0" brushRef="#br0" timeOffset="119443.11">9233 10508 850 0,'0'0'151'0,"0"0"16"15,0 0 20-15,0 0-68 16,0 0-50-16,0 0-30 15,14 11-35-15,-8 50 34 16,2 16 8-16,0 12-29 0,0 12 21 16,-4 9-17-16,2 3-12 15,-2 3 15-15,2-10-23 16,6-13 13-16,3-10-1 16,-1-14-7-16,0-11 3 15,-3-11-9-15,-2-13 1 16,-4-9-4-16,-1-8 9 15,-3-7-6-15,-1-5 0 16,2-1-5-16,-2-2-1 16,0-1-12-16,0 1-27 15,1-2-19-15,2 0-76 16,3-3-120-16,5-27-351 0</inkml:trace>
  <inkml:trace contextRef="#ctx0" brushRef="#br0" timeOffset="119765.68">9827 11051 1058 0,'0'0'135'0,"0"0"-35"0,0 0 10 0,0 0-61 15,-31 96 22-15,10-40-41 16,3 6-1-1,3 1 2-15,6-1-29 0,3-7 14 16,6-11-16-16,0-14 0 16,18-12-6-16,7-11 1 15,5-7 5-15,2 0 0 16,-4-14 4-16,-7-6 14 16,-9 0 0-16,-11 3 2 15,-1 6-5-15,-7 9-15 16,-19 2-9-16,-8 11-43 15,-6 15-110-15,-3 6-266 0</inkml:trace>
  <inkml:trace contextRef="#ctx0" brushRef="#br0" timeOffset="120397.71">9379 11678 861 0,'0'0'99'0,"0"-73"84"16,0 57-47-1,0 9-6-15,0 7-15 0,0 3-61 16,0 37-46-16,0 26 13 16,0 25 9-16,0 21 11 15,0 9-4-15,0 8-24 16,0 2 20-16,2-4-26 15,2-8-4-15,2-11 4 16,0-9 5-16,-1-19-11 16,-2-15-1-16,0-18 3 15,-3-19-2-15,6-14-1 16,-6-8 0-16,0-6-9 16,0 0 7-16,1 0-1 0,1 0-21 15,1-13-33 1,3-8 5-16,3-5-72 0,4-6-113 15,1-3-169-15</inkml:trace>
  <inkml:trace contextRef="#ctx0" brushRef="#br0" timeOffset="120724.92">9788 12234 729 0,'0'0'382'0,"0"0"-304"0,0 0 68 16,0 0-31-16,0 0-57 0,0 0-43 15,-28 102 10-15,10-35 9 16,6 7-18-16,9-5 8 16,3-8-20-16,6-14 2 15,19-12-8-15,5-16 2 16,6-9-4-16,4-10 0 15,2-6 8-15,-5-19 1 16,-4-9 3-16,-9-1-7 16,-15 3 27-16,-9 7-17 15,0 12 0-15,-16 12-1 16,-17 1-8-16,-4 14-4 16,-2 13-31-16,7 1-53 15,12-1-99-15,6-4-166 16,8-6-574-16</inkml:trace>
  <inkml:trace contextRef="#ctx0" brushRef="#br0" timeOffset="123993.66">8832 7203 703 0,'0'0'158'0,"0"0"-27"15,0 0 14-15,0 0-70 16,0 0-9-16,0 0 21 0,0 0-52 16,13-24-11-16,8 61 15 15,4 3-15-15,2-4 17 16,3-2-24-16,6-8-6 15,7-11 17-15,6-12-20 16,4-3 9-16,5-18 2 16,-1-16-19-16,-10-5 26 15,-12-1-13-15,-13-4 6 0,-13 2-2 16,-3 2-11 0,-6 8-3-16,0 11-3 0,0 11-41 15,0 8-26-15,0 2-180 16,3 0-421-16</inkml:trace>
  <inkml:trace contextRef="#ctx0" brushRef="#br0" timeOffset="125468.9">18979 7553 826 0,'0'0'126'16,"0"0"72"-16,0 0-75 0,0 0-44 16,0 0 2-16,0 0-6 15,0 0-60-15,-48-29 9 16,12 64-7-16,-6 5-8 15,6-1 24-15,4-1-27 16,6-7 3-16,4-4 14 16,7-9-21-16,6-6 9 15,6-8-7-15,3-4 1 0,0 0 9 16,0-1-10-16,3-21 8 16,13-12 7-16,7-8-11 15,2-9-8-15,-2 3 0 16,-1 7 4-16,-4 12 5 15,-6 12-6-15,-8 10 7 16,1 7-8-16,7 3-2 16,4 24-1-16,13 10 0 15,5 10 1-15,3 1-7 16,-6 2 7-16,-5-1-47 16,-8 2-41-16,-11-2-147 15,-7-1-183-15</inkml:trace>
  <inkml:trace contextRef="#ctx0" brushRef="#br0" timeOffset="132352.96">19567 15894 741 0,'0'0'19'15,"0"0"-16"1,0 0 27-16,0 0 56 0,0 0-8 15,41 81 17-15,7-78-21 16,13-3 8-16,8-6-46 16,-2-14 6-16,-13-3 7 15,-16 0-19-15,-17 3 12 16,-7 3 8-16,-10 7-9 16,-4 6 6-16,0 4-19 15,0 6-3-15,-4 26-25 16,-10 20 0-16,-1 19 12 15,6 5 6-15,4 0-10 16,3-4 14-16,2-7-20 16,0-10 1-16,0-9-3 0,0-7 3 15,0-10-12-15,0-8 9 16,0-9-51-16,2-9-52 16,-2-3-65-16,0-3 26 15,-17-18-146-15,-10-7-69 16</inkml:trace>
  <inkml:trace contextRef="#ctx0" brushRef="#br0" timeOffset="132512.97">19757 16360 767 0,'0'0'142'0,"0"0"-45"15,0 0-32-15,0 0 31 0,0 0-17 16,111-4-21-16,-78 3-25 16,3-2-13-16,3-4-15 15,3-3-5 1,6-5-14-16,3-3-115 0,0-1-253 15,-3-3-338-15</inkml:trace>
  <inkml:trace contextRef="#ctx0" brushRef="#br0" timeOffset="133664.9">20806 15824 762 0,'0'0'24'15,"0"0"41"-15,0 0 69 16,0 0-51-16,0 0-44 16,0 0-4-16,-18-11 4 15,18 11-7-15,-1 0 16 0,-1 0-2 16,2 0-12 0,-3 0 21-16,3 0-27 0,-1-2-11 15,-2 2 10-15,1-1-27 16,1 1 11-16,-2-2-6 15,3 2 3-15,0 0-9 16,0 0 1-16,0 0 0 16,-1 0-2-16,1 0 10 15,-2 0-8-15,2 0 0 16,0 0-1-16,0 0 1 16,0 0 0-16,0 0 0 15,0 0-5-15,0 0 6 16,0 0-1-16,0 0 0 15,0 0-3-15,0 0-2 0,0 0 1 16,0 0 2-16,0 0-5 16,0 0 0-16,2 0 7 15,3 0 1-15,0 0 8 16,-2 0-12-16,-2 0 6 16,-1 0-3-16,2 0 0 15,-2 0 6-15,0 0-6 16,0 0 0-16,0 0 7 15,0 0-10-15,0 0 3 16,0 0 0-16,0 0 3 16,0 0-2-16,0 0-1 15,0 0 0-15,0 0 7 0,0 0-13 16,0 0 6-16,0 0 0 16,0 0 0-16,0 0-3 15,0 0 3-15,0 0 0 16,0 0-17-16,0 0 16 15,-6 0-29-15,-6 7-15 16,-2 1-31-16,0-1-78 16,0 0-84-16,3-1-56 15,1-4-233-15</inkml:trace>
  <inkml:trace contextRef="#ctx0" brushRef="#br0" timeOffset="136767.04">21284 5022 741 0,'0'0'53'0,"0"0"84"15,0 0-21-15,0 0-72 0,0 0 10 16,0 0-29-16,-30-10 8 15,19 10 1-15,-6 0-9 16,-7 0 17-16,-6 0-8 16,-1 4-5-16,-4 3 8 15,2 2-12-15,4-1 1 16,2 1-7-16,4 1-10 16,1 1 10-16,3 3-12 15,2 1-5-15,-1 5 7 16,2 0-9-16,-2 4 0 15,1 1 6-15,1 0-2 0,2 0 5 16,0 0-9-16,0 1 0 16,-1-4 8-1,5 1-3-15,2-4 4 0,0-2-9 16,3 0 7-16,2-1-7 16,0-2 0-16,1-2 0 15,2 1-3-15,0-1 4 16,0-1-1-16,0 2 0 15,0 0-4-15,2 0 2 16,6 1 2-16,3 2 0 16,0 1-3-16,1-1 7 15,1-1-4-15,1-2 1 16,2-2 1-16,-1-1-4 0,1-2 2 16,-1-2 0-1,3-2 2-15,-1-2 3 0,2-1-5 16,2-1 0-16,0 0 7 15,1 0-7-15,2 0 0 16,0 0 1-16,0-4-1 16,0-3 6-16,-1 0-4 15,-2-2-2-15,-1-1 5 16,-2 2-5-16,-2 0 0 16,2-2 0-1,0 1 1-15,-3 1 4 0,1-2-5 16,-4 0 0-16,0 1 4 0,0-2-7 15,-2 1 4-15,1-2-1 16,1-4 3 0,-2-1 3-16,-1 0-6 0,0 1 0 15,-3 0 5 1,0 0-5-16,-1 1 0 0,-1-2 0 16,2 0 3-16,-3-2 3 15,-2 1-5-15,1-2-1 16,-2 0 6-1,0 3 2-15,0 2-5 0,0 1 3 16,0 2 3-16,0-3-8 16,-2 1 11-16,-2 1-10 15,-3-1 5-15,-1 0-1 0,2 3-6 16,0 0 0 0,-3 4 12-16,3-1-10 0,0 3 7 15,0 0-8-15,2 1 3 16,-5 0-2-16,3 0-2 15,-2-1 0-15,1 1 2 16,-3 0 3-16,2 0-3 16,1 0-2-16,1 1 2 15,1 2 0-15,1-1-2 16,1 1 0 0,1-1-2-16,-1 2 7 0,0-1-5 15,0 0 0-15,-1-1-1 16,-1 2-4-16,2-1 5 0,-1 1 0 15,1-1-2-15,3 1 7 16,0 0-3-16,0 0-2 16,0 0 1-16,-1 0-2 15,1 0 1-15,0-2 0 16,-2 2 1-16,1-1 6 16,-3 1-7-16,4 0 0 15,-1 0 0-15,1 0-4 16,0 0 4-16,0 0 0 15,0-2-3-15,0 2 2 16,0 0 1-16,0 0 0 16,0-1 2-16,0 1-6 15,0 0 4-15,0 0 0 16,0 0-3-16,0 0 3 0,0 0 0 16,0 0 0-1,0 0-1-15,0 0 1 0,0 0 0 16,0 0 1-16,0 0-7 15,0 0 9-15,0 0-3 16,0 0 0-16,0 0 1 16,0 0-4-16,0 0 3 15,0 0 0-15,0 0 0 16,0 0 2-16,0 0-2 16,0 0 0-16,0 0-2 0,0-2-4 15,0 2 4-15,0 0-13 16,0 0-23-16,0 0-31 15,0 0-70 1,1 0-92-16,6 0-132 0,0 2-136 16</inkml:trace>
  <inkml:trace contextRef="#ctx0" brushRef="#br0" timeOffset="138131.67">21139 5448 365 0,'0'0'65'15,"0"0"27"-15,0 0-13 16,0 0-48-16,0 0 43 0,0 0-22 16,0 0-18-1,-7-20-13-15,5 19 6 16,2-1 33-16,0 2-13 15,0-1 19-15,0 1-4 0,0-1-5 16,0-1-9-16,0 2-4 16,-2-1-15-16,2 1 6 15,0 0-12-15,0 0-8 16,0 0-1-16,0 0-8 16,0 0-3-16,0 0-3 0,0 0-1 15,0 0-1 1,0 0 0-16,0 0 2 15,13 8 0-15,1 2 0 0,3 1 0 16,4 4 6-16,-1 0-6 16,4 2 8-16,0 3-8 15,0 1 4-15,-2-1 8 16,-3 1-9-16,-2 0 1 16,-1-1 1-16,0 1 1 15,-3-1-2-15,0-1-3 16,1 1-1-16,2-2 8 15,-2 1-1-15,2 1-6 16,-1 1 5-16,0 1 0 16,-1 2 3-16,-1 0 7 15,0 1-14-15,0 1 11 16,0 0-10-16,0-1 3 0,2 0-1 16,-1 1-2-16,0-4 7 15,1 1-9-15,2-2 0 16,-1-1 13-16,0 1-14 15,-2-1 7-15,2-1-5 16,-4 1-2-16,2 0 6 16,-4-2-4-16,1 2-2 15,2 1 7-15,-1 1-4 16,4-1 7-16,1 0-6 16,-1-2-3-16,-1 1 7 15,1 0-8-15,3-2 3 16,0 0 2-16,2 2-4 15,-2-1 2-15,2-3 1 0,0-1-2 16,0-1 3-16,0-3-5 16,-1 1 0-16,-1-2 0 15,0 0 5 1,-3-2-5-16,1 2 0 0,0 0 4 16,-2 1-3-1,2 0-1-15,-2 2 0 0,1-2 0 16,-2-1 4-16,-2-1-3 15,2-1-1-15,-1-2 3 16,-3-2-3-16,-1 0 0 16,-5-3 2-16,-1 1-1 15,-1-2 4-15,-2 0-5 16,0 0 12-16,0 0-8 0,0 0 18 16,0 0-15-1,0 0 3-15,0 0-6 0,0 0-4 16,0-9-6-16,0-6-39 15,0-9-92-15,-3-7-135 16,0-6-556-16</inkml:trace>
  <inkml:trace contextRef="#ctx0" brushRef="#br0" timeOffset="139473.13">21858 3084 168 0,'0'0'44'0,"0"0"39"16,0 0-44-16,0 0-11 15,61-84 32-15,-53 58 54 16,-2 0 9-16,-3 0 5 16,0-1 10-16,-3 5-2 15,0 4-20-15,0 2-31 16,-5 6 14-16,-5 4-9 0,-4 3-33 16,-1 3-26-16,-7 0-26 15,-9 16-3-15,-5 15 10 16,-5 13-5-1,1 9 13-15,6 10 5 16,10 1-20-16,8 3 11 0,10-4-16 16,6-3 2-1,4-8-6-15,27-7-2 0,17-7 6 16,15-10 3-16,7-11-2 16,2-11 4-16,-5-6-5 15,-10-14-14-15,-8-18 13 16,-7-11-21-16,-7-11 14 15,-8-9-2 1,-6-10 10-16,-10-5-2 0,-5 2 2 16,-5 6 0-16,-1 17 10 0,0 17-8 15,0 16 25 1,0 11 7-16,0 9-3 0,-3 0-15 16,-5 7-16-1,-1 22-27-15,-2 17 26 0,2 11 2 16,4 4 2-16,5 0-3 15,0-5 5-15,9-3-4 16,10-8-1-16,4-8-14 16,-1-11 10-16,4-9-31 15,-3-10-2-15,1-7 20 16,1-3 5-16,1-18 2 16,0-7 10-16,-3-4 0 15,-4-2 3-15,-6 6 0 0,-6 4 13 16,-4 8 11-1,-3 7-1-15,0 5 17 0,0 4-16 16,0 0-20-16,0 0-7 16,0 9-31-16,0 8 21 15,0 7 7-15,0 2 6 16,0-2-6-16,6-1 0 16,6-6 2-16,2-6-1 15,3-4-10-15,2-5 7 16,1-2 4-16,2 0 1 15,-1-13 7-15,-6-5-6 16,-6-5 3-16,-6-5 3 16,-3-1-6-16,-3 0 5 15,-16 4-6-15,-8 4-24 16,0 7 1-16,0 6-13 16,5 6-29-16,5 2-62 15,10 0-96-15,5 10-111 0,2 1-71 16</inkml:trace>
  <inkml:trace contextRef="#ctx0" brushRef="#br0" timeOffset="139798.54">22843 3063 721 0,'0'0'197'0,"0"0"-49"0,0 0 16 15,0 0-46-15,0 0-36 16,0 0-52-16,-12-25-26 0,1 37-4 16,-6 8 14-1,-2 7 5-15,2 4 4 0,6 1-9 16,7 1-8-16,4-1-6 16,0-2-1-16,3-4 1 15,13-4-1-15,7-5 1 16,0-4-4-16,4-8-10 15,0-2-9-15,-1-3-21 16,2 0-47-16,0-11-13 16,2-7-69-16,-3-5-66 0,-3-4-10 15,-9-1-249 1</inkml:trace>
  <inkml:trace contextRef="#ctx0" brushRef="#br0" timeOffset="140247.18">23070 3139 73 0,'0'0'504'15,"0"0"-428"-15,0 0 71 16,0 0-45-16,0 0-7 15,0 0 5-15,0-42-22 16,0 42-9-16,0 0-25 16,0 0-23-16,-7 9-16 15,1 10-5-15,-1 6 12 16,3 3 25-16,2-1-32 16,2-4 8-16,0-2-9 15,0-2-2-15,9-5-2 16,1-5 2-16,0-5-2 0,3-4 3 15,0 0 0 1,5 0 1-16,2-13-1 0,-1-4 3 16,-2-3-9-1,-6 3 6-15,-3 5-3 0,-7 3 8 16,-1 8 7-16,0 1 44 16,0 0-39-16,0 0-20 15,0 4-14-15,0 7-11 16,0 5 25-16,0 1 7 15,0-3-4-15,0-1-1 16,0-3-2-16,3-5-5 16,2-1 5-16,-1-2-5 15,2-2-2-15,0 0 5 16,2 0-7-16,-1 0 0 0,0-4-17 16,1-3-24-1,-5 1 0-15,-2-1-35 0,-1-2-119 16,0 1-177-16</inkml:trace>
  <inkml:trace contextRef="#ctx0" brushRef="#br0" timeOffset="140645.81">22905 3057 437 0,'0'0'17'0,"0"0"14"16,0 0 23-16,0 0-25 0,0 0-17 15,0 0 32-15,-8-44-40 16,5 44-4-16,-2 0-58 15,0 0-38-15,1 5-25 16,-1 1-178-16</inkml:trace>
  <inkml:trace contextRef="#ctx0" brushRef="#br0" timeOffset="141126.68">23104 2905 317 0,'0'0'432'0,"0"0"-353"0,0 0 136 0,0 0-62 15,0 0-46-15,0 0-21 16,1-41-30-16,-1 48-56 16,0 20 0-16,0 17 0 0,0 14 28 15,0 4 25 1,0 3-22-16,0-6 4 0,2-7-7 15,6-4-17-15,-1-10 2 16,-3-7-9-16,-1-6-1 16,0-11-1-16,-1-6-2 15,-2-5 0-15,1-3-2 16,1 0-13-16,1 0-14 16,2 0-5-16,6-13-24 15,3-5-27-15,3-8-86 0,0-1-131 16,-2 1-6-1,-2-1-196-15</inkml:trace>
  <inkml:trace contextRef="#ctx0" brushRef="#br0" timeOffset="141845.09">23325 3087 501 0,'0'0'149'0,"0"0"12"0,22-84-1 16,-19 68 7-16,-3 9-42 15,0 4 19-15,0 3-50 16,0 0-38-16,-11 4-53 15,-8 18-3-15,-5 9 19 16,-3 11-16-16,5 5 8 16,4-2 3-16,8-3-4 0,8-4-5 15,2-4-5 1,0-6-1-16,14-5 0 16,6-6 2-16,4-7-3 15,5-5 2-15,2-5-3 16,3 0 0-16,4-15-32 0,-1-8-6 15,-1-4 2 1,-1-2-17-16,-7-3 12 0,-8 2 24 16,-3 1 17-16,-10 8 0 15,-5 4 6-15,-2 6 21 16,0 5 10-16,0 2-1 16,0 4 6-16,0 0-15 15,0 0-22-15,-2 2-2 16,-4 14-20-16,-3 11 20 0,-1 7 19 15,4 1-12 1,3 1 1-16,3-5-8 0,0-5 1 16,1-4-3-16,8-7 3 15,0-8-5-15,6-4-6 16,3-3 5-16,5-3 0 16,3-14 0-16,1-7-6 15,-2-7 8-15,-3-1-6 16,-3 2 9-16,-7 5-1 15,-3 11 5-15,-8 8 18 16,-1 6 19-16,0 0-16 16,0 0-25-16,0 19-31 15,0 6 31-15,-1 6 2 16,1 0-2-16,0-3 0 0,3-5-3 16,7-6 3-16,3-7 0 15,3-5 1-15,1-5-1 16,4 0 14-16,6-10-9 15,0-11 1-15,0-6 2 16,-5-3-8-16,-7-5 5 16,-6 3-5-1,-5 4 12-15,-4 8-11 0,0 9-1 16,-1 3-10-16,-8 7-36 16,3 1-58-16,3 0-130 15,3 1-224-15,0 7-294 0</inkml:trace>
  <inkml:trace contextRef="#ctx0" brushRef="#br0" timeOffset="142242.25">24133 3073 715 0,'0'0'122'16,"0"0"76"-16,0 0-80 15,0 0-103-15,0 0-1 16,0 0 39-16,-13 86 7 15,13-55-23-15,0-1-18 16,0-5-6-16,7-2-10 16,5-5 0-16,2-5 1 0,3-6 0 15,2-3 7 1,6-4 1-16,3 0-3 0,5-5 14 16,10-12-23-1,4-6 6-15,0-7-4 16,-8 2 5-16,-14 6-7 0,-14 9 4 15,-11 10 3-15,-2 3 50 16,-24 0-44-16,-7 13 4 16,-3 17-12-16,11 12-5 15,15 11 6-15,10 10-6 16,17 0 0-16,10-3 15 16,-3-8-14-16,-12-13 6 15,-12-9-2-15,-6-6-5 16,-32-2-3-16,-17-1-63 15,-12-4-347-15</inkml:trace>
  <inkml:trace contextRef="#ctx0" brushRef="#br0" timeOffset="145438.37">30044 2403 734 0,'0'0'128'0,"0"0"-8"0,0 0 18 16,0 0-80-16,0 0 1 16,0 0-4-16,0 0-5 15,0-14-11-15,0 14-37 16,0 0-2-16,0 0-8 16,0 0 5-16,0 0-2 15,0 0 8-15,0 0-3 16,0 0 5-16,0 0-2 0,0 0 23 15,0 0-7 1,0-3 11-16,0-1 26 0,0-4-17 16,-2 3-19-16,-6-1-16 15,0 3 3-15,-1 3-14 16,-4 0 4-16,-5 0-1 16,-4 2-3-16,-1 6 2 15,5 2 5-15,7-3-1 16,8-1-1-16,3-2-3 15,0-1-3-15,0 0-11 16,9-2 10-16,7 1 9 16,5-2 7-16,0 0-4 0,0 0 1 15,-5-10 8-15,-6-2-7 16,-4 0 2-16,-4 2 3 16,-2 3-9-16,0 4-2 15,-8 3-11-15,-9 0-7 16,-2 0 2-16,0 5 12 15,0 8 5-15,5 1-12 16,5-1-11-16,5-1-4 16,4-4-9-16,0-2-10 0,0-1 1 15,9-1-10 1,5-2 3-16,0-2-2 0,0 0-25 16,-3 0-10-1,-1-6-18-15,-4-3 4 0,-3 0 63 16,-2 2-36-16,-1 0 30 15,0 3-8-15,0-2-44 16,0 3 42-16,0 0 3 16,-1 3 53-16,-1 0 127 15,1 0-6-15,1 0 7 16,0 0-7-16,0 0-29 16,0 0 26-16,0 0-40 15,0 0-29-15,0 0-9 16,0 0-29-16,0 0-5 15,0 9 3-15,0 6 9 16,6 2 16-16,4 0-17 16,0 1-11-16,4 2 14 0,1 3-2 15,0 1-8 1,3 1 19-16,-3-1-16 0,-2 2 5 16,1-1 3-16,-3-3-21 15,1 4 15-15,3-2-15 16,0 0 3-16,3 0 12 15,0 0-9-15,3-2 0 16,-1-1-1-16,0 1 2 16,-2-2 4-16,-1-1-10 15,-3 1 10-15,0 1-2 16,2 1-5-16,-1 1 17 16,6 4-17-16,3 2 8 15,2-1 6-15,4 0-15 0,-1 2 1 16,-1-2 2-16,1 0-1 15,-4-1-3-15,-3-2 1 16,-1-1 3 0,-3-3 9-16,1 1-14 15,1-2 0-15,4 0 4 0,1 3-3 16,2 2 8-16,1 1-8 16,0-1 4-16,-1 2-5 15,1-1 2-15,-3-4-3 16,-3-4 3-16,-4-5 2 15,-6-2 0-15,-3-2-5 16,1-2 0-16,-1-1 5 16,-1 1-3-16,-1-2-1 15,3 2 3-15,-2 2 0 16,3-1 1-16,2 2-4 0,-3-3 1 16,1-1 4-16,-4-2-4 15,-4-3-2-15,-3-1 0 16,0 0 5-16,0 0 6 15,0 0 8-15,0 0-7 16,0 0 6-16,0 0-18 16,0 0 0-16,0 0-1 15,-8-4-45-15,-5-9-34 16,0-6-75-16,0-5-100 16,5-9-231-16</inkml:trace>
  <inkml:trace contextRef="#ctx0" brushRef="#br0" timeOffset="145830.1">30971 3127 946 0,'0'0'97'0,"0"0"18"0,0 0 7 15,0 0-2-15,0 0-37 16,0 0-9-16,0 0-43 15,-7-47-21-15,7 47 3 16,0 0-10-16,-2 0-3 16,2 9 0-16,0 11-1 0,0 8 1 15,12 10 14 1,7 4-11-16,7 7 26 0,2 4-20 16,0-1 13-16,1 0 1 15,-6-7-18-15,-4-6 22 16,-5-7-5-16,-8-12-14 15,-6-5 5-15,0-2-10 16,-13-1 9-16,-20 3 5 16,-13-3-10-16,-14 3 17 15,-9-3-24-15,-6 2 0 16,0 4-7-16,-9 5-58 16,-4 7-41-16,1 1-80 15,-2-3-333-15</inkml:trace>
  <inkml:trace contextRef="#ctx0" brushRef="#br0" timeOffset="147685.84">22295 5719 514 0,'0'0'132'0,"0"0"-37"16,0 0 43-16,0 0-54 15,0 0 14-15,0 0-33 0,0 0-10 16,-40-33-6 0,40 33-18-16,0-1-9 0,0 1-22 15,0 0-5 1,0 0 2-16,6 0-5 0,4 6 8 16,8 1 6-16,3-2-4 15,3 1-2-15,3-3 0 16,-3-2 9-1,-2-1-11-15,-4 0 2 0,-3 0 0 16,-5 0 8-16,-2-3-4 16,-2-1-1-16,-1 1 7 15,-3 2 1-15,0-1 10 16,-2 2-1-16,0 0 6 0,0 0 5 16,0 0-26-16,0 0 5 15,0 6-10-15,0 13 1 16,0 9 0-1,0 10 16-15,0 6 2 0,0 3 12 16,0 3-14-16,-2-4-2 16,-1-2 6-16,-3-7-12 15,3-4 7-15,-3-7-10 16,2-3 6-16,1-5 0 16,-2-4-11-16,4-1 7 15,-2-2-5-15,-1-4-1 16,2-1 6-16,1-3-8 15,1-2 0-15,0-1 0 16,0 0 0-16,0 0-10 16,0 0-11-16,0 0-61 0,0 0-17 15,0-1-67-15,0-12-193 16,0-5-327-16</inkml:trace>
  <inkml:trace contextRef="#ctx0" brushRef="#br0" timeOffset="147993.51">22212 5996 826 0,'0'0'141'0,"0"0"-69"15,0 0 19-15,0 0-56 0,0 0-34 16,0 0 8-16,113-8 10 15,-63 8-4-15,2 0 16 16,-2 0-2-16,-2 0-12 16,-2 2 13-16,-7-1 2 15,-5 1-9-15,-7-2 12 16,-5 1-20-16,-5-1 15 16,-7 0-2-16,-2 0-14 15,-4 0 4-15,1 0-18 16,-1 0-6-16,4 0-75 15,-7-10-223-15</inkml:trace>
  <inkml:trace contextRef="#ctx0" brushRef="#br0" timeOffset="150518.46">20548 15889 739 0,'0'0'96'16,"0"0"-67"-16,0 0 139 16,0 0-71-16,0 0-26 15,0 0-29-15,0 0-24 16,-33-5 23-16,24 0-21 16,2-1 38-16,-2-2-10 15,1-1-17-15,1 1 6 16,1 1-7-16,-1 4-6 15,2 2 12-15,4 1-30 16,1 0 11-16,0 0-17 0,0 0-12 16,7 8 7-16,20 6-7 15,11-1 12-15,10-2 5 16,11-5-1 0,-3-6 0-16,-6 0-4 0,-7 0 8 15,-12-10-12-15,-9-4 4 16,-7-1 0-16,-4-2 7 15,-2 2-1-15,-6 4-1 16,-2 7 0-16,-1 4-4 16,0 0 10-16,0 10-11 15,0 20 0-15,-9 10 3 16,-2 7 1-16,0 2 12 0,2 2-14 16,-1-2 0-1,1 1 2-15,-1-5-4 16,2-7-5-16,2-7 2 0,0-5-43 15,3-8-14-15,3-5-57 16,0-7-79-16,0-6-104 16,0 0-311-16</inkml:trace>
  <inkml:trace contextRef="#ctx0" brushRef="#br0" timeOffset="150753.37">20538 16157 712 0,'0'0'378'0,"0"0"-361"16,0 0 56-16,0 0-18 15,128-9-15-15,-65 9-13 16,1 0-8-16,-5 0-1 0,-8 0-17 16,-8 0 3-1,-8 0-4-15,-5 0-46 0,-2-3-123 16,-3-1-309-16</inkml:trace>
  <inkml:trace contextRef="#ctx0" brushRef="#br0" timeOffset="151654.94">21739 15854 842 0,'0'0'86'16,"0"0"45"-16,0 0 15 15,0 0-51-15,0 0-21 16,0 0-3-16,-6-56-9 15,-2 56-49-15,-5 3-7 16,-8 14 21-16,-9 6-21 16,-4 9 16-16,-5 5-8 0,0 7 0 15,-1 5 5 1,6 4-17-16,7 4 14 0,9-3-14 16,10-5 2-1,8-6-7-15,0-7 3 0,15-8-2 16,11-5-5-16,5-9 13 15,6-8-6-15,2-6 0 16,0 0 3-16,-2-11 6 16,-9-8-9-16,-6-1 0 15,-8 1 12-15,-8 3-9 16,-6 5 2-16,0 4-1 16,-4 4 2-16,-17 3-12 15,-7 0-6-15,-7 16 12 16,3 5-5-16,5 1-10 0,9 1-20 15,9 0-54-15,9-2-81 16,2-3-15-16,23-4-75 16,5-10-133-16</inkml:trace>
  <inkml:trace contextRef="#ctx0" brushRef="#br0" timeOffset="152172.57">22361 16056 621 0,'0'0'213'0,"0"0"-163"0,0 0 147 16,0 0-125-16,0 0-30 16,0 0 8-16,-41 13-8 15,21 4 19-15,-1 2-6 16,4 2-32-16,3 0 9 0,4 2-27 16,6-2 3-1,4-4-8-15,0-3-6 0,14-3 6 16,8 0 1-16,3-4 2 15,2-1-1-15,-2 0 3 16,-2-2-5 0,-1 2 0-16,-1 1 10 15,-4 1-9-15,0 4 3 0,-3-1 12 16,-1 0 11-16,-5 2-23 16,-4-3 10-16,-2-3 8 15,-2-2-17-15,0 0 4 16,0-2-9-16,0 1 3 15,-6-3-3-15,-7 1 0 16,-3-2-6-16,0 0-21 16,-4-7-61-16,1-13-90 15,1-10-165-15,-1-6-248 0</inkml:trace>
  <inkml:trace contextRef="#ctx0" brushRef="#br0" timeOffset="152383.68">22279 15989 1010 0,'0'0'101'0,"0"0"45"0,116-37-34 16,-56 29-37-16,4 2-7 15,-1 1-14-15,-5-1-8 16,-9 2-22-16,-10-2-12 16,-12 2-5-16,-11 1 6 0,-3-1-26 15,0 1-3-15,0-3-108 16,-3-4-132-16,-2-8-576 15</inkml:trace>
  <inkml:trace contextRef="#ctx0" brushRef="#br0" timeOffset="153221.63">23599 15833 681 0,'0'0'115'0,"0"0"66"0,0 0 16 16,0 0-90-16,0 0-8 0,0 0 0 15,16-47-43-15,-19 47-27 16,-19 8-16-16,-12 19-5 15,-11 10 12-15,0 9 7 16,3 9-20-16,5 6 19 16,12 3-26-16,8-1 5 15,16-8-10 1,1-7 7-16,25-11-4 0,16-9 2 16,8-10 0-16,2-11-5 15,1-7 6-15,-9-3-1 16,-4-16 10-16,-14-4-3 0,-10-1-3 15,-12-4 3-15,-3 1-4 16,-9 2 6-16,-18 5-9 16,-4 10-4-16,-3 9 0 15,-2 1-31-15,6 4 16 16,6 12-46-16,15 2-73 16,9 0-12-16,5-3-109 15,23-3-94-15</inkml:trace>
  <inkml:trace contextRef="#ctx0" brushRef="#br0" timeOffset="153530.04">24133 15917 448 0,'0'0'468'0,"0"0"-337"0,0 0 34 16,0 0-106-16,-82-13-29 15,43 33-15-15,5 4 38 16,9 1-23-16,13 4-11 16,12 5-19-16,3 4 4 15,24 4-4-15,7 3 8 16,6-1-7-16,-4-2 14 16,-5-3-1-16,-4-7 9 15,-10-8 11-15,-7-9-16 16,-7-5 3-16,-3-4-20 15,0-3 4-15,-13 0-1 0,-10-3-4 16,-7 0-51-16,-3-16-63 16,4-15-145-16,0-10-288 15</inkml:trace>
  <inkml:trace contextRef="#ctx0" brushRef="#br0" timeOffset="153723.64">24126 15963 908 0,'0'0'162'15,"103"-25"0"-15,-38 18-43 16,6 5-25-16,-4-1-11 16,-9 1-47-16,-9 1-17 0,-15-3-19 15,-4-1-34-15,-5 2-71 16,-3 2-181-16,-3 0-452 16</inkml:trace>
  <inkml:trace contextRef="#ctx0" brushRef="#br0" timeOffset="157140.01">25067 15901 616 0,'0'0'171'0,"0"0"-93"0,0 0 92 16,0 0-48-16,0 0-43 15,0 0 26 1,0 0-14-16,-25-46-61 0,-9 60 24 16,-14 14-41-16,-11 15 26 15,-6 10 18-15,1 10-49 16,8 4 32-16,10 0-25 16,15-6-8-16,13-3-4 31,14-5-3-31,4-10 0 0,14-6-6 0,22-10 10 15,11-13-4-15,6-11 0 16,7-3 5-16,-5-13-14 0,-6-14 9 16,-13-3 0-1,-15 2 1-15,-11 0 13 0,-10 5-14 16,-7 5 6-16,-20 5 0 16,-10 9 3-16,-5 4-9 15,3 0 0-15,5 4-7 16,7 10-42-16,12 3-15 15,6 5-109-15,5-2-142 16,-1-5-261-16</inkml:trace>
  <inkml:trace contextRef="#ctx0" brushRef="#br0" timeOffset="158188.81">25442 15930 717 0,'0'0'119'0,"0"0"-49"0,0 0 142 16,0 0-68-16,0 0-38 15,-32-74 20-15,28 74-57 16,-8 0-19-16,-11 23-7 16,-9 21-41-16,-6 19 33 0,8 7-11 15,11 1-22-15,16-7 19 16,3-11-21-16,14-7 0 15,17-13 0 1,12-14 9-16,10-19-9 16,8-6 0-16,4-25 3 0,1-11-2 15,-4-8-1-15,-3-3 0 16,-11 6-6-16,-13 12 5 16,-15 15 1-16,-13 20 0 15,-7 11 6-15,0 36-6 16,-4 21 0-16,-11 12 12 15,-3 3-12-15,3-4 10 16,-2-5-23-16,-3-4 11 16,-10-7-67-16,-4-6-8 0,-4-7-133 15,2-11-218-15</inkml:trace>
  <inkml:trace contextRef="#ctx0" brushRef="#br0" timeOffset="184083.87">26346 6024 1404 0,'0'0'113'0,"0"0"-83"0,0 0 56 0,0 0-29 16,0 0-54-16,0 0 19 15,0 0-10-15,-5 80-11 16,-1-38 24-16,-3 3-24 16,-5-2 0-16,-2 2-1 15,-1-3-8-15,0 0-20 16,1-9-61-16,2-7-97 16,1-12-120-16,4-14-271 15</inkml:trace>
  <inkml:trace contextRef="#ctx0" brushRef="#br0" timeOffset="184700.57">26431 5823 275 0,'0'0'440'0,"0"0"-392"16,0 0 77-1,0 0-4-15,0 0 8 0,0 0-47 16,-64-74-10-16,40 70 15 16,-2 4-39-16,-8 0-6 15,-2 4-3-15,-4 17-8 16,-8 8 4-16,-4 13-13 16,-5 8 7-16,2 12 6 0,5 6-15 31,9 4 12-31,11 0-22 0,14 0-1 15,13-2-6-15,3 0-3 16,7-7 0-16,19-4-2 0,8-6 6 16,11-8-5-16,10-8 1 15,8-12 0-15,5-11-7 16,5-11 11-16,1-3-4 16,3-24 0-16,1-20 8 15,-10-14-4-15,-12-15-4 16,-22-15 0-16,-22-10 10 15,-12-15-4-15,-33-3-4 16,-15 10-2-16,-7 17-1 16,-2 27-1-16,6 24 2 15,8 20-24-15,8 14 0 16,3 4-46-16,4 4-32 16,4 21-85-16,6 7-125 15,2 5-85-15</inkml:trace>
  <inkml:trace contextRef="#ctx0" brushRef="#br0" timeOffset="185415.48">27196 5890 424 0,'0'0'720'0,"0"0"-697"0,0-91 175 16,0 83-51-1,0 6-80-15,0 5-28 0,0 34-38 16,-3 24 18-16,-1 16 45 16,-4 5-17-16,-2-3-12 15,-1-7-21-15,2-5 1 16,-2-7-15-16,0-3 5 15,3-11-11-15,3-8-17 16,5-11-45-16,0-9-29 16,0-12-111-16,7-6-57 15,2-20-206-15</inkml:trace>
  <inkml:trace contextRef="#ctx0" brushRef="#br0" timeOffset="185763.41">27140 6237 945 0,'0'0'81'0,"0"0"-7"16,0 0-19-16,0 0-40 16,0 0 29-16,105-19-2 15,-60 11-30-15,-2-5 4 16,-5-1-16-16,-7-4 0 16,-7-1 0-16,-6-2-5 0,-3-1-29 15,-3-1-9 1,-2 3 8-16,-1 2 35 0,-5 4 0 15,-1 3 1 1,-3 1 25-16,0 6 24 16,0-1 6-16,0 5 16 15,0 0-11-15,0 0-11 0,-1 16-46 16,-5 12 5-16,-3 7 41 16,2 6-10-16,2 0-6 15,2-3-15-15,3-1-19 16,0-4 2-16,0-3-2 15,0-1-5-15,3-5-47 16,8-6-106-16,5-7-86 16,1-11-173-16</inkml:trace>
  <inkml:trace contextRef="#ctx0" brushRef="#br0" timeOffset="186087.62">27656 6183 379 0,'0'0'607'16,"0"0"-533"-16,0 0 117 15,0 0-44-15,0 0-79 16,0 0-36-16,-32 13-2 16,20 16 2-16,1 4 13 15,5 0-27-15,6-4-5 16,0-3-6-16,3-5-3 16,14-7-4-16,3-3 4 15,4-8-1-15,1-3 3 16,0-3-1-16,-2-18-4 15,-4-9 9-15,-10-5-7 0,-9-4 4 16,0-3-5 0,-16 3 1-16,-10 5-6 0,-2 10 2 15,4 10-30-15,6 9-10 16,3 5-56-16,12 0-86 16,3 5-95-1,0 10-106-15</inkml:trace>
  <inkml:trace contextRef="#ctx0" brushRef="#br0" timeOffset="186539.01">27978 6136 813 0,'0'0'146'0,"0"0"32"16,0 0-48 0,0 0-68-16,0 0-26 0,0 0-16 15,7 37 25-15,-7-1 44 16,0-1-46-16,6-1-32 15,8-5 3-15,4-2-11 16,5-8-1-16,6-5-1 16,2-7-1-16,2-7 0 15,-3 0 9-15,-6-7-5 16,-3-12-2 0,-4-2 2-16,-6 4-4 15,-5 4 5-15,-3 7-4 0,-3 4 1 16,0 2 19-16,0 0-20 15,0 7-2-15,0 10-4 16,0 4 5-16,12-1 8 0,3-3-8 16,9-6 1-1,2-5-1-15,3-6 7 0,1-2-2 16,-1-17-3-16,0-8 0 16,-3-6 9-16,-4-3-8 15,-9-1-1-15,-9-1 3 16,-4 7-2-16,0 7-6 15,-11 10-1-15,-3 11-46 16,2 3-50-16,0 0-108 16,5 10-162-16,7-2-389 15</inkml:trace>
  <inkml:trace contextRef="#ctx0" brushRef="#br0" timeOffset="186788.17">29054 5934 1182 0,'0'0'164'0,"0"0"-77"15,0 0 36-15,0 0-67 16,0 0-50-16,0 0 21 16,-12 98 7-16,6-57-12 15,-2 2-21-15,1-4 3 16,-1-1-8-16,1-1 2 0,-1-2-68 15,1-3-48 1,4-5-113-16,0-10-160 0,3-12-340 16</inkml:trace>
  <inkml:trace contextRef="#ctx0" brushRef="#br0" timeOffset="187183.04">29018 6135 260 0,'0'0'902'16,"0"0"-872"-16,0 0 108 15,0 0-49-15,0 0-75 0,0 0-3 16,97-60 3-16,-60 57 30 16,-4 3 4-16,-10 0-25 15,-6 0-2 1,-6 8-6-16,-3 8-12 0,0 4 5 15,1 2-1-15,0 3-5 16,3 0 3-16,1-4-3 16,4-3-1-16,1-5 1 15,6-6 1-15,1-6 3 16,5-1-3-16,1-1 3 16,-3-16 2-16,-4-7-4 15,-9-4 19-15,-10-7 7 16,-5-2-5-16,-5 0 3 15,-20 6-22-15,-9 9-6 16,-7 10-1-16,1 9-29 0,0 3-18 16,12 9-39-16,11 16-129 15,7 2-169-15</inkml:trace>
  <inkml:trace contextRef="#ctx0" brushRef="#br0" timeOffset="187708.31">30056 6090 1314 0,'0'0'136'0,"0"0"-95"0,0 0 24 15,0 0-21 1,-52 82-22-16,43-50 3 0,4-1-2 16,4-4-19-16,1-3 4 15,0-4-8-15,1-8-1 16,12-3-3-16,6-9 8 16,5 0-3-16,1-10 0 15,5-11 1-15,-3-6 7 16,-2 0-8-16,-7 5 5 15,-7 4 1 1,-5 9-7-16,-6 8 27 0,0 1-4 0,0 0-23 16,0 14-4-16,0 7 4 15,0 2 5 1,0-1-5-16,13-3 5 16,6-7-5-16,5-5 0 0,2-7 1 15,2 0 8-15,2-8-8 16,-2-12 6-16,-1-4 1 15,-9-3-7-15,-6-1 22 16,-8-2-5-16,-4 3-6 16,0 5-12-16,-13 7 0 15,-11 5-28-15,-2 8-29 16,1 2-48-16,7 2-47 0,9 12-197 16,9-3-180-16</inkml:trace>
  <inkml:trace contextRef="#ctx0" brushRef="#br0" timeOffset="188120.05">30523 6090 10 0,'0'0'1050'0,"0"0"-991"15,120-44 90-15,-67 43-32 16,0 1-36-16,-1 10-17 16,-8 15-20-16,-8 8 19 15,-11 2-27-15,-11 2 7 16,-14-4-12-16,0 1-24 15,-8-1 8-15,-15-4-15 0,-1-6 0 16,-1-6 0-16,5-5-13 16,4-7 6-16,10-5-1 15,4 0-6-15,2-11 10 16,2-19-11-16,18-8-1 16,10-10 12-16,8-7-2 15,5-7 6-15,5-3 0 16,1 1 1-16,2 11 0 15,-8 15-1-15,-9 16 3 16,-14 15 2-16,-9 7 1 16,-4 6 4-16,-4 27-2 15,-3 11-1-15,0 11 29 16,0-1-22-16,-2-3-10 16,-6-4-2-16,-2-6-2 0,-3-6-8 15,-3-5-53-15,2-7-59 16,2-6-145-16,9-11-139 15,3-6-289-15</inkml:trace>
  <inkml:trace contextRef="#ctx0" brushRef="#br0" timeOffset="188629.51">31348 5901 1035 0,'0'0'175'15,"0"0"12"-15,0 0-113 16,0 0-38-16,24 77 44 15,-18-31-19-15,-4-1-8 0,-1-4-27 16,-1-5-16-16,0-4-10 16,0-6-5-1,-3-5-48-15,-2-5-54 0,2-7-111 16,3-9-22-16,0 0-19 16,0-16 75-16,8-9 75 15,0 2 109-15,-1 6 184 16,-4 9 10-16,3 5-32 15,0 3-50-15,6 0-68 16,7 0 0-16,8 0 15 0,6 0-4 16,4 0-1-1,8 0-5-15,7 0-3 16,3-10-11-16,2-7-17 16,0-5-3-16,0-8-3 0,-5-10-11 15,-13-3 9-15,-16 1-7 16,-15 12-1-16,-8 8 40 15,-18 15-19-15,-23 7-4 16,-12 2-16 0,-1 26-2-16,11 13 7 0,18 6-8 15,20 3 0-15,5-3-1 16,28-8 2-16,8-6-1 16,6-9 6-16,6-12-1 15,-5-9-7-15,-1-3 2 16,3-8-24-16,-7-22-21 15,1-14-62-15,-2-20-231 0,-8-8-858 16</inkml:trace>
  <inkml:trace contextRef="#ctx0" brushRef="#br0" timeOffset="189690.78">28073 6896 892 0,'0'0'113'0,"0"0"-33"16,0 0 91-16,0 0-67 15,0 0-4-15,-80-54-51 16,58 62-13 0,-5 20-11-16,-1 8-22 0,5 9 20 15,4 5-15-15,11 2-6 16,8-4-1-16,5-6-1 16,27-11-1-16,17-13-2 15,14-13 6 1,9-5 7-16,-3-24-7 0,-7-18-2 15,-14-13 7-15,-14-8-8 16,-13-1 0-16,-10-1 0 0,-7 5 8 16,-4 15-6-16,0 14 0 15,0 18-1-15,0 13 15 16,0 0 9-16,0 30-21 16,-9 15-2-16,-3 13 0 15,3 8 19-15,3 1-15 16,2-1-3-16,4-8 5 15,0-7-8-15,0-15 0 16,0-11-1-16,7-12 0 16,7-11-4-16,5-2 8 15,8-20-3-15,9-17 7 16,1-10-3-16,-2-5-4 0,-7 8 0 16,-9 9 2-16,-7 16 2 15,-5 9-4-15,-2 10-1 16,-1 0-5-16,4 17-7 15,4 11 9-15,3 5-3 16,7 0-47-16,8-3-33 16,6-8-51-16,4-7-19 15,2-11-86-15,-4-4-107 16,-2-6-315-16</inkml:trace>
  <inkml:trace contextRef="#ctx0" brushRef="#br0" timeOffset="190184.83">28951 6942 551 0,'0'0'137'0,"0"0"50"16,0 0 16-16,0 0-92 16,0 0-60-16,-84 0-7 15,60 26-3-15,2 2 13 16,6 1-10 0,8 3-27-16,8-3-5 0,0-5-12 15,3-5-12-15,15-9 10 16,2-8-5-16,2-2 7 15,3-5 6-15,-1-15-5 16,-1-7 9-16,-3-4-7 16,-4 1-2-16,-6 6 10 15,-6 8-9-15,-2 9 13 16,-2 5 44-16,0 2-22 16,0 2-31-16,-6 14 0 15,-4 11-6-15,2 6 12 0,6-2-8 16,2-3-3-16,2-4-1 15,16-7-5-15,4-4 3 16,8-8-5-16,4-5 5 16,2 0-2-16,0-10-3 15,-3-12 6-15,-7-8 1 16,-2-9 0-16,-6-1 1 16,-3 6 0-16,-7 12-1 15,-5 12 10-15,-3 9-1 16,0 1 29-16,0 1-38 15,0 17-7-15,-3 6 6 16,-2 6 1-16,2 0 0 0,0-3-2 16,-2-1-33-1,1-5-83-15,0-2-65 0,1-8-310 16</inkml:trace>
  <inkml:trace contextRef="#ctx0" brushRef="#br0" timeOffset="190543.29">29250 6843 1051 0,'0'0'158'15,"0"0"-143"-15,0 0 32 16,129-14 1-16,-57 44 42 16,-10 8-6-16,-16 9-24 15,-22 1-25-15,-21 0-8 0,-3-2 5 16,-8-6-18-16,-14-7 3 15,0-10-17-15,1-7 3 16,6-8-1-16,8-6-1 16,7-2 0-16,0-2 7 15,0-20-6-15,7-13 5 16,13-15-7-16,7-5 0 16,4 1 3-16,3 11-3 15,2 17 0-15,1 20-1 16,2 6 2-16,-3 22 0 15,-5 12 3-15,-8 4-3 16,-14 4 2-16,-2 0 1 16,-1-1-8-16,0 0-11 15,3-3-66-15,4-2-150 0,-1-8-207 16</inkml:trace>
  <inkml:trace contextRef="#ctx0" brushRef="#br0" timeOffset="191141.15">30564 6911 643 0,'0'0'591'0,"0"0"-544"16,0 0 121-16,0 0-87 16,0 0-28-1,-94 51-12-15,72-11 0 0,6 5-10 16,4 1-13-16,9 1-16 16,3-6-2-16,0-7 0 15,14-6-11-15,8-7-7 16,5-8-13-16,3-9-13 15,6-4 5-15,-1-4 2 0,1-16-4 16,-1-5 14 0,-6-4 27-16,-3 1 1 15,-10 6 3-15,-7 8 23 16,-7 6 32-16,-2 8-5 0,0 0-19 16,0 0-35-16,-3 16 3 15,-4 5-1-15,7 0 0 16,0 2-1-16,13-3-1 15,15-5 4-15,6-5 4 16,5-6-7-16,3-4 1 16,-5 0 5-16,-6-7-7 15,-7-9 1-15,-12-6 17 16,-9-5 10-16,-3-3 3 0,-13-3-31 16,-20 4 5-1,-9 13-10-15,-3 14-11 0,5 2-32 16,9 18-21-1,8 9-55-15,17 2-57 0,6-4-129 16,12-7-76 0</inkml:trace>
  <inkml:trace contextRef="#ctx0" brushRef="#br0" timeOffset="191927.16">31290 7103 1130 0,'0'0'113'16,"0"0"52"-16,0 0-71 16,0 0-76-16,0 0-8 0,0 0 24 15,-79 68-11-15,63-39 3 16,5-1-8-16,7-3-17 16,4-7-1-16,0-4-7 15,19-5 7-15,6-9 5 16,4 0-2-16,2-15 6 15,-1-10-9-15,0-9 2 16,-1-5-1 0,3-12 0-16,-2-7-1 0,-2 0 5 15,-8 9-2-15,-9 16 2 0,-6 16 33 16,-5 12 8 0,0 5 6-16,-2 0-47 0,-14 22 0 15,-2 14-7 1,-1 9 4-16,3 5-1 0,10-1-1 15,6-7-3 1,0-7 0-16,3-8-11 0,16-8-3 16,8-11 0-16,7-5-5 15,5-3 19-15,4-4-8 16,-3-15-14-16,-1-5 15 16,-6-3 3-16,-6-1 7 15,-5 0 1-15,-8 2 1 16,-10 7 1-16,-4 1 10 15,0 5 19-15,-1 3 4 16,-8 1-20-16,-2 6-9 16,-5 3-4-16,1 0 4 0,-6 20-5 15,4 10-2-15,4 2 3 16,6 4-5-16,7 0 2 16,0-3 0-16,10-5-1 15,11-5-3 1,1-5 4-16,6-7 0 0,1-4 0 15,7-7-5-15,6 0 5 16,5-6 0-16,7-15-1 16,6-9 1-16,1-15 0 0,-7-6-3 15,-16-3-17 1,-18 10 18-16,-20 10-3 0,-15 16 2 16,-25 11-11-1,-7 7 8-15,3 7 1 0,11 24 5 16,15 10-20-16,14 4 15 15,4 0-6-15,0-7 8 16,0-5-3-16,-10-6 4 16,-16-4-17-16,-21 0-31 15,-16 1-88-15,-15 0-193 16,-12-2-434-16</inkml:trace>
  <inkml:trace contextRef="#ctx0" brushRef="#br0" timeOffset="192372.71">27278 8003 1435 0,'0'0'63'0,"0"0"-56"16,0 0 3-16,0 0-8 16,-43 85 5-16,43-51-7 15,0-2-14-15,0 1-62 16,6-7-132-16,4-11-289 0</inkml:trace>
  <inkml:trace contextRef="#ctx0" brushRef="#br0" timeOffset="192636.29">27308 7751 1031 0,'0'0'87'0,"0"0"-79"16,0 0 44-16,0 0-19 0,0 0-8 15,-51 79-24 1,51-59-2-16,26-9 1 0,5-9 0 16,5-2 9-16,0-16-4 15,-2-15 48-15,-4-7 35 16,-11-3-24-16,-11 0 2 0,-8 4-20 16,-12 9-32-16,-21 12-14 15,-10 16-43-15,-4 10-84 16,1 26-40-16,7 5-159 15,11-2-273-15</inkml:trace>
  <inkml:trace contextRef="#ctx0" brushRef="#br0" timeOffset="193316.52">27450 7964 768 0,'0'0'297'0,"0"0"-274"16,0 0 167-16,0 0-110 15,37 86-31-15,-37-69-26 0,0-4-15 16,0-5-6-16,0-6 8 16,0-2-10-16,3 0 11 15,6-16-6-15,5-11 9 16,5-5-14-16,3 3 0 16,-1 8 4-16,2 10 1 15,-3 11-4-15,-3 0 13 16,-1 4-12-16,-4 17 15 15,-6 3-14-15,0 5-2 16,-3-1 0-16,3-3 7 16,3 0-16-16,9-4-31 15,6-6-73-15,8-5-22 0,7-9-29 16,3-1-10 0,3-11 23-16,-3-13 89 0,-3-6 47 15,-5-2 1 1,-6-3 13-16,-7-1 6 0,-7 3 69 15,-9 6 19-15,-5 7 40 16,0 10 17-16,-13 8 13 16,-11 2-54-16,-4 8-50 15,-9 14-19-15,-1 8-10 16,4 2 6-16,6 0 0 16,11-2-21-16,10-4-4 15,7-3-12-15,1-6-7 16,23-9 3-16,6-8 8 15,6 0-2-15,5-13 3 16,-2-14 1-16,-1-5 3 0,-3-8-5 16,-2-5-3-16,-4-7 9 15,-12-6-2-15,-9 6-2 16,-8 13 8-16,0 17-2 16,-3 17 17-16,-13 5-16 15,-7 12-10-15,-7 18-2 16,-3 8-1-16,11 6-3 15,11-1-3-15,10 0-15 16,1-7-22-16,9-3-23 16,15-7-72-16,10-10-22 15,11-7-92-15,4-9 14 16,5 0-141-16</inkml:trace>
  <inkml:trace contextRef="#ctx0" brushRef="#br0" timeOffset="194015.81">28400 7956 666 0,'0'0'186'0,"0"0"-11"0,0 0-42 0,0 0-89 16,0 0-36-16,0 0-6 16,6 1 13-16,0 7 28 15,0-1-21-15,3 0-3 16,2-1-18-16,3-3 3 16,7-3 4-16,2 0-7 15,2 0 10-15,-1-11-10 16,-3-5 7-16,-5-2 4 0,-5-3-8 15,-6 1 24 1,-5-1 13-16,0 3-20 0,-11 5 12 16,-10 6-8-16,-8 7 0 15,-2 0-18-15,-6 22-3 16,3 6 6-16,2 6-5 16,7 0-3-16,10-1 5 15,12-2-7-15,3-5-10 16,9-3 10-16,24-3-15 15,14-7-12-15,13-6 0 16,3-7 7-16,4 0-61 16,-6-19-17-16,-6-5 98 15,-8 0-1-15,-15 2 2 16,-12 8 5-16,-11 6 27 0,-8 7 65 16,-1 1-23-16,0 0-52 15,0 13-16-15,0 10 13 16,0 6 1-16,0 5 7 15,0 4-10-15,2 0-3 16,1 3 4-16,-2-4-9 16,2-6-6-16,-3-6 4 15,0-12-7-15,1-6 0 16,1-7-1-16,-1 0 3 0,1 0 7 16,1-16-9-1,-1-13 6-15,1-18-6 16,-2-12 4-16,4-13-5 0,2-7 2 15,8-1 0-15,6 6-2 16,7 16 0-16,8 20 0 16,3 19 0-16,0 11 1 15,-2 8 1-15,-9 0 2 16,-10 16-2-16,-13 4 13 16,-5 3-13-16,-20 6 9 15,-17 3 1-15,-10-1-11 16,-6 1-2-16,-1-3-13 15,8-1-48-15,6-2-31 16,10-6-159-16,16-8-138 16,11-9-523-16</inkml:trace>
  <inkml:trace contextRef="#ctx0" brushRef="#br0" timeOffset="194824.31">29289 7936 920 0,'0'0'140'0,"0"0"-58"16,0 0-7-16,0 0-49 15,0 0-26 1,0 0 0-16,20 0 3 0,-10 0-3 16,4 0 12-16,2-1 7 15,-1-7-19-15,4-2 14 16,-4-2-14-16,0-1 8 0,0-1 3 15,-4 4-9 1,-5 0 15-16,-5 5 25 0,-1 2 8 16,0 0 17-16,-9 3-27 15,-10 0-20-15,-8 3-9 16,-1 14-3-16,2 2 11 16,7 5 5-16,7 2-18 15,6-1 10-15,6-1-16 16,0-3 0-16,19-4-5 15,6-5 9-15,10-5-4 16,8-6 0-16,8-1-2 16,4-1-6-16,0-16 8 15,-8-5 0-15,-8 3 1 16,-13 2 3-16,-13 8-4 0,-8 8 14 16,-5 1 19-16,0 0-24 15,0 7-9 1,0 8 0-16,0 5 7 0,0-1-2 15,0-6 3-15,0-4-1 16,0-4-4-16,0-4-1 16,0-1-2-16,2 0 0 15,7-1 11-15,10-13-9 16,6-5-2-16,1-2 0 16,1 1 4-16,-7 6-4 15,-2 7 0-15,-6 6 0 16,0 1-4-16,1 0-1 15,3 15 5-15,3 2-2 16,3 1 5-16,1-2-3 16,1-6 0-16,-2-4 0 15,2-6-2-15,-5 0 4 0,-1-3-2 16,-4-14 0-16,-1-5 1 16,-3-4-1-16,-2-1 0 15,-2 4 3-15,0 7 4 16,-5 9-7-16,-1 6 10 15,0 1 14-15,0 0-24 16,0 4 0-16,0 12-5 16,-4 2 5-16,-2 4 5 0,1-3-5 15,4 1-17 1,-2-2-51-16,-3 1-100 0,-7-6-245 16</inkml:trace>
  <inkml:trace contextRef="#ctx0" brushRef="#br0" timeOffset="195039.94">30189 8013 810 0,'0'0'95'0,"0"0"-95"16,104-29 0-16,-62 20-97 16,-3-1-378-16</inkml:trace>
  <inkml:trace contextRef="#ctx0" brushRef="#br0" timeOffset="195342.37">30754 7877 1031 0,'0'0'87'0,"0"0"19"0,0 0 6 16,0 0-7-16,-49 76-32 15,46-55-31-15,3-3-2 16,0-2-22-16,0-5-17 15,0-5 8-15,8-3-8 16,3-3-1-16,5 0 11 16,3-10-10-16,2-9 7 15,3-8-4-15,1-5-3 16,0-8 24-16,1 4-13 16,-8 5 2-16,-5 11 9 0,-7 13 0 15,-4 7 12 1,-2 0-15-16,0 24-18 0,0 14 14 15,0 13 7-15,0 4 0 16,-4 2-8-16,3-1-14 16,1-4 7-16,0-4-7 15,0-3 0-15,0-8-2 16,0-6-20-16,-2-7-39 16,-3-7-5-16,-3-9-57 15,-1-8-97-15,-1 0-332 16</inkml:trace>
  <inkml:trace contextRef="#ctx0" brushRef="#br0" timeOffset="195544.31">30796 8166 1205 0,'0'0'98'0,"0"0"19"16,0 0-55-16,0 0-62 16,81-40-9-1,-30 29-19-15,2-3-41 0,4-2-37 16,-1-2-60-16,6-2-79 15,-1-1-108-15</inkml:trace>
  <inkml:trace contextRef="#ctx0" brushRef="#br0" timeOffset="195780">31638 7843 657 0,'0'0'214'0,"0"0"-46"0,0 0 2 15,0 0-69 1,0 0-47-16,0 0-2 0,-100 20 12 15,64 0 17-15,11 3-69 16,14 3-12-16,9 3-5 16,2 5-3-16,5 3 8 15,9 1 1-15,0 0 0 16,-3-4 0-16,-5-5 5 16,-4-6-1-16,-2-6 2 15,0-7 11-15,-5-3 26 16,-19-3-22-16,-3-4-7 15,-8 0-14-15,0 0-1 16,7-10-11-16,7-6-40 0,9-6-60 16,12-4-128-16,3-3-192 15</inkml:trace>
  <inkml:trace contextRef="#ctx0" brushRef="#br0" timeOffset="196182.81">31848 7868 927 0,'0'0'186'0,"0"0"-148"0,0 0 157 15,38 93-77-15,-33-53-17 0,-3-2-60 16,-2-3-3-16,0-7-5 16,-4-4-28-16,-4-5 5 15,3-10-5-15,1-3-5 16,4-5 0-16,0-1 8 15,0 0-1-15,-2-12 7 16,1-12-8-16,1-11 12 16,0-10-11-16,1-16 16 15,29-14-18-15,12-15-1 16,15-15 0-16,8-1-4 16,3 16 0-16,-3 28-3 15,-11 31 3-15,-6 30-2 16,-11 6 0-16,-9 29 2 15,-10 11 0-15,-14 2 6 0,-4-3-3 16,-23-4 12-16,-19-5-15 16,-10-6 5-16,-13-5-5 15,-4-4-24-15,-9-5-56 16,-12-7-106-16,-4-8-401 16</inkml:trace>
  <inkml:trace contextRef="#ctx0" brushRef="#br0" timeOffset="197088.89">26296 9701 1397 0,'0'0'63'0,"0"0"17"16,0 0 27-16,0 0-56 15,0 0-38-15,0 0 13 0,-10-7-23 16,10 7-3-1,0 0 12-15,-3 0-6 16,-10 0 2-16,-11 3 6 0,-4 6-13 16,-5-5 9-16,4-4-10 15,10 0 0-15,4 0 7 16,7-10-3-16,8-7-4 0,0-7 0 16,18 0-4-1,11 1-1-15,8 6 5 16,0 10 0-16,-5 7-2 0,-7 2 8 15,-10 19-6-15,-12 5 1 16,-3 11 6-16,-18 4 2 16,-18 3-9-16,-8 0 1 15,-3-8-1-15,0-4-6 16,5-11-5-16,6-7-17 16,6-10-5-16,9-4 27 15,12 0-2-15,5-3 8 16,4-3-5-16,0 1 1 15,22 3 3-15,13 2 1 16,12 0-2-16,8 5-3 16,5 8 5-16,-3 0 0 15,-5-1 0-15,-6-2-3 16,-10-6-8-16,-6-4-127 0,-5 0-139 16,-8-14-221-16</inkml:trace>
  <inkml:trace contextRef="#ctx0" brushRef="#br0" timeOffset="197389.4">26317 9206 1254 0,'0'0'29'15,"-132"-47"53"-15,57 47 95 16,-10 22-113-16,-4 34-17 16,2 30-3-16,12 27-7 15,14 19-15-15,21 12 9 16,21 0-31-16,19-4 6 15,19-14-6-15,35-22-19 0,22-22 12 16,18-24-11 0,13-27 13-16,7-24-3 0,-3-11 3 15,-11-38 5-15,-13-19 0 16,-20-20 0 0,-24-19 10-16,-25-17-10 0,-18-13 1 15,-37 6 1-15,-18 25-2 16,-10 33-14-16,1 39-28 15,3 27-37-15,6 5-93 16,9 22-208-16,12 2-469 16</inkml:trace>
  <inkml:trace contextRef="#ctx0" brushRef="#br0" timeOffset="197870.55">27257 9578 1197 0,'0'0'65'0,"0"0"64"16,0 0 62-16,0 0-113 15,0 0-57-15,0 0-18 16,-13 78 10-16,10 2 9 16,0 3-17-16,3-3 1 0,0-8-12 15,0-7-6-15,10-9-58 16,7-8-81-16,-1-16-145 15,-5-18-292-15</inkml:trace>
  <inkml:trace contextRef="#ctx0" brushRef="#br0" timeOffset="198464.46">27218 9930 1051 0,'0'0'129'15,"0"0"-26"-15,0 0-24 16,0 0-54-16,0 0-5 15,0 0 9-15,124-62-7 16,-76 38-22-16,1-6 7 0,-5-7-7 16,-4-2 1-16,-10-2-1 15,-14 3 0-15,-7 7 3 16,-6 11 8-16,-3 12-8 16,0 8 110-16,0 0-48 15,0 18-65-15,-7 20 0 16,-1 17 1-16,5 10 10 15,2-2-8-15,1-2 2 16,0-6-7-16,3-7 2 16,13-7-27-16,8-13-14 15,7-13-49-15,8-15 1 16,4-1 13-16,2-28 21 16,-2-14 44-16,-8-7 3 15,-10-3 8-15,-8 4 10 16,-7 11 7-16,-4 13 60 0,-6 13 1 15,0 10-3-15,0 2-13 16,0 1-47-16,0 23-11 16,0 10 7-16,-2 11 7 15,2 0 4-15,0-3-13 16,5-5-6-16,16-7-2 16,5-9-1-16,7-9 3 15,5-12 1-15,2 0-2 16,-3-20 8-16,-4-10 4 15,-10-7-4-15,-13-2 18 0,-10-4-19 16,-10 2-6-16,-23 9-2 16,-12 13-1-16,-6 18-9 15,1 1-36-15,3 24-30 16,11 9-13 0,16-1-56-16,15-1-52 0,5-5-154 15,18-11-511 1</inkml:trace>
  <inkml:trace contextRef="#ctx0" brushRef="#br0" timeOffset="198918.64">28332 9848 701 0,'0'0'450'0,"0"0"-377"0,0 0 108 0,0 0-128 16,0 0-51-1,0 0 16-15,-24 82 15 0,21-44 3 16,3-6-29-16,3-5 3 15,17-7-10-15,7-10 0 16,5-10 0-16,0 0 1 16,6-17 2-16,-4-9 0 15,-2-2 1-15,-9 2 6 16,-9 3-3-16,-5 7 18 16,-6 7 13-16,-3 8-6 15,0 1 0-15,0 0-32 16,0 7-6-16,0 15 6 15,0 6 1-15,-2 3 0 16,2-3 5-16,2-7-4 0,16-7-2 16,9-7 0-16,7-7 0 15,7 0 0-15,4-16 1 16,1-11 0-16,-7-2 4 16,-9-3-2-16,-15 1 5 15,-9 1 20-15,-6 4-20 16,-4 4 3-16,-11 7-11 15,-5 3-23-15,5 7-15 16,1 3-46-16,6 2-31 0,5 0-99 16,3 0-146-1,0-3-215-15</inkml:trace>
  <inkml:trace contextRef="#ctx0" brushRef="#br0" timeOffset="199121.81">29421 9591 1259 0,'0'0'33'0,"0"0"87"15,0 0-71-15,0 0-22 16,-18 86 15-16,15-44-32 16,0 1-6-16,0-1-4 15,2 0-31-15,-1-2-84 16,-1-5-98-16,-2-6-192 0</inkml:trace>
  <inkml:trace contextRef="#ctx0" brushRef="#br0" timeOffset="199525.23">29209 9804 1215 0,'0'0'36'0,"0"0"92"0,0 0-84 16,0 0-36-16,131-83-6 16,-70 69 12-16,-3 4-2 0,-11 9 26 15,-13 1 4 1,-12 0-16-16,-11 15-3 0,-1 7-3 16,-7 10-11-1,-1 2 6-15,1 1-5 0,3-3-8 16,7-4-2-16,10-8 4 15,6-9-2-15,7-8-2 16,0-3 1 0,0-6 2-16,-11-12-2 0,-7-4 3 15,-12-2 14-15,-6-9 8 16,0 0-3-16,-21-3-12 16,-10 8-7-16,-6 10-8 15,-2 12 0-15,-2 6-15 16,4 2 0-16,6 16-49 15,10 4-33-15,12 2-82 16,9 2-58-16,3-7-240 0</inkml:trace>
  <inkml:trace contextRef="#ctx0" brushRef="#br0" timeOffset="200441.42">30130 9684 1032 0,'0'0'247'0,"0"0"-198"0,0 0 42 16,0 0-33-16,0 0 18 15,-19 99-41-15,19-65-11 16,0-6 0-16,11-5-19 16,8-6 3-16,5-8-3 0,6-7-3 15,6-2 2-15,-1-4-2 16,1-13 4-16,-7-6 0 15,-7 0-6-15,-5-2 24 16,-7 4 7-16,-1 7-9 16,-8 7 9-16,-1 5-9 15,0 2 9-15,0 0-22 16,0 0-9-16,-1 15-2 16,-5 3 2-16,0 8 0 15,5 0 2-15,1-3 2 0,1-2-4 16,14-7 0-1,3-3 1-15,6-5-1 0,3-6 0 16,4 0 1-16,0-10-4 16,-2-10 8-16,-6-4-5 15,-3-4 0-15,-5-2 3 16,-3-1 2-16,2 0-5 16,2 2 0-1,7 2 0-15,6 6-5 0,4 3 5 16,1 9 0-16,0 4-1 15,1 5-2-15,-2 0 3 16,-5 7 0-16,-3 9-2 16,-7 1 4-16,-8 0-2 15,-3-1 0-15,-7-2-2 16,0-5-2-16,0 0-5 0,-7-5 5 16,3-1 4-1,2-3-18-15,2 0 15 0,0 0-8 16,0-3-9-1,16-14 16-15,6-5-6 0,2-4 3 16,-1 4 4-16,-1 3-5 16,-5 4 8-16,-2 4 0 15,-1 4 2-15,-4 1-3 16,-1 5 1-16,0 1 0 16,-2 0-3-16,1 0 0 15,1 1 2-15,0 9 0 16,0 0 1-16,-2 0-5 15,3-4 5-15,0-1 0 16,3-5 0-16,5 0-36 0,3-7-2 16,0-13 2-16,1-7 14 15,-3-4 22-15,-2-2-4 16,-2 1 4-16,-5 8 20 16,-5 10 8-16,-4 10 18 15,-1 4-6-15,0 0-29 16,0 18-11-16,0 12 4 15,0 7-3-15,0 1 0 16,0-4 1-16,0-5-4 16,0-5-36-16,0-3-62 15,0-6-118-15,0-8-146 0,0-7-263 16</inkml:trace>
  <inkml:trace contextRef="#ctx0" brushRef="#br0" timeOffset="200723.83">31402 9651 704 0,'0'0'226'0,"0"0"-163"15,0 0 96-15,0 0-81 16,115-22-30-16,-67 17 3 16,4-4-3-16,0-5 10 15,0-3-14-15,-7-6-4 16,-6-2-8-16,-13-3-21 0,-9-5 14 16,-12 2 7-1,-5 5-6-15,-5 7 1 0,-23 15-20 16,-11 4-6-1,-2 28 6-15,2 17-5 0,14 8 6 16,17 0-4-16,8-8-1 16,16-5 3-16,17-12-3 15,7-12-2 1,6-13-1-16,4-3-7 0,0-13-15 16,-3-13-55-16,-6-6-91 15,-6-9-130-15,-6-10-622 16</inkml:trace>
  <inkml:trace contextRef="#ctx0" brushRef="#br0" timeOffset="202324.13">26789 10832 1167 0,'0'0'41'0,"0"0"103"0,0 0-1 16,0 0-67-16,0 0-16 16,0 0-39-16,0 0-18 15,-22 12-1-15,14 45-1 16,2 3 18-16,1-4 3 15,-2-8-17-15,4-5 12 16,0-8-13-16,2-5-4 0,-1-7 0 16,2-8-2-1,0-7-15-15,0-4-60 0,0-4-94 16,0 0-57-16,0-15-103 16,8-21-379-16</inkml:trace>
  <inkml:trace contextRef="#ctx0" brushRef="#br0" timeOffset="202582.71">26731 10608 938 0,'0'0'108'15,"0"0"-64"-15,0 0 33 16,-82 77 8-16,67-44-36 16,6-4-3-16,9-5-15 15,0-8-26-15,9-6 11 16,19-8-11-16,6-2-1 0,2-10 18 15,-3-14-20 1,-12-1 25-16,-12-5 19 0,-9-1-32 16,-2 1 3-1,-18 2-17-15,-2 8-31 0,-1 12-20 16,0 8-45 0,0 10-59-16,3 19-229 0,1 4-165 15</inkml:trace>
  <inkml:trace contextRef="#ctx0" brushRef="#br0" timeOffset="202907.84">26931 11019 930 0,'0'0'44'0,"0"0"-27"0,-20 79 123 0,14-54-67 15,-1-2-35 1,2-7-20-16,4-6 9 0,1-8-22 15,0-2 2-15,8-10-2 16,18-19 21-16,13-15 18 16,1-10-20-16,-1-1-8 15,-5 3 22-15,-4 11-18 16,-6 14 15-16,-9 15 1 16,-5 9-17-16,-5 3-11 15,1 13-8-15,3 12 0 16,1 9-5-1,-1 1 3-15,3 2-14 0,5-4-68 0,3-4-78 16,7-7-126 0,2-9-152-16</inkml:trace>
  <inkml:trace contextRef="#ctx0" brushRef="#br0" timeOffset="203284.07">27623 10840 856 0,'0'0'117'0,"0"0"11"16,0 0 33-16,0 0-114 16,-103-6-25-16,79 32 20 0,0 2-14 15,7 0 10-15,6-2-12 16,8-7-25 0,3-5 7-16,0-7-8 0,12-7 0 15,13 0 2-15,8-15 1 16,0-13 11-16,1-12-10 15,-1-4 1 1,-11-1 2-16,-5 0-6 0,-11 8 0 16,-6 13 40-16,0 10-21 15,0 14 25 1,-2 0-45-16,-11 20 12 0,-4 14-16 16,-2 7 5-16,6 3-1 15,6-2 0-15,7-5-3 16,0-5-3-16,7-7-62 0,13-5-37 15,6-7-64 1,4-9-84-16,5-4-68 0,3-5-94 16</inkml:trace>
  <inkml:trace contextRef="#ctx0" brushRef="#br0" timeOffset="203932.75">27847 10893 324 0,'0'0'297'0,"0"0"-87"16,0 0 23-16,0 0-85 15,0 0-64-15,0 0-2 16,13-54-61-16,-13 54-21 15,0 4-1-15,0 7 1 16,0-1 3-16,0-2 6 16,0-4-3-16,3-2-6 15,5-2 2-15,2 0 3 0,6 0 4 16,3-13-6-16,-2-3-1 16,-3-6 8-16,-3-3-9 15,-7-1 9-15,-4 4 2 16,0 5 2-16,0 8 45 15,-15 9-20-15,0 0-35 16,-5 15-4-16,2 16 4 16,2 5-4-16,9 5 0 15,7-3 0-15,0-4-6 16,9-7 4-16,11-9 2 16,7-7-2-16,8-9-12 15,6-2 6-15,8-9-2 16,2-14-12-16,-3-10-22 15,-7-4 20-15,-6-3 24 0,-9 1-5 16,-10 11 12 0,-9 11 22-16,-5 13 28 0,-2 4-21 15,0 7-33-15,0 25-3 16,-5 11 0-16,-4 7 13 16,5 0-9-16,-2-5-4 15,3-5 0-15,2-8 6 16,-1-11-3-16,2-9-3 15,0-10 0-15,0-2-1 16,0 0 2-16,0-12 21 16,2-17-22-16,12-13 9 15,3-11-13-15,5-13 5 0,3 0-1 16,5 6 0 0,2 13-2-16,1 19 2 0,-7 17 0 15,-6 11-8 1,-10 0 3-16,-10 12-1 0,0 13 1 15,-21 7 1 1,-8 3 6-16,-4 0-8 0,3-1-39 16,8-2-73-16,8-3-31 15,8-6-247-15,6-8-496 16</inkml:trace>
  <inkml:trace contextRef="#ctx0" brushRef="#br0" timeOffset="204388.3">29183 10641 1236 0,'0'0'36'0,"0"0"85"0,0 0-49 15,-102 6-42-15,73 19-16 16,7 6-7-16,4 0 11 15,10 2-10-15,5-3-2 16,3-4-6-16,0-7 6 16,5-10-13-16,12-7 8 0,9-2-1 15,7-13 11 1,7-14-10-16,-1-6 4 0,-6-4-5 16,-3-6 4-1,-4-2-1-15,-4 4-2 0,-6 10 5 16,-9 16 8-16,-5 10 9 15,-2 5 7-15,0 31-30 16,-8 22 6-16,-11 18-3 16,-4 14 13-16,-2 7-5 15,3 0 8-15,1-1-17 16,3-3 1-16,0-5-3 16,2-7 4-16,-4-8-7 15,7-11 3-15,1-13-20 16,6-14-2-16,5-14-48 15,1-13-12-15,0-3-79 0,14-19-33 16,0-16-152 0,-2-11-346-16</inkml:trace>
  <inkml:trace contextRef="#ctx0" brushRef="#br0" timeOffset="204609.63">28973 11024 1147 0,'0'0'88'0,"0"0"-5"15,0 0-30 1,0 0-30-16,130-20-20 0,-42 8 8 16,6-1-11-16,-2 1-46 15,1-4-75-15,-4 0-49 16,-9-7-97-16,-4-7-342 16</inkml:trace>
  <inkml:trace contextRef="#ctx0" brushRef="#br0" timeOffset="204805.05">30103 10644 458 0,'0'0'702'15,"0"0"-673"-15,0 0 41 16,0 0-31-16,0 0-3 16,-51 89 25-16,43-47 2 15,1 2-23-15,-1 1-17 16,1-1-2-16,-2-2-16 15,-1-3-2-15,-1-2-6 0,-1-5-25 16,3-5-54 0,3-7-55-16,3-8-119 0,3-12-130 15</inkml:trace>
  <inkml:trace contextRef="#ctx0" brushRef="#br0" timeOffset="205415.18">29738 10942 1022 0,'0'0'87'0,"0"0"-61"0,0 0-5 16,0 0 18-16,86 18 7 0,-34-18-34 16,-3-11-8-16,-4-12 1 15,-5-11-3-15,-1-8-2 16,0-8 0-16,-1-6 3 15,0 4-2-15,-7 12-1 16,-12 15 10-16,-11 16 47 16,-8 9 54-16,0 20-77 15,-9 20-33-15,-12 13 53 16,0 5-7 0,0-1-17-16,5-7-10 15,5-6-16-15,7-7 3 0,2-12-7 0,2-9 0 16,0-9-2-1,13-7-29-15,15-3 31 0,12-17-6 16,3-7 0 0,-1 3 3-16,-6 6 0 0,-8 5 3 15,-5 8-6-15,-6 5 9 16,-2 0-3-16,3 0 0 16,2 0-8-16,8 1 5 15,4-1-2-15,4 0-9 16,5-4 9-16,-1-13-23 15,-4-3 13-15,-3-2 12 16,-9-2-2-16,-7 1 5 16,-9 3 0-16,-5 5 1 15,-3 8 16-15,0 5 14 0,-4 2-5 16,-19 10-18-16,-5 15-4 16,-2 10 11-16,6 2 2 15,5 0-9-15,10-1 1 16,6-6-9-1,3-5 0-15,0-5 0 0,3-8-10 16,7-5-31-16,4-4-80 16,4-3-138-16,1-9-267 15</inkml:trace>
  <inkml:trace contextRef="#ctx0" brushRef="#br0" timeOffset="205616.43">30834 10669 911 0,'0'0'135'0,"0"0"-17"0,0 0-25 16,0 0-43-16,0 0-13 15,0 0 14-15,0-5-17 16,0 5-17-16,0 0 7 16,0 0-24-16,0 0 1 15,0 0-5-15,0 0-47 16,0 0-52-16,0-2-32 15,0-2-113-15,0-2-122 16</inkml:trace>
  <inkml:trace contextRef="#ctx0" brushRef="#br0" timeOffset="206102.2">30883 10750 1134 0,'0'0'77'0,"0"0"-33"0,0 0 80 16,0 0-82-16,103-51-25 15,-72 51 52-15,-1 1-42 16,0 19 4-16,-2 10 8 16,0 10-25-16,-4 7 12 15,-7 2-5-15,-4-2-20 0,-8-8 20 16,-5-6-21-16,0-12 2 16,-12-5 4-1,-15-7-2-15,-9-3 2 0,3-6-3 16,9 0 3-16,9 0 3 15,9-17-8-15,6-11-1 16,0-10 2-16,17-13 2 0,14-4-4 16,12-3 0-1,5 6 6-15,4 8-15 0,-3 12 9 16,-1 11-15 0,-6 11-2-16,-8 8-38 0,-7 2-33 15,-10 2-131 1,-11 11-258-16</inkml:trace>
  <inkml:trace contextRef="#ctx0" brushRef="#br0" timeOffset="207746.39">25757 12416 1112 0,'0'0'40'16,"0"0"-8"-16,-14-91 101 15,26 63-48-15,19 3-68 16,15 3 25-16,13 3 10 16,8 11-31-16,-1 8 27 15,-7 0-25-15,-15 25-21 16,-16 10 17-16,-10 7-13 16,-14 2 0-16,-4 0-2 15,-4-4 3-15,-20-3 1 16,-3-8-8-16,0-8 0 0,8-10 5 15,2-8 7 1,7-3-12-16,2-19 2 16,1-19 8-16,4-16-16 15,3-8 7-15,0-6-1 0,13 2 0 16,8 8 6-16,5 11-6 16,-1 12 0-16,2 10 5 15,-2 7-19-15,2 6 14 16,0 5-40-16,1 6-18 15,1 1-91-15,-4 0-8 16,-4 2-55-16,-5 7-19 16,-5-3 72-16,-7-1 126 15,-2 4 33-15,-2 5 73 16,0 8 48-16,-5 11-13 16,-5 5-19-16,1 4-26 0,1-2-7 15,7-5-28-15,1-7-1 16,0-8 2-16,18-10-28 15,9-10 10-15,4 0 21 16,2-24 2-16,-2-9 54 16,-8-6-28-16,-9-2 7 15,-12-1-15-15,-2 2-37 16,-12 6-1-16,-13 9-14 16,1 8-10-16,-5 9 3 15,5 6-65-15,4 2-27 16,5 0 0-16,6 0-49 15,9 0-70-15,0 0-113 0,15-8-250 16</inkml:trace>
  <inkml:trace contextRef="#ctx0" brushRef="#br0" timeOffset="207955.53">26562 11839 702 0,'0'0'188'16,"0"0"-19"-16,0 0-41 15,0 0-63-15,0 0-16 16,42 86 16-16,-36-25 10 15,-2 2-33-15,-1-2-30 0,2-6 6 16,1-6-16-16,-3-2-2 16,-2-6 0-1,-1-7-9-15,0-8-50 0,0-9-67 16,0-10-145-16,-1-7-143 16</inkml:trace>
  <inkml:trace contextRef="#ctx0" brushRef="#br0" timeOffset="208785.54">26449 12203 864 0,'0'0'128'0,"0"0"-111"16,0 0-9-16,122-73 14 16,-52 48-21-16,4 2 0 15,0 0 0-15,-5 0 2 16,-10 2-6-16,-11 0 2 0,-15 2-10 15,-12 0 11-15,-11 6 3 16,-7 2 30 0,-3 4 68-16,0 5-12 0,-5 2-10 15,-15 0-24-15,-6 19-54 16,-5 11 12-16,-3 9-2 16,-1 5 12-1,2 1 15-15,7-3-20 0,11-6 0 16,12-10-18-16,3-7 0 15,10-12-7-15,14-7 3 16,6 0 4-16,2-13 5 16,-1-11 3-16,-6-4-8 15,-6-3 4-15,-7 4 3 16,-1 6-3-16,-8 7-4 0,0 10 0 16,-3 4 22-16,0 0-21 15,0 0-2-15,0 11-2 16,0 7 3-16,0 3 3 15,0-2-3-15,0-2 0 16,3-5-1-16,9-5 4 16,5-2-5-16,9-5 2 15,5-2-12-15,8-16 10 16,6-9-20-16,1-7 5 16,-4-9 12-16,-8-7-58 15,-8-8 60-15,-7-2 1 16,-6 4 4-16,-4 14 10 0,-6 15 15 15,-1 14 25 1,-2 9 10-16,0 4-28 0,0 10-14 16,-18 21-20-16,0 13 3 15,-1 7 11-15,4 1-14 16,9-4 0-16,6-3 10 16,0-5-3-16,13-8-9 15,8-7 2-15,4-7 0 16,2-10-7-16,2-8 7 15,2 0 0-15,3-18 1 16,7-14 8-16,-1-10-8 16,-4-7-1-16,-8-2 3 15,-13 9-4-15,-5 14 1 16,-8 13 0-16,-2 11-1 0,0 4-1 16,0 2 1-16,-2 18-9 15,-5 5 10-15,2 3-4 16,4-1 4-16,1-3-3 15,0-3-17-15,0-1-79 16,0-2-28-16,0-5-136 16,0-6-217-16</inkml:trace>
  <inkml:trace contextRef="#ctx0" brushRef="#br0" timeOffset="209091.61">27226 11925 881 0,'0'0'376'0,"0"0"-368"15,0 0-1-15,121-52 56 16,-45 28-14-16,3-2 16 16,-3 0-30-16,-6-3 8 15,-15 7 13-15,-13 1-37 16,-17 5 3-16,-12 5 0 15,-10 5-21-15,-3 5 20 16,0-1-6-16,0 2-15 0,0 0 1 16,0 0-1-16,0 0-45 15,0 0-51-15,-8 0-143 16,-4 7-68-16,-3 2-307 16</inkml:trace>
  <inkml:trace contextRef="#ctx0" brushRef="#br0" timeOffset="209378.01">26389 12028 1031 0,'0'0'87'0,"0"0"-87"0,0 0 0 16,113-34 50-16,-30 10-22 15,12-4 0-15,11 1-8 16,0 2-13-16,-3 1-6 15,-9 4-1-15,-9 3-201 16,-5 2-436-16</inkml:trace>
  <inkml:trace contextRef="#ctx0" brushRef="#br0" timeOffset="210055.52">27951 11867 442 0,'0'0'718'15,"0"0"-700"-15,0 0 79 16,0 0-7-16,0 0-47 0,-84 6-16 16,71 18-15-16,3 5 32 15,2 4-14 1,8-2-23-16,0-3 3 0,5-4-2 16,11-7-7-16,4-7-1 15,2-7 5-15,2-3-10 16,-2-3 12-16,-1-15-7 15,-5-5 17-15,-7-1-16 16,-4 0 12-16,-5-1 7 16,0-1-17-16,0 2 5 15,0 2-8-15,0 5 0 0,4 2-2 16,10 5 10 0,2 5-8-16,8 4 0 0,1 1 5 15,-1 4-1 1,-4 14-3-16,-6 4-1 15,-3 2 7-15,-8 1 4 0,-3-3-6 16,0-2-3-16,-3-3 4 16,-8-6 3-16,3-5-9 15,3-5 0-15,5-1 11 16,0 0-7-16,0-20 8 16,19-16-12-16,14-6-7 15,3 1-4-15,0 7 11 16,-8 12 0-16,-5 13-4 0,-1 8 8 15,2 1-4-15,3 10 0 16,1 9 4-16,-4 5-5 16,-5-1 1-16,-5 1-5 15,-3 1 0 1,-4 3-109-16,-7-1-69 0,0-7-337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3:28:03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16708 17356 575 0,'0'0'75'0,"0"0"50"16,0 0-11-16,0 0-57 16,0 0 37-16,-87-9-18 15,60 27-24-15,2 6 18 0,0 6-28 16,5 7-10-1,4 7 13-15,7 4-32 0,6 0 8 16,3 0 5-16,1-2-26 16,19-6 16-16,8-4-16 15,5-5 4-15,9-8-3 16,1-7 2-16,6-6-3 16,2-7 0-16,1-3-5 15,-4 0-7-15,-8-14-30 16,-5-10-12-16,-7-7-16 15,-7-12-49-15,-6-7-19 16,-8-3 14-16,0 7-22 16,-4 6 63-16,2 11 29 15,-2 5-57-15,0 8-91 16</inkml:trace>
  <inkml:trace contextRef="#ctx0" brushRef="#br0" timeOffset="863.32">17284 17419 239 0,'0'0'163'16,"0"0"-100"-16,0 0 13 15,0 0-31 1,0 0-17-16,0 0 20 0,47-36 26 16,-47 30 7-1,0 2 10-15,0-3-17 0,0 2 26 16,-1 0-45-16,-9 1-15 15,-2 4 23-15,-8 0-20 16,-8 2-10-16,-5 20 17 16,-4 15-7-16,1 9 21 15,2 11-14-15,8 5-31 0,11-4 23 16,11-10-35 0,4-9-5-16,15-13-3 15,19-11 7-15,14-8-6 16,10-7 0-16,7-1 9 0,-3-19-15 15,-5-3 6-15,-4-3-18 16,-5-5-20-16,-3-5-98 16,-5-4-124-16,0-3-689 15</inkml:trace>
  <inkml:trace contextRef="#ctx0" brushRef="#br0" timeOffset="1059.32">17955 17373 978 0,'0'0'182'16,"0"0"-87"-16,0 0-53 16,0 0-42-16,0 0-52 15,0 0-256-15,-22 60-393 16</inkml:trace>
  <inkml:trace contextRef="#ctx0" brushRef="#br0" timeOffset="1200.83">18035 17694 951 0,'0'0'229'0,"0"0"-132"0,0 0-37 0,0 0-44 15,0 0-16 1,0 0-7-16,36 0-200 0,-25-4-305 15</inkml:trace>
  <inkml:trace contextRef="#ctx0" brushRef="#br0" timeOffset="4782.55">18859 17249 624 0,'0'0'143'0,"0"0"-22"15,0 0 33-15,-54-75-56 16,41 64-34-16,1 4 10 16,0 6-53-16,2 1 18 15,-1 0-14-15,0 11-14 16,3 4-7-16,8 6-4 15,0 2 0-15,16 1 1 16,17 0 14-16,9-4-15 16,10-6 0-16,3-6 11 15,-2-6-15-15,-7-2 4 16,-9 0 0-16,-7-16 1 16,-8-4 10-16,-4-3-11 15,-5-1 0-15,-2-3 9 16,-3 3-16-16,-5 3 7 0,-2 5 0 15,-1 6 1-15,0 6 10 16,0 4-11-16,0 0 0 16,0 20-1-16,-7 9-2 15,-1 11 3-15,2 2 0 16,4 5 11-16,2-2 5 16,0 3-11-1,0 0 6-15,0 0-2 0,0-2 13 16,0-6-16-16,0-5-6 15,0-7 18-15,0-6-3 16,0-4-14-16,0-2-1 16,0-5 11-16,0-3-21 0,0-1 10 15,0 0-10-15,0-3 3 16,0-2-100 0,0-2-30-16,0 0-149 0,0-10-103 15</inkml:trace>
  <inkml:trace contextRef="#ctx0" brushRef="#br0" timeOffset="4984">18922 17582 812 0,'0'0'69'0,"0"0"18"16,0 0 64-16,0 0-117 0,0 0-4 15,0 0-27-15,6-7-3 16,34 13 44-16,7-2-41 15,6 2 11-15,4-3-14 16,-2-1-37-16,0-2-98 16,-7 0-109-16,-4 0-94 15</inkml:trace>
  <inkml:trace contextRef="#ctx0" brushRef="#br0" timeOffset="5828.8">19796 17238 771 0,'0'0'71'16,"0"0"50"-16,0 0 17 16,0 0-35-16,0 0-83 0,0 0-2 15,-43-16-18-15,43 32 8 16,10 0 3-16,13 0-11 16,11 1 12-16,9-7 5 15,5-2-8-15,0-3-3 16,-2-5-6-16,-9 0 9 15,-7-2-13-15,-12-13 5 16,-3-4-1-16,-8-1 2 16,-2-2 10-16,-3 2-12 15,-2 6 0-15,0 7 2 16,0 3 12-16,0 4-4 16,0 0 11-16,0 0-21 0,0 20 14 15,-4 8-14 1,-3 6 26-16,1 1-5 0,1 3 25 15,1 3-37 1,4-1 13-16,0 2 5 0,-1 2-20 16,1-4 11-16,0 2-17 15,-2-6 8-15,2-5-6 16,-1-4 0-16,1-6-3 16,0-7 0-16,0-1 8 15,0-6-11-15,0-1 3 0,0-3 0 16,0-2-9-1,0-1-66-15,0 0-60 0,1 0-67 16,1-17-202-16</inkml:trace>
  <inkml:trace contextRef="#ctx0" brushRef="#br0" timeOffset="6219.72">19816 17541 792 0,'0'0'126'16,"0"0"10"-16,0 0-2 16,0 0-79-16,0 0-47 15,0 0 1-15,-35 7 2 16,80-3 7-16,13-1 18 16,12-3-35-16,8 0 33 0,-2 0-24 15,-9 0-3-15,-13 0 9 16,-15 0-8-16,-10 0-8 15,-8 0 0-15,-9 0 14 16,-6 0-6-16,-4 0 0 16,-1 0-5-16,-1 0 12 15,0 0-1-15,0 0-14 16,0 0 0-16,0 0 4 16,0 0-10-16,0 0 6 15,0 0-14-15,3 0-35 16,5 0-121-16,1 0-190 15,1-6-266-15</inkml:trace>
  <inkml:trace contextRef="#ctx0" brushRef="#br0" timeOffset="8205.7">21133 17201 469 0,'0'0'147'0,"0"0"-10"16,0 0-28-16,0 0 0 16,0 0-30-16,0 0-36 15,-17-49 33-15,3 45-36 0,-6 4-20 16,-7 0 37 0,-4 7-46-16,-2 11 23 0,-2 4 12 15,0 4-34 1,2 5 35-16,4 4-21 0,3 3-10 15,10 4 22 1,6 4-36-16,9-1 15 0,1 0-17 16,1-4 14-16,16-6-14 15,7-6 0-15,4-7 0 16,5-7-6 0,6-6 14-16,4-8-8 0,0-1 0 15,-2-1 12-15,-4-19-12 0,-11-8 0 16,-10-3 0-1,-13-2 4-15,-3 4 13 16,-21 6-17-16,-10 11 0 0,-5 6 0 16,-3 6-9-16,5 0 9 15,2 14 0-15,10 5-10 16,11 5 4 0,8 1-22-16,3 2-35 0,6 3-88 15,20-4-16-15,5-5-186 16,5-5-243-16</inkml:trace>
  <inkml:trace contextRef="#ctx0" brushRef="#br0" timeOffset="9549.83">21676 17287 594 0,'0'0'107'16,"0"0"-17"-16,0 0 47 15,0 0-22-15,0 0-69 16,0 0 27-16,-48-32-37 16,48 31-8-16,0 1 19 15,0-3-34-15,5 0 17 16,19-1-12-16,10-2-11 15,12 3 21-15,11 2-28 16,2 1 4-16,-5 0 10 16,-12 0-5-16,-21 0-9 15,-12 0 0-15,-9 4-19 0,0-1 18 16,0 4-40 0,-16 0 6-16,-11 0 19 15,-5 0-73-15,-2 1 42 0,0-4 1 16,1 2-13-1,1 0 33-15,6-1 2 0,0 0 14 16,7-3 1-16,2 1 13 16,5-3-4-16,4 2 6 15,3-2-5-15,2 0 59 16,2 0-11-16,-1 0-25 16,1 0 23-16,1 0-38 15,-2 0 24-15,2 0-21 16,-1 0-4-16,1 0 0 0,-2 0-8 15,-1 0 0 1,-2 1-1-16,-3 12 6 0,-1 7-5 16,1 2 0-16,5 6 6 15,2 1 2-15,1-1-5 16,0-1-3-16,0-5 0 16,1-2 10-16,5-2-10 15,2-2 0-15,-1-2 11 16,2-3-17-16,-1-2 6 15,1-5 0-15,2-1-2 16,1-3 15-16,4 0-13 16,4 0 3-16,1-4 5 15,1-6-3-15,3 3-5 0,1 1 0 16,1 2 25-16,3 4-18 16,0 0 24-16,0 7-22 15,-7 10-2 1,-4-3 9-16,-11 0-14 0,-8 1-2 15,0 2 11 1,-13 2-7-16,-14-2 22 0,-6 0-14 16,-1-5-4-16,3-2-6 15,4-6-1-15,0-2-1 16,4-2 0-16,1 0 4 0,1-2-13 16,5-6-42-1,0 0-72-15,5 1-2 0,3 0-258 16,7-2-366-1</inkml:trace>
  <inkml:trace contextRef="#ctx0" brushRef="#br0" timeOffset="12159.25">22723 17081 632 0,'0'0'9'0,"0"0"58"15,0 0 46-15,0 0-45 16,0 0-5-16,0 0-35 16,0 0 6-16,-49-31 19 15,48 30-31-15,-2-2 19 0,1 3-18 16,-1 0-20-1,-3 0 30-15,-3 0-33 0,-3 0 0 16,-3 13 15 0,-1 1-9-16,2 1 22 0,1 2-9 15,3 0-16-15,0-3 20 16,5-2-21-16,0-4-2 16,2-1 0-16,2 0 14 15,-1 0-14-15,-1 3 0 16,2 2 6-16,-2 3 0 15,0 2-3-15,-2 0-3 16,0 0 13-16,0-2 2 16,0-1-8-16,1-3-7 15,2-1 8-15,1-1 2 0,-1-3-7 16,2-2-3 0,0-1 0-16,0 0 10 0,0-1-10 15,0 3 0-15,0-1 0 16,-1 1-5-16,-2 4 10 15,1 0-5-15,-2 1 0 16,3 0 11-16,-1 0-15 16,1-1 4-16,-1-2 0 15,2 2-9-15,-1-4 14 16,1 1-5-16,-2 1 0 0,1 1 9 16,1 2-9-1,0 3 0-15,0-1 3 16,0 1-9-16,0-1 12 15,0-1-6-15,0-1 0 16,0-2 8-16,0 0-17 0,1 1 9 16,2 1 0-16,2 0-1 15,2 0 1-15,-1-2 0 16,1 1 0-16,1-4 12 16,2 1-16-16,-1-3 4 15,3-2 0 1,5 0-2-16,-1-1 4 0,3 0-2 15,-1 0 0-15,-1 0 12 16,-1-2-15-16,-2-8 3 16,-1 0 0-16,-4-1 1 15,-3-2 12-15,-5-3-13 16,-1 2 0-16,0-5 11 16,-10-1-15-16,-11 1 4 15,-1 5 0-15,-1 7-16 0,1 4 19 16,3 3-3-16,2 0 0 15,-1 4 0-15,6 9-8 16,-1 0 8-16,4 3-33 16,4 1 20-16,5-5-51 15,0 2-9-15,10-1-18 16,15-3-60-16,6-3 34 16,0-1-37-16,1-3 15 15,-1-3-212-15</inkml:trace>
  <inkml:trace contextRef="#ctx0" brushRef="#br0" timeOffset="13464.95">23232 17242 350 0,'0'0'71'0,"0"0"3"16,0 0 0-16,0 0-34 15,0 0-38-15,0 0 53 16,0-21 10-16,0 19-2 15,0 2 23-15,0-1-40 0,-3 0-4 16,-6 1-26-16,-3 0-10 16,-6 0 24-16,1 0-29 15,1 7 20-15,2 7 13 16,3-3-30-16,2 3 12 16,0 2-14-16,3 2 7 15,3-2 2-15,2 1-11 16,1-3 0-16,0 0 1 15,0-3 15-15,3 3-16 16,7-4 0-16,-4 0 7 16,2-3-13-16,1-1 6 15,-1-2 0-15,4-1-5 0,2-3 19 16,4 0-14 0,4 0 0-16,3 0 9 15,-2-3-5-15,-1-1-4 16,1-2 0-16,-5 2 22 0,-2 1-15 15,-4 3 6-15,0-3 8 16,-5 3-18-16,1 0 21 16,-1 0-21-16,2 0-3 15,-1 0 0-15,-1 6 11 16,-1 4-11-16,-3 4 0 16,3 0 6-16,-2 3 9 15,-2-2-15-15,-1-1 0 16,-1 1 6-16,0-1 5 0,0 0-1 15,0-3-7 1,-7 0-2-16,-6 2 16 0,-4-6-8 16,-5 3-9-16,-5-3 0 15,-1-1 16-15,1-2-20 16,4-1 4-16,2-2 0 16,4-1-3-1,0 0 3-15,4 0-1 0,2-4-10 16,1-10-57-16,-2-3-2 15,1-6-110-15,-1-6-74 16,1-5-111-16</inkml:trace>
  <inkml:trace contextRef="#ctx0" brushRef="#br0" timeOffset="13784.05">23111 17228 651 0,'0'0'61'15,"0"0"51"-15,0 0-14 0,118-35 17 16,-73 28-54-16,1 0 12 16,-3 4-15-16,-1 1-48 15,-6 1 40-15,-3 1-32 16,-3-1-5-16,-4-1 36 16,-2 0-38-16,-4 0 20 15,-2 1-1-15,-6-1-22 16,-2 1 22-16,-4-1-23 0,-3 2-5 15,-1 0 9-15,-2 0-1 16,0 0-10-16,0 0 0 16,0 0 19-16,0 0-31 15,0 0 12-15,0 0 0 16,0 0-14-16,0 0-33 16,0 0-53-16,0 0-53 15,0 8-211-15,0-2-32 16</inkml:trace>
  <inkml:trace contextRef="#ctx0" brushRef="#br0" timeOffset="21040.79">24159 17109 722 0,'0'0'56'0,"0"0"-3"0,0 0 36 16,0 0 7-16,0 0-57 15,0 0 41 1,-93 20-33-16,74-4-20 0,-5 2 56 16,-3 7-71-1,2 5 21-15,2 1 9 0,1 4-25 16,3 2 18-16,5 1-27 15,2 6-5-15,8-2 16 16,2 3-7-16,2-1-12 16,2-3 0-16,15-4 21 15,4-5-31-15,3-8 10 16,2-4 0-16,2-7-7 16,2-9 16-16,1-4-9 15,2 0 0-15,3-18 25 16,-5-5-2-16,-5-7-23 0,-10 5 5 15,-10 5 15 1,-6 5-8-16,0 3-5 0,-5 5-7 16,-16 3 12-16,-5 4-23 15,-6 0 11-15,3 0-25 16,3 11 23-16,5 5-109 16,3 5-17-16,8-1-87 15,1-5-297 1</inkml:trace>
  <inkml:trace contextRef="#ctx0" brushRef="#br0" timeOffset="23578.04">24399 17403 432 0,'0'0'123'16,"0"0"-71"-1,0 0 74-15,0 0-78 0,0 0 9 16,0 0 38-16,43-73-59 16,-36 61 52-16,-4 1-20 15,2 1-53-15,-2 0 86 16,-3 0-76-16,3 3-1 0,-3 0 59 16,0 5-81-16,0 2 49 15,0 0-15-15,0 0-27 16,0 0 36-16,0 0-45 15,0 0 0-15,-9 11-20 16,-10 10 53-16,-4 10-33 16,2 6 0-16,8 1 25 15,6 0-14-15,7 1-11 16,0-3 0-16,10-3-10 16,12-4 30-16,10-5-20 15,6-6 0-15,3-7 16 16,1-7-25-16,2-4 9 15,0-1 0-15,-3-21-17 16,-4-7 15-16,-2-6 2 16,-8 0 0-16,-6 1 2 15,-7 8-17-15,-4 11 15 0,-6 7 0 16,-4 6-4-16,0 2 30 16,0 0-26-16,0 0 0 15,0 3 10-15,0 17-30 16,-1 8 22-16,-5 7-2 15,2 3 12-15,0 2 20 16,-1 1-32-16,1 0 0 16,-3-2 19-16,-1-2-19 15,2-6 5-15,2-4-5 16,2-8 0-16,2-3 17 16,0-6-17-16,0-7 0 15,0 0 2-15,0-3-38 16,0 0 28-16,0 0-76 15,18-12-25-15,17-22-143 0,11-14-253 16</inkml:trace>
  <inkml:trace contextRef="#ctx0" brushRef="#br0" timeOffset="25047.26">25196 17307 357 0,'0'0'104'16,"0"0"-36"-16,0 0 7 0,0 0-20 15,0 0 42 1,0 0-67-16,-8 0 35 0,6 0 9 16,1 0-54-16,-1 0 57 15,-1 0-51-15,2 0-23 16,-2 0 43-16,3 0-29 16,0 0-14-16,0 0 3 15,0 0 19-15,0 0-5 16,0 0-20-16,0 0 0 15,0 0 7-15,-1 0 9 16,1 0-16-16,0 0 0 0,0 0 26 16,0 0-6-16,0 0-20 15,0 0 1-15,0 0 25 16,0 0-8-16,0 0-15 16,0 0 4-16,0 0 21 15,0 0-26-15,0 0-2 16,0 0 0-16,0 0 24 15,0 0-4-15,0-4-20 16,0-1 0-16,0 0 12 16,0-1-27-16,0-1 15 15,0-4 0-15,0 0-29 16,10 1 38-16,1-3-9 16,3-1 0-16,4 2 18 0,9 2-22 15,9 2 4-15,10 4 0 16,4 3-4-16,2 1 34 15,-5 0-30-15,-5 4 20 16,-7 10-3-16,-9 6 16 16,-5 4-33-16,-12 0 0 15,-4 5-11-15,-5 0 32 16,-2 0-21-16,-17-1 0 16,-8-1 20-16,-4-1-31 15,-5-4 11-15,-3-4 0 16,2-5-9-16,2-3 25 15,7-1-16-15,9-5 0 16,8-1 14-16,8-2-26 16,3-1 12-16,0 0 0 0,0 0-12 15,12 0-24 1,15 0 36-16,3 4 0 0,4 5 12 16,-4 3-17-1,-2 5 5-15,-1 3 0 0,-5 2-2 16,-6-3 34-1,-9-2-32-15,-7-3 0 0,0-3 19 16,-17 1-5-16,-15-1-14 16,-13-2 0-16,2-2-6 15,0-7 34-15,7 1-29 16,4-1 1-16,9 0-58 16,7 0 24-16,12-8-104 0,4-12-186 15</inkml:trace>
  <inkml:trace contextRef="#ctx0" brushRef="#br0" timeOffset="26546.43">26295 17231 419 0,'0'0'68'16,"0"0"-61"-1,0 0 75-15,0 0-44 0,0 0 12 16,0 0 59-16,-21-14-101 15,17 12 39-15,-1 1 23 16,1-2-68-16,1 1 50 16,1 1-45-16,-2 1 0 15,4-1 60-15,-2 1-66 16,1-2 35-16,-1 1-22 16,2-1 11-16,-1 2-6 0,1 0-19 15,-2 0 10-15,1-3 16 16,-2 2-12-16,1 0-14 15,1-1 0-15,1 2 26 16,0 0-23-16,0 0-3 16,0 0 1-16,0-1-2 15,0 1 16-15,0-1-15 16,0 1 0-16,0 0 12 16,0-2-21-16,0 1 9 15,3-1 0-15,6 1-8 16,7 0 32-16,6 1-22 15,6 0 8-15,3 0 10 16,4 0 16-16,-2 9-19 16,-4 3-10-16,-8-2 36 0,-8 1-28 15,-7-1-15-15,-6 1 0 16,0 5 22 0,0 6-19-16,-21 1-3 0,-7 5 1 15,-8 0 31 1,-4-1-12-16,-1-1-20 15,1-1 0-15,3-3 28 0,4-2-25 16,5-3-3-16,4-1 0 16,6-5 2-16,3-3 17 15,6-2-19-15,4-2 0 16,2-4 20-16,2 0-34 16,1 0 14-16,0 0 0 15,0 0-10-15,0 0 34 0,-2 1-24 16,-2 2 0-16,0-1 24 15,-2 2-26-15,-3 2 2 16,-1-1 0-16,-1 1-8 16,0 1 29-1,-2-1-21-15,1 0 0 0,1-1 16 16,0 0-26-16,5-3 10 16,1 0 0-16,2-1-13 15,2-1 27-15,-1 0-14 16,2 2 0-16,0-2 15 0,0 0-30 15,0 0 15 1,0 0 0-16,5 0-16 16,20 1 3-16,18 2 13 15,20-1 0-15,9 3 16 0,5-1-20 16,-4 1 4-16,-3 2 0 16,-9-1-10-16,-7 0 30 15,-9-2-20-15,-12-1 0 16,-15-2 16-16,-8 1-2 15,-7-2-6-15,-3 0-8 16,0 0 26-16,0 0 5 16,0 0-30-16,0 0-1 15,0 0 18-15,0 0-21 16,0 1 3-16,-1-1-17 16,-4 0 15-16,-4 0-124 0,3 0-1 15,2 0-127-15,4 0-250 16</inkml:trace>
  <inkml:trace contextRef="#ctx0" brushRef="#br0" timeOffset="27534.51">27151 17267 594 0,'0'0'132'0,"0"0"-79"16,0 0 1-16,0 0 84 15,0 0-72-15,0 0-9 16,-4-12-17-16,4 9-22 16,4-1 15-16,10-2-33 15,2-1 5-15,2 0 7 0,6 1 11 16,0 2-23-16,-1 1 27 15,2 3-2-15,-3 0 2 16,-1 0-18-16,-5 0-7 16,-1 0 39-16,-3 2-22 15,-3 5-19-15,1 3 0 16,-2 4 36-16,-3 0-38 16,-1 4 2-16,-2 0 0 15,-2-1 9-15,0 2 6 16,0-1-15-16,-11 0 0 0,-4 1 30 15,0 1-30 1,-2-2 0-16,-3 0 5 16,-1-2 6-16,0-2 3 15,3-1-14-15,-1-2 0 0,2 0 33 16,-2 1-34-16,0-1 1 16,1-2 0-16,0 0-2 15,4-1 14-15,1-2-12 16,4 0 0-16,5-3 22 15,0-2-32-15,0 2 10 16,2-3 0-16,-1 1-8 16,1 1 27-16,-1-1-19 15,3-1 0-15,0 0 23 16,0 2-34-16,0-2 11 16,0 0 0-16,0 0-17 0,0 0 28 15,0 0-11 1,1 0 0-16,19 0 6 0,8 0-15 15,11 1 9-15,7 2 0 16,0-3-19-16,2 1 39 16,-2 1-20-16,2 1 0 15,-3-1 18-15,-2 3-32 16,-10-4 14-16,-8 2 0 16,-11-3-17-16,-7 1 37 15,-4-1-20-15,-3 0 6 16,0 0 25-16,0 0-11 15,0 0-20-15,0 0 0 16,0 0-1-16,0 0 18 16,0 0-17-16,0 0 0 15,0 2-8-15,0-1-7 16,0-1-55-16,0 2-87 0,12-2-90 16,3 0-462-16</inkml:trace>
  <inkml:trace contextRef="#ctx0" brushRef="#br0" timeOffset="30349.07">27957 17162 581 0,'0'0'60'0,"0"0"-27"0,0 0 54 0,0 0-38 16,0 0 35-1,0 0-51-15,-15 1-23 0,15-1 62 16,0 0-52-16,0 0 30 16,0 0-15-16,0 0-15 15,0 0 15-15,0 0-35 16,0 0 8-16,5 0-18 16,8 0 39-16,5 0-29 15,6 0 23-15,3 0 0 16,1 0-5-16,3 3-16 15,1 5 8-15,-1 4 38 16,0 0-32-16,-2 2-12 0,-6-1-4 16,-4 1 35-1,-6 1-43-15,-7-2 8 0,-5 0 0 16,-1 4-14-16,0 0 24 16,-12 4-10-16,-7 2 7 15,-6 2 30-15,-5 1-24 16,-1 1-13-16,-2-4 4 15,4-2 13-15,3-1-4 16,1-4-13-16,0-1 0 16,1-1 33-16,2-4-29 15,5-1-4-15,1-2 0 0,6 0 3 16,1-4 11 0,3 0-14-16,3-2 0 15,3-1 21-15,0 0-32 16,0 0 11-16,0 0 0 15,0 0-20-15,0 0 27 16,0 0-7-16,13 4 0 0,7 3 14 16,10 2-21-16,4-2 7 15,9 1 0-15,2 1-8 16,-1-2 8-16,1 1 0 16,-2-1 0-16,-8-1 33 15,-5-2-40-15,-9-1 7 16,-8 1 0-16,-7-2-24 15,-1-1 42-15,-5-1-18 16,0 0 0-16,0 0 30 0,0 0-41 16,0 0 11-16,0 0 0 15,0 0 1-15,0 0 24 16,0 3-25 0,0-3 0-16,0 0 33 0,0 0-42 15,0 0 9-15,0 0 0 16,0 0-6-16,0 0 30 15,0 0-24-15,0 0 0 16,0 0 30-16,0 0-35 16,0 0 5-16,0 0 0 15,0 0-16-15,0 0 34 16,0 0-18-16,0 0 0 16,0 0 23-16,0 0-39 15,0 0 16-15,0 0 0 0,0 0-21 16,0 0 42-16,0 0-21 15,0 0 0-15,0 0 23 16,0 0-39-16,0 0 16 16,0 0 0-16,0 0-22 15,0 0 40-15,0 0-18 16,0 0 0-16,0 0 21 16,0 0-38-16,0 0 17 15,0 0 0-15,0 0-20 16,0 0 39-16,0 0-19 15,0 0 0-15,0 0 19 16,0 0-38-16,0 0 19 16,0 0 0-16,0 0-18 0,0 0 36 15,0 0-18 1,0 0 0-16,0 0 17 0,0 0-32 16,0 0 15-16,0 0 0 15,0 0-19-15,0 0 38 16,0 0-19-16,0 0 0 15,0 0 15-15,0 0-30 16,0 0 15-16,0 0 0 16,0 0-14-16,1 0 29 15,-1 0-15-15,0 0 0 16,0 0 11-16,0 0-26 16,0 0 15-16,0 0 0 0,0 0-16 15,0 0 33-15,0 0-17 16,0 0 0-16,0 0 10 15,0 0-26-15,0 0 16 16,0 0 0-16,0 0-9 16,0 0 22-16,0 0-13 15,0 0 0-15,0 0 9 16,0 0-24-16,0 0 15 16,2 0 0-16,-2 0-7 15,0 0 23-15,0 0-16 16,0 0 0-16,0 0 2 15,0 0-16-15,0 0 14 16,0 0 0-16,0 0-2 16,0 0 18-16,0 0-16 0,0 0 0 15,0 0 2-15,0 0-21 16,0 0 21-16,0 0-2 16,0 0 0-16,0 0 17 15,0 0-19-15,0 0 2 16,0 0 0-16,0 0-16 15,0 0 17-15,0 0-1 16,0 0 0-16,0 0 18 16,0 0-23-16,0 0 5 15,0 0 0-15,0 0-16 16,0 0 21-16,0 0-5 16,0 0 0-16,0 0 17 15,1 0-27-15,-1 0 10 0,0 0 0 16,0 0-15-16,0 0 23 15,0 0-8-15,0 0 0 16,0 0 13-16,0 0-22 16,0 0 9-16,0 0 0 15,0 0-17-15,0 0 26 16,0 0-9-16,0 0 0 16,0 0 14-16,0 0-20 15,0 0 6-15,0 0 0 16,0 0-16-16,0 0 24 0,0 0-8 15,0 0 0 1,0 0 17-16,0 0-27 16,0 0 10-16,0 0 0 0,0 0-17 15,0 0 27-15,0 0-10 16,0 0 0-16,0 0 18 16,0 0-27-16,0 0 9 15,0 0 0-15,0 0-19 16,0 0 33-16,0 0-14 15,0 0 0-15,0 0 15 16,0 0-24-16,0 0 9 16,0 0 0-16,0 0-19 15,0 0 31-15,0 0-12 16,0 0 0-16,0 0 16 16,0 0-26-16,0 0 10 15,0 0 0-15,0 0-32 0,0 0 23 16,0 0-19-16,0 0-10 15,3 0-122-15,4 0 10 16,2 0-287-16,7 0-120 16</inkml:trace>
  <inkml:trace contextRef="#ctx0" brushRef="#br0" timeOffset="31028.31">28922 17209 718 0,'0'0'69'16,"0"0"64"-1,0 0-83-15,0 0 42 16,0 0-32-16,0 0-55 0,0 0 52 15,81-46-48-15,-61 46-2 16,-1 5 51-16,-6 8-46 16,-3 5 10-16,-10 8-11 15,0 8 12-15,-17 5 27 16,-19 1-36-16,-9-2-6 16,-9-1 31-16,1-8-15 15,1-3-18-15,8-5-1 16,10-4 21-16,10-4-15 15,7-6-11-15,9-3 0 0,5-1-2 16,3-2 21-16,0-1-19 16,0 4 0-1,0 0 18-15,17 6-22 0,15 3 4 16,11 0 0-16,8-2-2 16,1-2 23-1,-7-2-21-15,-5-1 0 0,-5-4 26 16,-7 0-23-16,-7-1-3 15,-9 0 0-15,-4-1-6 16,-6 0 28-16,-1 0-22 16,1 0 0-16,3 0-6 15,7 0-5-15,5-11-145 0,4-4-70 16,-3 2-393 0</inkml:trace>
  <inkml:trace contextRef="#ctx0" brushRef="#br0" timeOffset="31590.53">29458 17234 761 0,'0'0'123'0,"0"0"-108"16,0 0 138-16,0 0-48 0,84-6-74 16,-67 6 48-16,0 10-62 15,-2 7 15-15,-8 2 10 16,-4 8-22-16,-3 3 15 16,-4 4-7-16,-19 0-22 15,-5-3 48-15,-5-2-49 16,-4-5 13-16,0-4 4 15,-2-3 11 1,-1-3-23-16,2-3-10 0,4-1 8 16,6-3-16-16,8-1 13 0,11-3-5 15,5-2 0 1,4-1 17-16,0 0-20 0,0 0 3 16,0 2 0-1,4 3-28-15,19 4 37 0,12 2-9 16,14-1 0-16,4 0 35 15,4-3-39-15,-7 1 4 16,-6-1 0-16,-4-3-13 16,-13-1 21-16,-5 0-8 15,-7-3 0-15,-6 0 29 16,-5 0-29-16,-2 0 0 16,-2 0 9-16,0 0-6 15,0 0 6-15,0 0-9 16,0 0 0-16,3 0-53 15,5 0 22-15,3 0-210 0,6-7-322 16</inkml:trace>
  <inkml:trace contextRef="#ctx0" brushRef="#br0" timeOffset="32461.1">30253 17209 688 0,'0'0'110'15,"0"0"-33"-15,0 0 98 0,26-81-69 16,-25 65-62-1,-1 3 60-15,0 7-45 16,-9 1 17-16,-18 5-40 0,-10 0-8 16,-11 16-2-16,-1 12-26 15,1 5 2-15,6 1 19 16,9 5-1-16,8 0-20 16,8-2 0-16,12 3 28 15,5 0-46-15,6-1 18 16,21-9 0-16,10-4-19 15,9-9 38-15,9-8-19 0,5-9 0 16,0 0 22-16,-5-16-36 16,-9-15 14-16,-8-8 0 15,-15-10-14-15,-14-3 36 16,-9 1-22-16,-1 2 0 16,-21 8 17-16,-3 10-46 15,2 10 29-15,-1 9-60 16,0 12-4-16,1 0-189 15,6 13-167-15</inkml:trace>
  <inkml:trace contextRef="#ctx0" brushRef="#br0" timeOffset="32678.19">30999 16957 990 0,'0'0'213'0,"0"0"-113"16,0 0 43-16,-7 110-106 16,-17-12 69-16,-10 10-40 15,1 2-44-15,2-8-6 16,1-6-16-16,1-6 15 16,2-12-53-1,-1-11 8-15,-4-9-102 0,0-13-56 16,-5-12-361-16</inkml:trace>
  <inkml:trace contextRef="#ctx0" brushRef="#br0" timeOffset="36998.07">18804 18187 535 0,'0'0'97'0,"101"-27"-69"15,-32 16-23-15,8 2 108 16,7 0-88-16,7 4-23 0,6 3 11 16,3 2 4-1,-4 0-17-15,-5 0 0 16,-5 0 21-16,-2 0-35 16,5 0 14-16,10 0 0 0,8 0 58 15,4 0-51-15,5 0 64 16,-1 0 6-16,-2-3-61 15,-2-4 33-15,3 3-47 16,7 0 21-16,5 1 38 16,5 3-54-16,8 0 8 15,1 3-15-15,3 8 25 16,5 5-36-16,5 0 11 16,3 0 0-16,0 1-11 0,-1-3 25 15,-4 0-14 1,1-2 0-16,-5-1 5 15,2 1-24-15,0-2 19 0,-3 1 0 16,-8 1-12-16,-6-4 22 16,-7 1-10-16,-5 1 0 15,-4 0 10-15,-2 1-21 16,-1 0 11-16,-2-3 0 16,6 1-14-16,3-1 32 15,-1 1-18-15,2 1 0 16,-3 0 4-16,-3-3-13 15,1 0 9-15,2-4 0 16,-2 1-14-16,-2-3 29 0,-1 2-15 16,3 1 0-16,-2 2 11 15,-5-1-14 1,-2 0 3-16,-7 0 0 16,-1 1-9-16,1-3 18 0,2 0-9 15,3 1 0-15,5-1 6 16,2-2-14-16,6 1 8 15,-2 2 0-15,-2-1-7 16,-7 4 18-16,-7-4-11 16,-6 1 0-16,-1 0 13 15,-1-1-27-15,1-3 14 16,1 0 0-16,5 0-11 16,3 0 26-16,6 0-15 15,3-4 0-15,4-6 5 0,-3-3-34 16,-1 2 29-1,-7-1-34-15,-1 2 28 16,-2 2-26-16,-2 0 31 0,1-1 1 16,3 1 0-16,-3 1-13 15,0-3 13-15,-1 3 0 16,-6-5-1-16,-11 2 17 16,-9 0-18-16,-13 1 2 15,-9 3 0-15,-2 3-2 16,-3 1 2-16,2 2 0 15,-3 0 0-15,2 0 16 16,4 0-16-16,4 2 0 0,2 7 0 16,3-1-3-16,1 2 20 15,2-4-17-15,1 4 22 16,-2 0 8-16,-2 1-11 16,-2-1-11-16,-4-2 2 15,-2-1 26-15,0-3-23 16,1-4 5-1,2 0-14-15,-1 0 31 16,4-2-41-16,0-7 6 0,-4 1 0 16,-6 1-9-16,-5-3 11 15,-11 3-2-15,-3-2 0 16,-6 5 18-16,-1-5-18 0,0 5 0 16,2-2 11-1,2 1-7-15,1 1 7 16,-1-3-11-16,2-3 0 15,-1-4 23-15,-2-9-33 16,2-9 10-16,-2-8 0 16,-3-7-18-16,-5 1-5 15,-6 4 23-15,-5 0-7 0,0 2 11 16,-3 1-14-16,-2-1 10 16,1-1 0-16,1-3-15 15,3-2 25-15,10-5-10 16,8-4 0-16,9-10 21 0,1-4-28 15,0-5 7 1,-2-2 0-16,-6 0-19 0,-1-6 22 16,0-2-3-1,0-1 0-15,2 2-18 0,0 7 9 16,-7 9 9-16,2 11 0 16,-6 6-21-16,-5 8 28 15,-4 5-7-15,-5 1 0 16,-2 0 7-16,0 4-21 15,-8 4 14-15,-6 3 0 16,-3 7-19-16,0 2 29 16,2 3-10-16,0 3 0 15,1 3 14-15,-3 2-30 16,-4 4 16-16,-4 1 0 16,-3 0-21-16,-8 0 33 0,-5 7-12 15,-6 4 0-15,-4-1 15 16,0 2-24-16,-1-4 9 15,4 0 0-15,-1-2-19 16,-3-2 33 0,-1-4-14-16,-5 0 0 0,-4 0 19 15,-7 0-32-15,-4-3 13 16,-10-5 0-16,-11 0-30 16,-8-2 7-16,-3 0 23 15,-8 1 0-15,-3-2-6 16,-2 1-26-16,-3-3 32 0,3-1 0 15,2 0-22-15,1-2 39 16,0 1-17 0,2 1 0-16,-1 4 0 0,4 0-25 15,1 3 20-15,2 3 5 16,1 1-30-16,-3 2 12 16,0 1 18-16,0 0 0 15,5 0-17-15,2-1 0 16,-2 1 17-16,-2 0-19 15,-5 0 17-15,1-3-77 16,-3-1 52-16,2-2 14 16,1 2-15-16,-1 2 15 15,1 2 13-15,1 0 0 0,3 0-16 16,0 0 33 0,0 0-17-16,3 0 0 0,0 0 20 15,5 0-33-15,-1-7 13 16,0-1 0-16,3 1-3 15,-1 2 28 1,3 1-18-16,3 4-7 16,-1-1 27-16,2-1-30 0,2 1 3 15,1-1 0-15,-4-1-13 16,-3-1 27-16,-1 0-14 16,3-2 0-16,5 2 16 15,-1 0-32-15,0 0 16 16,-3 0 0-16,0-2-10 15,-2-1 21-15,1 0-11 0,2 0 0 16,4-2 16 0,7 4-27-16,3-1 11 15,4 3 0-15,2 3-15 0,4 0 34 16,1 0-19-16,2 0 0 16,0 0 11-16,-2 0-26 15,-6-1 15-15,0 1 0 16,-1-2-12-16,4-1 25 15,3 2-13-15,3-1 0 16,2 2 15-16,2-1-28 16,1 1 13-16,2 0 0 15,0 0-8-15,-2 0 18 16,-3 0-10-16,1 0 0 16,1 0 12-16,1 0-25 15,3-1 13-15,5-1 0 0,-5 2-8 16,-4 0 21-1,2 0-13-15,-6-1 0 0,5 1 8 16,1 0-18-16,2 0 10 16,5 0 0-16,7 0-9 15,2 0 21-15,-2 0-12 16,0 0 0-16,-3 0 7 16,-4 0-14-16,-3 0 7 0,0 0 0 15,-5 0-8 1,-1 0 19-16,-5 0-11 0,1 1 0 15,0-1 5 1,1 2-14-16,3-2 9 0,-2 0 0 16,4 0-10-1,-1 0 26-15,3 1-16 0,1-1 0 16,0 0 0-16,1 1-8 16,0 1 8-16,-3-1 0 15,-2 4-3-15,-2-3 16 16,-3 3-13-16,3-1 0 15,1 0 4-15,2-1-9 16,-2 0 11-16,-2-2-6 16,-3-1 0-16,-1 3 23 15,5-3-23-15,1 2 0 16,4-2 0-16,5 0-11 16,1 1 14-16,-3 1-3 0,3-1 0 15,-4 2 14 1,0-2-17-16,-2 1 3 0,-3 1 0 15,-1-2-19-15,0 0 26 16,3 2-7-16,-1-3 0 16,-1 1 14-1,1 1-14-15,-2-1 0 0,-4 3 0 16,-4 1-20-16,-4 0 26 16,-2 1-6-16,5-1 0 15,6 0 13-15,6 0-16 16,6-2 3-16,4 0 0 15,1 1-17-15,-2 1 25 16,3 0-8-16,0 2 0 16,1 2 10-16,1-2-15 0,3 0 5 15,1 0 0-15,1-2-18 16,0 1 27-16,1 0-9 16,0-1 0-1,-2 1 7-15,1 0-13 0,0-2 6 16,-1 0 0-16,4 0-13 15,4-1 19-15,6 0-6 16,5 0 0-16,6-2 12 16,3 1-21-16,3 1 9 15,2-3 0-15,2 0-14 16,2 0 20-16,0 0-6 16,0 0 0-16,0 0 13 15,0 0-13-15,0 0 0 0,0 0 0 16,-3 1 2-16,-2 3 7 15,1 2-9-15,-2 1 0 16,1 3 11-16,0 4-18 16,2 7 7-16,-2 5 0 15,2 7-9-15,2 7 24 16,-1 4-15-16,2 4 0 16,0 2 26-16,0 4-37 15,0-1 11-15,0 0 0 16,0 2 1-1,0-2 28-15,3 7-28 0,0 5 9 16,-1 1 23-16,-2 2-9 0,0-3-24 16,0-8 6-1,0 2 7-15,0 1 17 0,0 2-25 16,0 0-2 0,0-5 33-16,0-5-37 0,0-4 1 15,0-4 0-15,0-4-4 16,0-10 18-16,0-9-14 15,0-9 0-15,0-5 25 16,0-7-39-16,0 0 14 16,0 0 0-16,0 0-11 15,-3-10 11-15,-8-19-58 16,2-11-85-16,-6-16-168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3:22:32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5288 7829 700 0,'0'0'40'0,"0"0"-34"16,0 0 0-16,0 0 3 16,0 0-5-16,0 0 10 15,0 0-4-15,44-59 1 16,-35 53-11-16,9-1 0 15,1 1-2-15,9-3-10 0,5-1-84 16,3-2-92-16</inkml:trace>
  <inkml:trace contextRef="#ctx0" brushRef="#br0" timeOffset="1064.67">2373 8282 1096 0,'0'0'22'0,"-28"-92"-3"16,25 65-5-16,0 13 52 15,0 8 14-15,0 6-4 16,3 0-26-16,0 10-50 16,0 23-12-16,12 16 12 15,7 9 12-15,1-2 10 16,2-8-11-16,-1-14-5 15,1-8 7-15,4-11-1 16,5-8-3-16,15-7 27 0,17-7-9 16,15-30 9-1,13-16 15-15,10-19-34 0,-1-9 16 16,-3-3-9-16,-6-1 2 16,-18 9-13-16,-13 7-3 15,-16 10 1-15,-9 13-2 16,-13 13 1-16,-8 7-2 15,-4 7-7-15,-3 7 1 16,-2 2-2-16,1 3-3 16,-3 1 0-16,8 5-12 15,3 1-39-15,7 0-24 16,12 0-42-16,4 12-64 16,7 8-31-16,-1 6-192 15</inkml:trace>
  <inkml:trace contextRef="#ctx0" brushRef="#br0" timeOffset="2620.83">17649 8754 818 0,'0'0'131'0,"0"0"-113"16,0 0 117-16,0 0-6 15,0 0-76-15,0 0 1 16,0 0-7-16,-22-14-21 16,35 14-13-16,26 0-1 0,28 0 11 15,30 10 27 1,33 4-21-16,18 3-5 0,22 0-3 16,15-3-4-16,6 0-13 15,-2 0 7 1,-11-1-6-16,-23 0 0 15,-25-4-2-15,-29-3 0 0,-25-4-4 16,-21-2 2-16,-16 0 0 16,-10 0 5-16,-9 0 21 15,-6-5 3-15,-5 1-8 16,0 0-12-16,-6 1 2 16,-3 3-10-16,0 0-2 15,0 0 0-15,0 0-12 16,0 0-54-16,0 0-89 0,-24 7-159 15,-15 7-374 1</inkml:trace>
  <inkml:trace contextRef="#ctx0" brushRef="#br0" timeOffset="4409.83">2245 13083 1246 0,'0'0'48'0,"0"0"-48"16,0 0 20-16,0 0 98 15,0 0-75-15,0 0-5 16,0 0-35-16,-22-22 9 15,22 53-11-15,0 7 10 16,3-3-8-16,16-5 1 16,9-4-4-16,8-10 3 15,12-9-2-15,12-7-1 0,16-10 13 32,7-23-3-32,4-13-5 0,-4-4 11 0,-12-2-13 15,-16 3 3 1,-14 4-2-16,-11 7-4 0,-10 8 0 15,-7 10 3-15,-7 7-3 16,-6 7 0-16,6 6-23 16,8 0-89-16,14 13-69 15,18 12-36-15,12 12-89 16,5 4-215-16</inkml:trace>
  <inkml:trace contextRef="#ctx0" brushRef="#br0" timeOffset="6253.85">6434 13736 877 0,'0'0'36'16,"0"0"-17"-16,0 0 107 16,0 0-73-16,0 0-34 15,0 0-5-15,14 0 23 16,5 0 19-16,2 0-25 16,3 0-4-16,6-3 8 0,1-1-10 15,6 1-7-15,-1 0-10 16,3 0 7-16,7 0 0 15,-1 0 3 1,7 2-12-16,-1-1 4 0,3 1 0 16,-1 0-1-16,-1 1-9 15,1 0 2-15,2-3-1 16,2 1 7-16,-1-2-7 16,2 0 0-16,-5 1-1 15,2-1-2-15,-1 2 2 0,-1-1 1 16,0 2 0-1,0 0 0-15,-1 1-1 0,-2 0 4 16,2-2-2 0,0 2 0-16,-2 0-2 0,0 0-1 15,-1-1 1-15,1 1 0 16,0-2 4-16,0 1-6 16,2 0 2-16,-3 1-3 15,-4-2 3-15,-1 1-1 16,0-2 1-16,-1 0 0 15,3 1 0-15,-1 0-1 16,0 1 1-16,-2-1 1 16,-1 2-1-16,-3-1 0 0,1 1 2 15,-1-1-3 1,4 1 2-16,-1 0-2 0,-2 0 2 16,0 0-1-16,-1 0 2 15,2 0-2-15,-1 0 0 16,0 0 1-16,-1 0-1 15,-2 0 1-15,3 0-2 16,-1 0 1-16,2 2 0 16,2 1 3-16,0 0-2 15,3 1-1-15,-1-1 0 16,1 0-1-16,-1-1-3 16,1 1 4-16,-1-1 0 15,0 0-1-15,4 0 2 16,3 1 0-16,-4-1-1 0,3 0 0 15,-1 1-1 1,-2-2 3-16,3 1-4 0,0-1 4 16,4 0-2-1,-3 1 2-15,8-1-2 0,-4-1 1 16,-2 2-1-16,3-1 1 16,-2 2-1-16,0 1 0 15,2 1 0-15,2-3 2 16,1 3-2-16,1-1-2 15,-2-3 0-15,-3 2 0 16,4 0 2-16,1 0 1 16,2 0 1-16,1-2-4 15,0 1 2-15,-1-1 0 16,1 2-1-16,-4-1 4 0,1 1-3 16,0 1 0-1,-1-1 3-15,-2 1-6 0,-1-2 6 16,-1 1-3-16,2-2 0 15,0 0 6-15,1-1-6 16,-4 0 1-16,0 2 0 16,-4 1 1-16,-3-1 9 15,-2 1 9-15,0 0-8 16,2 0-8-16,-2 0 3 16,2-2 0-16,-3 2-7 15,-1-3 8-15,-2 2-7 16,0-1-1-16,-3 0 3 0,-2 2-1 15,-1 0-1 1,1-1 0-16,2 0 1 16,-2 0 1-16,1-1-3 15,-4 1 0-15,-3-2 0 0,-4 1 2 16,-3 0-2 0,-3-1 7-16,-3 3-6 15,-2-3 14-15,-1 2-8 0,0-2-6 16,-2 0 7-16,1 0-6 15,-2 0 4-15,-2 0-6 16,2 0 2-16,-1 0-4 16,-1 1 4-16,0-1-2 15,1 2 1-15,-2-1-1 16,1 0 0-16,-4 1 0 0,0-1 3 16,-3-1-4-1,-3 0 1-15,0 0 0 0,0 0 0 16,0 0-3-16,0 0-8 15,-19 0-25-15,-21 0-83 16,-17-10-254-16,-10-14-726 16</inkml:trace>
  <inkml:trace contextRef="#ctx0" brushRef="#br0" timeOffset="22441">17687 13664 690 0,'0'0'62'15,"0"0"-21"1,0 0 20-16,0 0 4 0,0 0 28 16,88 12-30-16,-59-8-26 15,3-1 11-15,1 0-3 16,0 0 0-16,1-1-17 16,3 1-2-16,0-1 5 15,5-2-9-15,3 1-1 16,3-1-5-16,4 0-5 15,1 3-4-15,1-2 0 0,0 1 3 16,-2-1-4-16,-1 2-1 16,1-1-1-16,0 0 6 15,2 1-6-15,1 0-4 16,0-1 16-16,1-2-11 16,0 0-4-16,-2 2 10 15,-3 0-11-15,1 1 10 16,0-3-8-16,-4 0-2 15,-1 0 5-15,0 0 0 16,-1 0-2-16,0 0-2 16,2 0-1-16,-1 0 8 15,0 0-4-15,-2 0-4 16,-2 0 0-16,-1 0 1 16,-3 0-2-16,1 0 1 15,-1 0 0-15,0 0 3 0,0 0-3 16,2-3 0-16,1-1 3 15,-3-2-2-15,1 0-1 16,-1 2 2-16,-2-3-2 16,2 0 3-16,1-2-3 15,-1 2 2-15,0 0 4 16,2 0-6-16,-2 0 3 16,-1 2-2-16,-1-2 1 15,-1 1 1-15,1 0-1 16,-1 1-1-16,0 0 1 0,-1 1 0 15,1 0-2 1,0 1 0-16,4-1 0 0,-1-1 0 16,2 1 0-16,1 1 2 15,-1 1-2-15,1-1 0 16,-1 1 0-16,-2 1-4 16,0 1 3-16,3-1 1 15,0-1 2-15,3 1 0 16,2-1-1-16,-2 0 0 15,0-1-1-15,-2 0 1 16,2-1 0-16,-2 0-2 16,3-1 2-16,-1 0-1 15,1-1 4-15,-1 0-4 16,2 2 1-16,0 0-1 16,-1-1 0-16,-4 4 3 0,0 0-2 15,1 1 0-15,-3 0-1 16,4 0 1-16,2 0 1 15,0 0 10 1,2 0-11-16,-2 0 10 0,0 0-10 16,-1 2 2-16,0 1 3 15,-3 0-4-15,2 0 0 16,1 1 5-16,1 1-5 16,-1-1 5-16,1 0-5 15,-1 0 6-15,-1 1-1 16,0-1-7-16,0 0 0 15,0-1 8-15,0 1-7 0,0 0 8 16,1 2-4 0,-3-2 1-16,1 2 0 0,-1-2-1 15,-3 1 3 1,2 1 0-16,-3 0-5 0,-1-2 6 16,-1 0-1-16,-1-1-2 15,0 0 10-15,-2-1-15 16,-2-1 6-16,-3 0 0 15,-1 1-4-15,-3-1 2 16,-2 1-1-16,-2-1-1 16,-7 1-1-16,-4-1-1 15,-3-1-2-15,-4 0 0 0,-2 0-1 16,0 0-1 0,-23-6-59-16,-36-12-63 0,-35-12-154 15,-35-6-225-15</inkml:trace>
  <inkml:trace contextRef="#ctx0" brushRef="#br0" timeOffset="24770.38">4756 14872 693 0,'0'0'93'0,"0"0"-91"15,0 0 21-15,0 0 49 16,0 0-26-16,0 0 2 0,9 30-15 15,3-20-8 1,4 0 14-16,8 0 5 0,6-1 6 16,7-1-16-16,2-2-5 15,6 0-5-15,4-4 12 16,3 0-4-16,1-1-8 16,-1 1-7-16,0-1-14 15,-3 3 6-15,2-1-3 16,1 0-5-16,2 1 0 15,7 0 0-15,7 0 3 16,4-2-4-16,3 0 0 0,2 1 0 16,0 0-2-1,-5-2 6-15,-4 1-5 0,-3-2 1 16,-5 1 0 0,0 1 3-16,-2 0-1 0,1 1-2 15,1 0 0-15,3 3 0 16,1-2 1-16,-1 0 0 15,-1 2-1-15,1 0 0 16,0-2 4-16,2 2-4 16,4-5 2-16,1 2-1 15,-3-1-1-15,-3-1 0 16,-3-1-2-16,2 1 1 0,0 1 1 16,1-1 2-1,0-1-2-15,-1 3 2 0,-2-3-3 16,3 3 1-1,-3-2 0-15,-1 0 2 0,-2 1-1 16,-3 1 0-16,-1-2-1 16,0-1 2-16,-2 3-2 15,8-3 3-15,-1 1-2 16,-1 1-1-16,2-2 1 16,-3 0-1-16,-2 0 0 15,0 0 0-15,-1 0-3 16,1 0 4-16,-2 0-1 0,-1 0 8 15,-2 0-7-15,0 0 15 16,-1 0-3-16,0 0-7 16,2 0 0-16,2 0-4 15,1-2 0 1,3 1 4-16,0-2-4 0,1 0-2 16,0 0 0-16,0 2 2 15,3 1 1-15,2 0-3 16,0 0 1-16,1 0-3 15,-3-1 4-15,-1 1-5 16,-2-2 3-16,0 2-1 16,2 0 1-16,-1-1 1 15,2-1-1-15,-1 1 1 16,-1-2-1-16,2 3 0 0,-3-1 0 16,6 1 1-16,-1 0 2 15,-5-1-3-15,2-1 0 16,-5 1-1-16,-3-1 1 15,0 2 0-15,3-1 2 16,-1-1-1-16,3 0-2 16,-2 0 3-16,-3 1-5 15,-3-2 3-15,2 1-1 16,0 0 1-16,1-1-1 16,3 1 1-16,-2 1 3 15,-1 1-3-15,0 0 0 16,-1 0 0-16,2 0 2 0,-2 0-1 15,0 0-1 1,1 0 1-16,-6 0-1 16,-2 0 2-16,-4 0-2 0,3 0 0 15,-1 1 2-15,4 1 1 16,2 1 12-16,4-3 10 16,2 0-8-16,-3 1-7 15,-2-1-9-15,-3 0 10 16,-3 0-9-16,-2 0-1 15,-1 0 2-15,0 0 0 16,0 0 3-16,-1 0-3 16,0 0-1-16,-2 0-1 15,-3 0 0-15,1 0 1 16,-4 0-1-16,-4 0 0 0,1 0 1 16,-4 0-2-1,-3 0 2-15,-3 0 0 0,-4 0 0 16,-3 0-1-16,-5-1 0 15,-1-1 2-15,-4-1 0 16,1-1-3-16,-1-2-4 16,2 1-76-16,-1-5-75 15,-2-3-74-15,0-5-438 16</inkml:trace>
  <inkml:trace contextRef="#ctx0" brushRef="#br0" timeOffset="27213.15">19730 14897 299 0,'0'0'130'16,"0"0"-21"-16,0 0 13 15,0 0-32-15,0 0-13 16,0 0-26-16,0 0 6 16,-80-48 5-16,74 46 15 15,0 1-6-15,4 1-24 16,1 0-10-16,1 0-10 16,0 0-2-16,0 0 0 15,0 0-5-15,10 0 20 0,16 0-6 16,8 0 23-16,10 0-19 15,5 1-10 1,3 5 1-16,2 0 1 0,5-2-9 16,1 0-4-16,-2-1 2 15,0 0-13-15,-1-2 7 16,-1-1-9-16,2 0 16 16,1 0-13-16,1 0-1 15,1 0 7-15,0 0-9 16,0 0 4-16,1 0-6 15,-3 0 5-15,-1 0-6 16,-4 0-1-16,-6 0 0 16,1 0 3-16,-2 0-2 15,0 0-1-15,2 0 0 16,-1 0 5-16,3 0-3 0,1 0-2 16,-3 0 2-16,0 0-2 15,-1 0 1-15,-2 0 0 16,-1 0-1-16,1 0 0 15,-1-1 7 1,1-2-7-16,-2 0 0 0,-2 0 0 16,1 2 1-16,-1 0 0 15,2-1 4-15,3 1-4 16,2-1 2-16,-3 1 0 16,0 1-3-16,-4-2 0 15,-2 1 1-15,0 1 3 16,-1-1 0-16,-1-1-4 15,-1 1 2-15,2-1 0 0,-1 2-1 16,0 0 1 0,-1 0-2-16,2 0 0 0,-2 0-1 15,2 0 3-15,0 0-1 16,1 0-1-16,-1 0 0 16,-2 0 2-16,-1 0-2 15,0 0 0-15,4 0 0 16,-1 2 1-16,0 1 1 15,1 1-2-15,-4 2 1 16,1-2-2-16,2 2 1 16,1 1 0-16,2 0 0 0,0 0 1 15,4 1-1-15,-1-2 3 16,1-1-3 0,-4 1-2-16,-3-2 1 15,-1 2 0-15,-1-2 1 0,1 2-1 16,1-1 1-16,-3 1 0 15,2 0 0-15,-2 0-1 16,0 1 1-16,1 0 0 16,-1 0 1-16,1-2 1 15,0 2-2-15,-1-1 1 16,0-2 1-16,2 0-4 16,0-1 4-16,2-2-2 15,2 1 1-15,0-2-1 16,0 1 0-16,-2-1 1 0,2 0-1 15,-3 0 0 1,1 0 2-16,2 0 0 0,-1 0-2 16,4 0-2-16,1 0 2 15,-1 0 0-15,1 0-1 16,-5 0 1-16,2 0-1 16,-3 0 0-16,2 0-1 15,4 2 2-15,2 0 0 16,4 1 0-16,2 2-2 15,0-1 4-15,1 2-4 16,0-2 3-16,0 0-2 16,0-1 2-16,-1 0 0 15,3 0-1-15,0-2 0 16,-2 2-4-16,-2 0 7 0,0-2-3 16,-1 3 0-1,-1 0 0-15,1 1-2 0,2 0-2 16,-1-1 1-16,-3 0-7 15,-3 2-1-15,-6-2-2 16,-7 2 6-16,-3-3-7 16,-2 0 12-16,-5-3-1 15,-7 0-3-15,-3 0 5 16,-8 0-6-16,-5 0-28 16,-1-3-32-16,-7-7-57 15,-23-3-49-15,-13 2-24 0,-14-1-42 16,-13-1-142-1</inkml:trace>
  <inkml:trace contextRef="#ctx0" brushRef="#br0" timeOffset="29231.6">5544 16075 756 0,'0'0'84'16,"0"0"-74"-16,0 0-10 0,0 0 18 15,0 0 67 1,0 0 29-16,116-9-37 0,-74 5-13 16,4 0-21-16,2 1-4 15,10 2-11-15,11-2 5 16,10 3-3-16,7-3-8 16,10-2-3-16,5-1 11 15,8-2-17-15,-3 1 9 16,9 1-8-16,-3 3-4 15,4-1 5-15,-1 1-14 16,0-1 0-16,-3-1-1 16,-2 1 1-16,-2 1-1 0,-7-1 0 15,-9 1 0 1,-1 2 7-16,-1-2-7 16,-2 0 1-16,3 3 2 0,3 0-2 15,3 0 1-15,-2-1-2 16,1-2 1-16,-5 1-4 15,-3 2 3-15,-4 0-2 16,-2 0 2-16,-6 0 1 16,3 0 4-16,-4 0-5 15,2 0 1-15,1 0 1 16,2-2 0-16,5 0-1 16,3-1 3-16,-1 1 1 15,4 0-3-15,-3-2-2 16,-2 1 0-16,2 3 6 15,2 0-6-15,-1 0 3 0,1 0 3 16,-1 0-4-16,2 0 1 16,-1 3 3-16,3 3-5 15,2-2 7-15,3 3-3 16,2-1 3-16,0 1-6 16,-1 1-2-16,-2-1 0 15,-2 3 1 1,2-3 1-16,0-1 10 0,0 0-10 15,0-2 3-15,0 1 0 16,0 1-1-16,3 0 0 16,3-1-3-16,3 1 5 15,0-2 2-15,-3-3-8 16,4 1 4-16,-2-1-2 16,2-1 0-16,-1 0 3 0,0 0-5 15,-6 0 0-15,-6 0 5 16,0-4-5-16,-5-2 1 15,1 1 1-15,-8-2 0 16,-3 3-4-16,-9 1 0 16,-7-1 2-16,4 1-2 15,-7-1 2-15,-4 0 0 16,0-1 1-16,-4 1 1 16,-1-2 1-16,-1 1-3 15,-2-1 1-15,-5-3 2 16,-7 1-1-16,-6-2 18 15,-5 1-1-15,-4 1 5 0,-7 0-12 16,-5 2 5-16,-2-1-3 16,-4 4 3-16,1-1-12 15,-2 3-2-15,-1-1 3 16,1 1-2-16,-2-1-1 16,0-2-1-16,0 0-2 15,0-3-1-15,0-5-5 16,0-1-46-16,0-2-55 15,-8-4-142-15,-3-3-384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01-13T06:57:24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18557 12057 0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3:23:23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24676 9058 639 0,'0'0'93'0,"0"0"21"0,0 0 59 0,0 0-75 16,0 0-35-16,0 0-5 15,0 0 13-15,-3-62-15 16,-9 59-8-16,-8 2-38 16,-6 1 5-16,-4 0 7 15,-5 5-7-15,-1 11 6 16,-2 6 0-16,-2 8-9 0,3 2 5 16,4 5-14-16,6 3 2 15,8 3 8-15,2 3-13 16,7 0 2-16,4-2 6 15,6-4-6 1,0-3-2-16,6-3 2 0,18-4 2 16,3-2 4-16,11-6-7 15,4-2 2-15,6-6 6 16,1-5-7-16,-1-6 10 16,0-3-6-16,-5-3-4 15,0-14 14-15,-4-6-7 16,-2-5 6-16,-4-6-1 15,-6-5 2-15,-5-8 3 16,-2-2-14-16,-7-1 1 16,-3 3-3-16,-8 4 0 0,-2 7-3 15,0 4-1-15,-13 7-22 16,-5 5-37-16,-8 5-61 16,-4 2-200-16,-2 0-535 15</inkml:trace>
  <inkml:trace contextRef="#ctx0" brushRef="#br0" timeOffset="10566.35">2129 12253 775 0,'0'0'21'15,"0"0"8"-15,0 0 100 0,0 0-68 16,0 0-43-1,0 0-18-15,0 0 0 0,4 22 12 16,6-8 2-16,4-1 11 16,8 0 0-16,2-6-1 15,12-3 11-15,1-4 0 16,2 0-11-16,3-4-9 16,-8-12-13-16,-3-3 16 15,-11 0-11-15,-4-2-4 16,-10-2 16-16,-6 0-10 15,0 4 16-15,0 1 4 16,-3 5-12-16,-6 6 12 16,2 3-4-16,-2 4-8 0,0 0-4 15,-3 10-13-15,-6 18 0 16,2 12 9-16,-2 10 4 16,3 5 13-16,6 3-5 15,1 0-5-15,1 3 10 16,1 0-12-16,0 3-3 15,0-2-1-15,0-4-6 16,3-7 7-16,-4-8-9 16,4-6 0-16,-3-6 3 15,0-5-2-15,0-1-3 16,-3-3 1-16,0-2 0 16,0-3 5-16,1-4-6 15,1-4 0-15,4-4-2 16,3-3-42-16,0-2-53 0,0 0-42 15,0-3-11 1,0-10-141-16,-18 0-41 16,-4-2-160-16</inkml:trace>
  <inkml:trace contextRef="#ctx0" brushRef="#br0" timeOffset="10772.95">1911 12911 552 0,'0'0'163'15,"0"0"-31"-15,0 0 28 16,0 0-3-16,0 0-92 15,0 0-37-15,-15-39 1 16,46 35-20-16,17 0 10 0,12-2 14 16,7-1-24-1,7-2 7-15,-2-1-1 0,-5 0-6 16,-9-1-7-16,-10 1-2 16,-11 0-28-1,-7-1-74-15,-3-3-228 16,-9-1-165-16</inkml:trace>
  <inkml:trace contextRef="#ctx0" brushRef="#br0" timeOffset="11252.79">2815 12347 929 0,'0'0'14'0,"0"0"70"0,0 0 38 16,0 0-111 0,0 0-3-16,-21 79 16 15,21-23 32-15,0 8 13 0,0 1-19 16,-2-2-1-16,-2-5-27 15,1-8-3-15,3-8-4 16,0-7-15-16,0-4 8 16,0-5-8-16,0-2 0 15,0-6-3-15,0-4-3 0,0-3-75 16,0-4-63 0,0-7-121-16,0 0-119 15</inkml:trace>
  <inkml:trace contextRef="#ctx0" brushRef="#br0" timeOffset="11692.1">2806 12432 700 0,'0'0'79'15,"0"0"-47"-15,0 0 85 16,0 0-58-16,0 0-50 0,0 0 17 16,64-79 14-16,-37 73 2 15,3 6-1-15,1 3-20 16,2 22-3-16,3 12 6 15,2 11-17-15,-9 6 12 16,-8 6-12-16,-12 2-3 16,-9-1 2-1,0-5-5-15,-20-8 6 0,-11-7 35 16,-5-8-27-16,-7-4 5 16,6-5-14-16,-4-2-2 15,4-6 4-15,6-3-7 0,5-5 3 16,4-2-4-16,6-6-2 15,2 0-1-15,2 0-118 16,2-13-158-16,4 2-172 16</inkml:trace>
  <inkml:trace contextRef="#ctx0" brushRef="#br0" timeOffset="17160.84">8314 6406 185 0,'0'0'252'0,"-113"21"-229"15,63-12 75-15,4-2 53 16,6 0-38-16,10-1-15 16,6-1 10-16,8 0-19 15,1-1-15-15,9-2-26 0,1 0-6 16,2-1-8-16,3-1-18 15,0 2 9-15,0-2-10 16,0 0 4-16,0 0 1 16,0 0-8-16,0 0-3 15,14 1-9-15,17 0 14 16,12-1 27-16,5 0-18 16,4 0-12-1,2 0 0-15,0 0-10 0,1-5 16 16,2 1-13-16,-2-2-2 15,-1 2-4-15,6 0 2 16,-5 1 0-16,3 0 3 16,0 2-3-16,3-1 0 0,5-1 0 15,3 2 1 1,2 0 3-16,-1 1-4 16,-1 0 2-16,-3 0-3 0,-2 0 7 15,0 0-6-15,1 0 0 16,-2 0 0-16,-6 0-2 15,0-2 0-15,-2 1 2 16,1-1 0-16,-1 1 3 16,-2-1-3-16,-1 0 0 15,-1 2 1-15,-5 0-1 16,0 0 0-16,-2 0 0 16,0 0-1-16,-2 0 1 0,7 0 0 15,-4 0 0 1,-3 0 2-16,1 0-6 0,-6 1 7 15,2 2-3 1,-1-2 1-16,5 2 0 0,2 0 1 16,4-2-2-1,3 2 0-15,-3-1 2 0,-1-1-2 16,-2 2-2-16,-3 0 2 16,-1 0-5-16,2 1 5 15,0-1 1-15,3-1 0 16,3 1 2-16,2-2-3 15,-1 1 0-15,0-1 1 16,-6 1 2-16,1-1-1 16,-3 2-2-16,3-2 0 15,-1 2 10-15,1-2-3 0,-1 1-7 16,-2-1 5 0,-2 1-2-16,-2-1 1 0,-5 0-2 15,0 2-1 1,0 0-1-16,-2 0 1 0,2 0-1 15,2 0 0 1,3 1 2-16,4-1-2 0,-1 1-1 16,3-2 1-16,-2 0 1 15,-3 0-1-15,-1 1 0 16,-1-2-1-16,0 1 2 16,-1-1-1-16,-1 0 0 15,3-1-1-15,-2 0-3 16,0 0 8-16,-1 0-4 15,0 0 0-15,0 0-5 0,4 0 5 16,-3 0 1 0,1 0 5-16,-2 0-6 0,-2 0 0 15,-1 2 0-15,-3-2-1 16,1 1 2-16,-1-1 1 16,0 0-2-16,-1 0 1 15,0 0-3-15,-1 2 2 16,-1-2 0-16,0 0 0 15,-2 0 0-15,-2 0-1 16,2 0 1-16,-1 0 0 16,-1 0 0-16,1 0 1 15,-1 0-1-15,2 0 3 16,1 0-3-16,-4 0 0 0,-1 0 0 16,1 0-1-1,-1 0 0-15,-1 0-3 0,0 0 4 16,1 0 1-1,-3 0 3-15,2 0-4 0,-3 0 0 16,0 0 0-16,-1 0-4 16,-1 0 5-16,1 0-1 15,-5 0 0-15,0 0 6 16,-1 0-6-16,0-2 0 16,1 2 0-16,2 0-3 15,1-1 4-15,2 1-1 16,1-2 0-16,-1 2 2 0,-1-1-2 15,1 0 0 1,-1-1 1 0,1 1-1-16,1-1 3 0,1 2 2 0,3 0 9 15,0 0-11-15,4 0 12 16,0 0-3-16,2 0-10 16,0 0 12-16,1 0-12 15,2 0 1 1,0 0-1-16,1 0 2 15,2 0-3-15,0 0-1 0,1 0 0 16,1 0-1-16,-1 2 1 16,0 1 0-16,2-1 0 15,1 1 2-15,2 0-3 0,3 0 1 16,1 0 0 0,4-2 3-16,0 2 0 0,1-2-3 15,0-1 0 1,-2 0-2-16,-1 0 0 0,-5 0 0 15,0 0 2 1,0 0-2-16,-4 0 3 0,0 0-1 16,-1-3 0-16,-1 1 4 15,0-1-5-15,-2-1 1 16,-1-1 0-16,0 1-3 16,-2 0 3-16,-1 0 0 15,-3-1 0-15,-3 1 3 0,-2 1-3 16,-1-1 0-1,1 2 3-15,-4 1-4 0,-1 0 1 16,-1-1 0-16,-4 1 0 16,-1-1 5-16,-2 1-5 15,-1 1 0-15,-1-2 0 16,0 1 0-16,-1 1 2 16,-3-1-2-16,1-1 0 15,-2 1-1-15,0-3-7 16,0-3-55-16,-9-6-144 15,-15-5-323-15</inkml:trace>
  <inkml:trace contextRef="#ctx0" brushRef="#br0" timeOffset="19465.84">19853 6542 753 0,'0'0'71'0,"0"0"20"15,0 0 83-15,0 0-78 16,0 0-30-16,0 0-15 15,0 0 2-15,-3 10-6 0,3-9-19 16,0 2-18 0,9 1 10-16,13 1 7 0,9 1 3 15,10-2-2-15,8 0-15 16,12-1 5 0,6-1-5-16,0-1-5 0,-2 1 6 15,-4-2-2-15,-3 0 2 16,-3 0 1-1,-4 0-13-15,1 0 3 0,5 0 2 16,2 0-6-16,6 0 3 16,0 0-4-16,-2 0 0 15,0 0-1-15,2 0 2 0,0 0 4 16,-1 0 2 0,0 0-3-16,0 0 12 0,-3 0-13 15,2 0 7 1,1 0 2-16,-6 0-11 0,3 0 7 15,-2 0-8-15,-3 0 3 16,1 0 0-16,-2 0-3 16,3 1 0-16,5 2 7 15,-1 1-3-15,3 0-6 16,-4-1 2-16,-5 0 0 16,-3-1-2-16,2-1 5 15,0 0-3-15,2 1 0 16,1-1 6-16,-3 1-6 0,1-2 0 15,2 1 0 1,-2-1-1-16,1 2 2 0,1-1-1 16,-1 0 0-16,-3 5 5 15,1 0-5-15,-2 1 0 16,-2 1-1 0,3 0 0-16,1-1 1 0,0 0 0 15,2-1-3-15,-3 1 3 16,0 0 0-16,-4 0 0 15,4-1 0-15,-2 0-4 16,3 1 4-16,5-1 0 16,1 1-1-16,0-2 5 15,0 1-5-15,1-1 1 16,-6-2-2-16,-3 1-3 0,-1-1 5 16,-2 0 0-1,-2 0 0-15,0 0 0 0,-3-1 3 16,4 1-3-16,2-1 1 15,3-1-3-15,1 1 0 16,-3-1 2-16,-3 0 0 16,-1-1 1-16,-3 0-1 15,-1 0 0-15,0 0 0 16,2 0-5-16,0-4 7 16,3-4-2-1,-4-2 0-15,0-2 4 16,-5 3-4-16,-2-1 0 0,0 2 0 15,-1-1-1-15,1 0 2 0,-1 2-1 16,-2 0 0 0,0-1 4-16,2 1-3 0,-1-2-1 15,0 1 0-15,-1 1-1 16,-4 0 1-16,-1 0 0 16,0 1-2-16,-4 1 3 15,0 0-1-15,-1 2 0 16,-1-1 3-16,0 0-8 15,-2 1 10-15,-1-1-6 16,-3 2 1-16,3-1 0 16,-3 2-2-16,1-2 2 15,-1 2 0-15,-4-2 0 16,-1 1 0 0,0 0 0-16,-4 0-4 0,-1 1 9 15,-2-1-6-15,-3 2 1 16,-2-1 0-16,-1 0-5 15,0 1-10-15,0-2-8 0,-19-2-19 16,-25-1-23-16,-17-2-20 16,-18-2-68-16,-13-5-79 15,-13-7-276-15</inkml:trace>
  <inkml:trace contextRef="#ctx0" brushRef="#br0" timeOffset="20948.24">2921 7767 952 0,'0'0'40'15,"0"0"3"-15,0 0 67 16,0 0-43-16,0 0-16 16,0 0-9-16,-18-10-1 15,18 10-17-15,0 0 1 16,0 0 0-16,12 0-16 15,34 0-5-15,36 0 2 0,34 0 62 16,28-5-21 0,16-2-21-16,0-1 0 0,-6 2-10 15,-21 3-6-15,-28 2 2 16,-28 1-3-16,-25 0-3 16,-21 0-6-16,-17 0 0 15,-8 0 10-15,-1 0 16 16,-5 0 0-16,1 0 4 15,-1 0-14-15,0-2 6 16,2 1-8-16,-2 1-11 16,0 0 8-16,2 0-9 15,-2 0 0-15,0 0 0 16,0 0-2-16,0 0 0 16,0 0 0-16,0 0-3 0,0 0-1 15,0 0 1 1,0 0-19-16,2 0-14 0,-1-2-25 15,1 2 1-15,1-4-42 16,3-1-52-16,3-2-22 16,4-2-156-16,1 1-85 15</inkml:trace>
  <inkml:trace contextRef="#ctx0" brushRef="#br0" timeOffset="26685.23">8268 7611 514 0,'0'0'209'0,"0"0"-174"16,0 0 73-16,0 0-3 16,0 0-8-16,0 0-33 15,-37 0-19-15,37 0-8 16,0 0 6-16,0 0-16 16,0 0 6-16,0 0-16 15,0 0 8-15,0 0-15 16,3 0-6-16,19 0 0 0,14 0 3 15,10 0 17-15,5 0-7 16,12 0-17-16,2 0 17 16,-1-1-5-16,-1 1-11 15,-4 0 8-15,-6 0-9 16,4 0 2-16,-4 0 4 16,4 0-3-16,1 0-2 15,3 0 1-15,-1 0 0 16,-3 0-2-16,1 0 3 15,-1 0-2-15,1 0 1 16,-3 0 0-16,0 0-4 16,-6 0 0-16,0 0 2 15,-2 0 3-15,-3 0-2 16,-2 0-1-16,3 0 5 16,0 0-2-16,0 0-2 15,1 0-1-15,-1 0 0 16,1 0 2-16,0 0-2 0,2 0 0 15,-2 0 3-15,-1 0-2 16,-5 0 1-16,0 0-2 16,-2 0 1-16,-4 0 2 15,-1 0-1-15,-2 0-2 16,-1 0 6-16,-2 0-5 16,2 0 7-16,3 0-8 15,1 0 1-15,4 0 3 16,1 0-1-16,2 0-3 0,0 0 0 15,-4 0 4 1,4 0-4-16,-2 0 0 16,-1 0 3-16,-1 0-2 15,3 0 0-15,-1 0 2 0,1-2 6 16,5 0-6-16,0-1 2 16,-1-1 0-16,1 1-4 15,-1 2 5-15,-3-1-5 16,0 1-1-16,-5 1 0 15,2 0 5-15,-1 0-5 16,2 0 0-16,0 0 0 16,3 0-3-16,0 0 5 15,-2 0-2-15,3 1 0 16,-4 2 3-16,1 0-5 0,3 0 2 16,-1-2 0-1,4 0 5-15,2 1-4 0,1-1-2 16,-2 0 1-1,-1-1-2-15,-4 0 2 0,0 2 0 16,1-2 0-16,-1 0-3 16,1 0 4-16,-1 1-1 15,-2 1 0-15,2-1 3 16,-2 0-4-16,0 2 1 16,3-1 0-16,-1 0-2 15,0 3 4-15,1-3-2 16,-1 3 0-16,-1-3 3 0,2 1-3 15,-1 2 0 1,1-3 0-16,-3 1-1 0,3 2 3 16,-3-3-2-1,1 1 0-15,-1 0 0 16,2 0 0-16,1 1 1 0,2-2 3 16,1 1-5-16,2-1 1 15,-3 1 0-15,-5 0-5 16,0 0 5-16,-1-2 0 15,-2 2 0-15,2 0 2 16,3 0-5-16,-3 1 3 16,1-1 0-16,2-1-1 15,-5 1 6-15,2 0-5 16,0 1 0-16,-2 0 0 0,3 0-2 16,-2 1 3-1,0-1-1-15,4 0 0 0,-2 1 4 16,-1-3-5-16,0 1 1 15,0 0 0-15,-5 0 0 16,2-2 1-16,0 2-1 16,0-1 1-16,2-1-1 15,1-1 5-15,0 0-5 16,0 0 0-16,-1 0-2 16,1 0 3-16,-3 0-1 15,0 2 0-15,-2-2 2 16,1 1-2-16,-1-1 1 0,0 1 1 15,2-1 3 1,0 2-4-16,3-2 0 16,2 1 0-16,1-1 4 15,0 2-1-15,5-1-4 0,-2-1 0 16,3 2 1-16,-3-2-1 16,2 0 0-16,-2 0 3 15,1 1 1 1,-4 0-4-16,1 1 0 0,-1-1 2 15,0 1-5-15,3 0 3 16,0 0 0-16,2 0 3 16,0 1-3-16,0 0 3 0,-2-2-3 15,3-1-3 1,-8 0 1-16,-2 0 0 0,-5 0 2 16,-5 0 1-1,-1 0 3-15,-2 0-4 16,-3 0 8-16,-1 0-7 0,0-1 11 15,-3-2-11-15,1 0 6 16,-1 1 5-16,0-2-11 16,0-1 9-16,-2 1-4 15,-5 0-5-15,-2 0 8 16,-1-1-9-16,-3 1 2 16,0 0-2-16,-4-1 1 15,-1 0-3-15,0 0-19 16,0-3-40-16,-4-1-64 15,-22-2-75-15,-11-4-162 0</inkml:trace>
  <inkml:trace contextRef="#ctx0" brushRef="#br0" timeOffset="31304.57">3306 8794 948 0,'0'0'65'0,"0"0"-59"15,0 0-12-15,0 0-2 0,0 0 8 16,0 0 33-16,0 0 38 15,34 27 6-15,-22-20-9 16,6-2-7-16,7 2 3 16,11-3-6-16,9-1 10 15,8-1-17-15,3-2-16 16,7 1-14-16,-4 2-16 16,-1 1 4-16,-4 2-6 15,-2 2 0-15,1 1-2 16,0-1 2-16,2-3-2 15,5-3 1-15,15-2 2 16,8 0-4-16,5 0 12 0,3-10-11 16,-13 0 4-16,-2 2-5 15,-12-1 0 1,-3 4 1-16,-3-1 4 0,2 1-5 16,-2 1 0-16,6-3 1 15,5 0 0-15,4 0 2 16,11-1-3-16,4 0 1 15,1 2 5-15,2 0-5 16,-3 4-1-16,-9 0 3 16,-7 2-8-16,-12 0 5 15,-8 0 0-15,-2 0-6 0,0 0 8 16,5-4-2 0,11-2 0-16,1-1 4 0,12-1-7 15,3 1 3 1,-1 3 0-16,-1 1 0 0,-2 2 5 15,-5-1-9-15,-6 2 4 16,-3-1 0-16,3-1 5 16,-1 0-5-16,4-1 0 15,-3-2-2-15,-1 0-1 16,2-1 2-16,10-1 1 16,3 0 0-16,2 1-2 15,5-1 3-15,-6 4-1 16,-6 0 0-16,-7 3 5 15,-3 0-7-15,-7 0 2 0,-4 0 0 16,-1 0-2 0,-2 2 1-16,5 1 1 0,8-2 4 15,4 2-3 1,4-3 2-16,3 0-3 0,2 0-5 16,1 0 4-16,-3 0-1 15,-3 0 2-15,-6 0 0 16,-1 0-2-1,-3 0 2-15,-1 0 1 0,-2 1 1 16,3 1-3-16,-1 1 5 16,1-1-4-16,1 1 0 15,2 0 3-15,0 1-1 16,2-1-2-16,-2 0 0 0,-4 1-3 16,-4 1 2-1,-2-3 1-15,-1 1-2 16,0 0 2-16,2-1-3 0,2-2 3 15,0 0 0 1,2 0 1-16,-4 0 1 0,1 1-2 16,2 0 0-16,-4-1 1 15,2 0 1-15,-1 2-2 16,-2-2 0-16,-4 1-1 16,0 1 3-16,-5-1-2 15,-1 0 2-15,-5-1-1 16,-1 2 7-16,-1-1 2 15,-5 0 2-15,-4 1 3 16,-8-1-13-16,0 1 18 0,-5-1-8 16,-3-1 3-1,-2 0 7-15,1 0-15 0,-3 0 8 16,-2 0-1-16,-4 0-13 16,1 0 2-16,-4 0-3 15,0-4 3-15,0-7-7 16,-5-5-21-16,-15-5-38 15,-13-2-38-15,-13-3-127 16,-12-4-279-16</inkml:trace>
  <inkml:trace contextRef="#ctx0" brushRef="#br0" timeOffset="38136.78">30743 2905 344 0,'0'0'243'15,"0"0"-205"-15,0 0 87 0,0 0-7 16,0 0-44 0,0 0 26-16,0 0-11 0,33-16-23 15,-33 15 2-15,0 1-15 16,0-1-3-1,3-2 2-15,2-3-9 0,1-1-10 16,3 2-4-16,0-5-17 16,1 2 7-16,1-2 0 15,0-3-2-15,2 0 5 16,0-4-18-16,5-1 9 16,-4-3 5-16,2-1-17 15,-1 0 22-15,-2-1-12 16,-1-2-8-16,2-4 12 0,-1-1 3 15,-1-7-14-15,2 1-1 16,-2 3 6-16,1 2-9 16,-3 1 7-16,3-1-6 15,-3 0 15 1,0-3-12-16,-2-2-4 0,-4-1 1 16,0 0 5-16,-2-1-3 15,1 3-3-15,-2-1 1 16,-1 5 5-16,0-1-4 15,0 1 4-15,-8 0-6 16,-1-1 2-16,-3-1-7 16,-1 2 5-16,0 1-3 15,-4 0 2-15,-1-3 2 16,-8-3 2-16,-1 4-3 16,-2 1 5-16,-3 4-6 15,1 3 1-15,-5 0 0 0,-4 2-5 16,-5-2 11-16,-3-1-6 15,-1 2 0-15,-1-3 0 16,2 2-7-16,-3 2 5 16,3 2 2-16,-1 2 0 15,-3 2 1-15,2 5-5 16,-3-2 4-16,-4 2 0 16,1 0-4-16,1 2 4 15,3 4 0-15,3 0-1 16,4 2 4-16,1 2-3 15,-1 1 0-15,-1 0-1 16,1 0-6-16,-1 0 7 0,4 0 0 16,0 0 0-16,-1 1 4 15,1 5-4 1,0 3 0-16,-1 0 2 0,1 3-8 16,2 3 6-16,-2 3 0 15,0 5-8-15,-1 4 8 16,1 1-2-16,2 2 1 15,4 1 0-15,5-2-4 16,2 3-1-16,4 1 6 16,0 1-1-16,1 3 1 15,3 1 0-15,-1 0 0 0,1 3-1 16,1-1 1 0,-2-1 0-16,1 1 3 0,3-2-5 15,0-2 5 1,6 1-4-16,1-3 1 0,3-2-2 15,2-1-1-15,1 0 3 16,1 2 0-16,3-1 0 16,1 2 1-16,0-1-1 15,0-1 0-15,0 1 0 16,11-1-2-16,0 3 2 16,4 4 0-16,0 2 2 15,1 1 0-15,1-2-1 16,0-3-1-16,2-4 1 15,0-1-1-15,3 1 0 0,2-2 2 16,0-2-2 0,3 0 1-16,3-1-1 15,1-2 2-15,5 3-1 0,-2-2 0 16,3-4 1 0,-1 3 2-16,-1-3-1 0,2 3-3 15,2 2 7-15,4 0-6 16,-1 1 8-16,2-2-3 15,-3-3-6-15,-2 0-1 16,-4-3-3-16,0-3 4 16,-1 1 3-16,-5-2-3 15,2-3 3-15,-1 0-1 0,-2-3-1 16,0 0 0 0,2-1 3-16,1 0-4 15,1 0 5-15,-4-1 1 0,0-2 0 16,-2-2-2-16,-4 0-2 15,-2-3 1-15,-3 1-2 16,0-2 0-16,-1 1 1 16,3 1 0-16,1-2-2 15,-1 0 2-15,-2 1-2 16,-4-2 1-16,-4 1-1 16,-4 1 1-16,-4-2-1 15,1 0 1-15,-1 0-1 16,-1 0 2-16,2 0-1 15,-1 0-1-15,2 0 0 0,0 0 1 16,2 0 1-16,-4 0-2 16,1 0 0-16,1 0 0 15,-2 0 1-15,2 0-1 16,0 0 0-16,2 0 0 16,-1 0 0-16,0 0 1 15,-1 0-1-15,-3 0 3 16,0 0-2-16,0 0 3 15,0 0 1-15,0-6-3 16,0-6-2-16,0-5-2 16,0-3-1-16,0-2 3 15,-6 0-5-15,-5 3 3 0,-1-1-1 16,-2 2-6-16,-1 3 8 16,-1 1 1-1,1 1 1-15,0 4-1 0,5 2 2 16,2 1-2-16,3 3 2 15,2 2 0-15,3 1 1 16,0-2-1 0,0 2 0-16,0 0-2 0,0 0 3 15,0 0-3-15,0 0 0 16,0 0-4-16,0 0 1 16,0 0-4-16,0 0 4 15,6 6 1-15,5 4 0 16,4 5 2-16,4 2 4 15,4 1-4-15,-1-1 4 16,-1-1-3-16,-2-3 0 16,-2-1 3-16,-2-3-1 0,-5-3-1 15,-1-1 0 1,-5-2-2-16,0-1 1 0,-3-2-1 16,-1 2 3-16,0-2-1 15,0 0 0-15,0 3 2 16,0 1-4-16,-5 7 0 15,-9 4 1-15,-4 4 3 16,-6 4 2-16,-3-1 1 16,-1 1-6-16,-1 1-2 15,1 1 1-15,4 5-40 0,0 4-44 16,3 2-95 0,8 3-165-16,7-7-451 0</inkml:trace>
  <inkml:trace contextRef="#ctx0" brushRef="#br0" timeOffset="50757">6876 11489 816 0,'0'0'28'16,"0"0"10"-16,0 0 131 15,0 0-106-15,0 0-10 16,0 0-13-16,0 0-17 0,-20-7-2 15,20 7-19-15,-1 0 15 16,-1 0-3-16,0 0-6 16,-1 0 19-16,1 0-7 15,-1 0 10-15,-1 0 7 16,-1 0-27-16,1 0 13 16,-1 0-11-16,5 0-6 15,-4 0 4-15,4 0-10 0,0 0 2 16,0 0 11-16,0 0-12 15,0 0 8-15,0 0-9 16,10 0-8-16,15 0 8 16,14 0 2-16,13-7 10 15,1-3-8 1,2 0 3-16,-6 2-7 0,-7 1 1 16,-9 1 6-16,-11 2-8 15,-8-1 1-15,-8 3 0 16,-2 0 0-16,-4 1 7 15,1 1-1-15,-1-2-6 16,0 2 2-16,0 0 2 16,0 0-4-16,0 0 0 0,0 0-4 15,0 0 13 1,-10 0-9-16,-3 0 0 0,-5 0 4 16,3 0-1-16,-3-4 1 15,0-2-4-15,-1 2 0 16,-2-3 6-16,1 3-5 15,1 0-1-15,5 0 1 16,1 4-6 0,9-2 10-16,1 2-5 0,3 0 5 15,0 0 1-15,0-1-6 16,0-1 3-16,0 2-1 16,0 0 11-16,0 0-6 15,0 0 4-15,0 0 10 16,0 0-20-16,0 0 14 0,-2 0-15 15,2 0 0 1,-1 0-1-16,1 0 5 0,0 0-4 16,0 0 0-16,0 0 2 15,-2 0 0-15,1 0 6 16,-7-1-4-16,1 1 23 16,1-1-25-16,0-1 5 15,3 1-7 1,1 1 8-16,2 0-2 0,-1 0-6 15,1 0 0-15,0-2 10 16,0 2-5-16,0 0-5 16,0 0 0-16,1 0-6 15,19 0 2-15,13 0 3 0,11 0 1 16,4 0 3 0,-6 0 2-16,-12 2-5 15,-14 5 0-15,-6 1-2 0,-8 5-2 16,-2 2 5-16,0 7-1 15,-5 2 16-15,-9-1-11 16,-7 6 1-16,0 3-6 16,-8 2 3-16,1 6-11 15,3 0-11-15,7 2-55 16,6-2-56-16,9-4-153 16,3-6-206-16</inkml:trace>
  <inkml:trace contextRef="#ctx0" brushRef="#br0" timeOffset="59423.45">31393 1364 1044 0,'0'0'127'16,"0"0"-37"-16,0 0 70 0,0 0-62 15,0 0-56-15,0 0-21 16,0 0 9-16,6-15-30 16,-6 35 1-16,-3 5 10 15,2 2-8-15,1 1-6 16,0-1-3-16,0 1-88 15,0-2-80-15,0-10-162 16,0-6-508-16</inkml:trace>
  <inkml:trace contextRef="#ctx0" brushRef="#br0" timeOffset="60180.84">30273 711 286 0,'0'0'670'16,"0"0"-582"-16,0 0-5 15,0 0 18-15,0 0-49 0,0 0-7 16,74-19-11-16,-65 19-15 16,-4 0 9-16,-5 0-28 15,0 0 0-15,0 2-9 16,0 6-4-16,0 4 13 16,0 1 5-16,0-2-3 15,0 0-2-15,19 2-52 16,14-2 26-16,9 0-32 15,4-5-75-15,2-5-130 16,-8-1-252-16</inkml:trace>
  <inkml:trace contextRef="#ctx0" brushRef="#br0" timeOffset="60885.02">28884 946 1245 0,'0'0'55'0,"0"0"6"15,0 0 46-15,0 0-40 16,0 0-28-16,0 0-8 16,0 2-18-16,0-2 20 15,0 0-12-15,0 0-9 0,0 0 11 16,0 0-12-16,0 0 3 15,0 0 5-15,0 0-15 16,0 0 9-16,0 0-10 16,0 0 0-16,0 0-1 15,0 0-2-15,0 0-2 16,0 0-14-16,0 0-47 16,1 0-19-16,4 10-112 15,-1 0-180-15,-4 1-222 16</inkml:trace>
  <inkml:trace contextRef="#ctx0" brushRef="#br0" timeOffset="61601.68">28377 2094 506 0,'0'0'909'0,"0"0"-859"0,0 0 70 15,0 0-18-15,0 0-34 16,0 0-20-16,0 0-21 16,0 0 10-16,0 0-11 15,0 0-12-15,0 0-1 16,0 0-8-16,0 0 1 16,0 0 1-16,0 0-7 0,0 0 7 15,-2 0-7 1,2 0-3-16,-2 0-5 0,2 0-33 15,0 0-29-15,0 4-24 16,-4 3-71-16,-2 4-125 16,0 1-237-16</inkml:trace>
  <inkml:trace contextRef="#ctx0" brushRef="#br0" timeOffset="62143.25">28426 3255 1119 0,'0'0'181'0,"0"0"-120"15,0 0 103-15,0 0-81 16,0 0-39-16,0 0-15 15,-20 0 5-15,20 0-2 16,0 0-3-16,0 0-14 0,0 0 1 16,0 0-4-1,0 0-10-15,0 0-2 0,0 0-6 16,0 0-14-16,6 0-38 16,9 0-48-16,10 0-99 15,10 0-288-15</inkml:trace>
  <inkml:trace contextRef="#ctx0" brushRef="#br0" timeOffset="62689.68">29719 3842 968 0,'0'0'237'0,"0"0"-157"15,0 0 88-15,0 0-44 16,0 0-60-16,0 0-5 16,-12 17-12-16,12-16-8 15,0 1-13-15,0-1-17 0,0-1-1 16,0 0-8-16,0 0-2 15,0 0-30-15,9 0-67 16,24 0-80 0,13-8-243-16</inkml:trace>
  <inkml:trace contextRef="#ctx0" brushRef="#br0" timeOffset="63080.93">31201 3619 355 0,'0'0'1135'15,"0"0"-1045"-15,0 0 28 16,0 0-21-16,0 0-43 0,0 0-36 15,-14 0-10-15,14 0-8 16,0 0-6-16,-2 0-46 16,-12 0-72-16,-10-4-217 15</inkml:trace>
  <inkml:trace contextRef="#ctx0" brushRef="#br0" timeOffset="64667.39">7015 12148 820 0,'0'0'33'0,"0"0"-27"0,0 0 48 16,0 0 3-16,0 0 20 16,0 0-38-16,10 37 5 15,-10-33-12-15,0-3 4 16,0 0-7-16,0-1-23 16,0 0 17-16,0 0 3 15,0 0 17-15,0 0 26 16,0-6-26-16,-6-3-30 15,-3 1 10-15,2 1-3 16,4 0 5-16,0 3 1 0,1 2-12 16,1 2 15-16,-1 0-24 15,2 0 2-15,0 0-7 16,0 2-14-16,3 10 12 16,12 4 1-16,6-1 1 15,3-1-6-15,10-5 6 16,1-4 0-16,2-5 0 15,-3 0 2-15,-8-1 0 16,-7-12-2-16,-4 0 0 16,-6-1 3-16,-3 0 2 15,-3 3-3-15,-3 4 3 16,0 3-1-16,0 4 20 16,0 0-7-16,0 8-14 15,-11 22 1-15,-5 14-3 0,-1 8 21 16,3 2-1-16,3-1-12 15,5-2 10-15,0-3-13 16,2-6 1-16,1-4 5 16,0-6-6-16,1-7-4 15,1-9-2-15,-1-4 6 16,2-7-9-16,0-5 3 16,0 0-7-16,0 0 4 15,0 0-27-15,0-4-6 16,0-7-34-16,-6-5-200 15,-3 1-170-15</inkml:trace>
  <inkml:trace contextRef="#ctx0" brushRef="#br0" timeOffset="64851.81">6933 12530 909 0,'0'0'302'0,"0"0"-277"0,0 0 20 16,0 0-1-16,86-2 60 16,-32 6-50-16,4 1-36 15,-4 1-15-15,6 1-6 16,-4-1-118-16,-2-2-238 16</inkml:trace>
  <inkml:trace contextRef="#ctx0" brushRef="#br0" timeOffset="71895.08">7195 12366 244 0,'0'0'71'0,"0"0"-67"16,0 0 32-1,0 0 36-15,0 0 21 0,0 0-7 16,0 0-19-16,18-46 1 16,-18 43-8-16,0 2 22 15,0-2-18-15,0 2-17 16,0-2-15-16,0 1-1 15,0 0-12-15,0-1-9 16,0 1 13-16,0 1 12 16,0-1 8-16,0 2 10 15,0-1-19-15,0 1 5 0,0 0-8 16,0 0-9-16,0 0 4 16,0 0-23-16,0 3-3 15,0 11 0-15,-4 9 6 16,-2 5 24-16,-2 7-16 15,1 5-4 1,2 3 18-16,1 1-14 16,2 0-4-16,1-3 11 0,-1 0-18 15,2-3 17-15,0-2-10 16,0 1-7-16,0 0 7 16,0-5-5-16,0-2 3 15,0-8-7-15,-3-3 3 16,2-6 6-16,1-6-8 15,-2-3 0-15,2-3-1 0,-1-1 2 16,-1 2-3-16,2-2 1 16,0 0 5-16,0 0-6 15,0 0 0-15,0 0-4 16,0 0-1-16,0 0-75 16,0 0-45-16,0-7-53 15,2-10-320-15</inkml:trace>
  <inkml:trace contextRef="#ctx0" brushRef="#br0" timeOffset="75167.17">7759 12228 119 0,'0'0'202'15,"0"0"-157"-15,0 0-26 16,0 0 43-16,0 0 23 16,0 0-18-16,9 0 16 15,-9 0 3-15,0 0-11 16,0 0-7-16,0 0-22 16,0 0 9-16,0 0-26 15,0 0-5-15,0 0-2 16,0 0-5-16,0-1-1 0,0-3 0 15,-3-1-16-15,-3 0 21 16,-1 2 5-16,-2-1-9 16,4-1 18-16,-1 3-9 15,2 0-13-15,1 2 19 16,0 0-4-16,3 0-6 16,0 0-13-16,0 0-7 15,0 0-4-15,0 0 2 16,0 0-6-16,0 6 2 15,0 4 4-15,0 3 9 16,13-1-9-16,7-2 0 0,3-1 5 16,5-4-2-1,0-2-3-15,3-3 1 16,-2 0 5-16,-9 0-4 0,-2 0-2 16,-1-1-3-16,-7-8 2 15,2 0 1-15,-3 0 0 16,-1 2-1-16,-1 1-1 15,-6 3 2-15,-1 3 0 16,0 0 0-16,0 0-1 16,0 0 2-16,0 0-1 15,0 0 1-15,0 0 5 16,0 0-3-16,0 0 2 16,0 0-5-16,0 0 11 15,0 0-8-15,0 0 4 16,0 0 2-16,0 0-8 0,0 0 10 15,0 0-5-15,0 0-3 16,0 0 4 0,0 0-5-16,-5 0-2 0,-3 6 6 15,-1 0-5-15,3-2 9 16,1-3-10-16,1 1 0 16,4-1 6-16,-1-1-3 15,-1 2-3-15,1-2 0 16,-1 0 5-16,1 1-10 15,-2 2 5-15,0 1 0 16,0 0 2-16,0 3-2 16,-2 3 0-16,2 3 0 15,-1 4 6-15,1 4-8 0,1 3 2 16,2 0 0-16,0 3 2 16,0 0 5-16,0 1-1 15,0 1-1-15,0 3-5 16,0-2 11-1,0 0-10-15,0-3-1 0,0 0 6 16,2-5-2-16,-2 1-3 16,0-2-1-16,0-4 3 15,0-2 5-15,0-2-8 16,0-3 1-16,-3-1-1 16,-2-4 3-16,4-2-3 0,-2-3 0 15,-2 0-12 1,1 0-2-16,-5 0-63 15,0-7-68-15,3-7-64 16,-2-5-201-16</inkml:trace>
  <inkml:trace contextRef="#ctx0" brushRef="#br0" timeOffset="75416.25">7716 12535 753 0,'0'0'167'0,"0"0"-125"0,0 0 121 16,0 0-119-16,0 0-28 0,0 0 35 15,68-12-14 1,-29 12 6-16,6 0-13 16,0 0-11-16,-5 0-19 15,-2 5 6-15,-7-1-15 0,-3 0-18 16,-2 0-105-16,-6-3-178 15,-3-1-377-15</inkml:trace>
  <inkml:trace contextRef="#ctx0" brushRef="#br0" timeOffset="83031.28">8563 12196 22 0,'0'0'100'15,"0"0"-38"-15,0 0 53 16,0 0-43-16,0 0 0 16,0 0 30-16,0 0-32 0,0 0 2 15,18 0-3-15,-16 0-1 16,-2 0-15-16,0 0 8 16,0 0 9-16,0 0-4 15,0 0 17-15,0 0-26 16,0 0-2-16,0-2-26 15,-9 2-8-15,3 0 34 16,-2 0-28-16,-4 0-16 16,-4 0 11-16,-2 12-18 15,-1 2 18-15,-4 4-3 16,7 5-5-16,-2 3-3 16,4 7 6-16,4 2-13 15,3 5 5-15,4 4-2 0,3-1 1 16,0 1 6-1,0-4-12-15,9-6 0 0,7-6-2 16,4-7 1 0,3-4-5-16,3-6 8 0,-1-5-4 15,3-5 2 1,-1-1 2-16,4-4 4 0,-2-14-8 16,1-5 0-16,0-4 5 15,-2-5 1-15,-3-7-4 16,-7-2-1-16,-7-6 5 15,-10 0 8-15,-1 3-9 16,-3 7 14-16,-16 4 6 16,1 9-23-16,-6 4 9 15,-1 5-11-15,-2 5-6 0,6 1-18 16,-3 6-43 0,3 3-51-16,5 0-77 0,1 0-173 15,3 0-332-15</inkml:trace>
  <inkml:trace contextRef="#ctx0" brushRef="#br0" timeOffset="84859.73">8626 11628 498 0,'0'0'168'16,"0"0"-94"-16,0 0 11 15,0 0-41-15,0 0-20 16,0 0 3-16,0 0 19 16,0 0 5-16,0 0-18 0,0 0-9 15,0 0-24 1,0 0 0-16,0 0-30 0,2 0-120 16,11-6-137-16</inkml:trace>
  <inkml:trace contextRef="#ctx0" brushRef="#br0" timeOffset="85121.43">9021 11602 595 0,'0'0'97'16,"0"0"-49"-16,0 0 47 0,0 0-75 15,0 0-15-15,0 0-5 16,0 1-59-16,0 1-39 16,0 1-122-16,0 1-199 15</inkml:trace>
  <inkml:trace contextRef="#ctx0" brushRef="#br0" timeOffset="87038.14">9257 12175 64 0,'0'0'0'0,"0"0"3"0,0 0 11 15,0 0-3-15,0 0-9 16,0 0 20-16,0-2 28 16,0 2 7-16,0 0 19 0,1 0-6 15,-1 0-15 1,2 0 12-16,-2 0-12 0,0 0-14 15,0 0-3 1,0 0-6-16,0 0-3 0,0 0 11 16,0 0-11-16,0 0 12 15,0 0 3-15,0-1-11 16,0 1 9-16,0 0-5 16,0 0 12-16,0 0 11 15,0-1-23-15,0 1 10 16,0 0-10-16,0 0-13 15,0 0 12-15,0 0-23 16,0 0 0-16,0 0-1 0,0 0-8 16,-2 0-1-1,-5 0 7-15,0 0-8 0,1 2 5 16,0 1-1-16,-3 0-2 16,6 3 3-16,-3-1 0 15,1 1-2-15,1 2 3 16,-2-1-7-16,-1 2 9 15,2 1-4-15,1 0-2 16,-4 1 5-16,5 3-6 16,-2 0 12-16,1 2-2 15,0-2-9-15,-1 0 14 16,2 0-9-16,-1-1-2 16,2-2 7-16,-1 0-12 15,2-1 9-15,1 0-4 0,-2-1-5 16,2-2 3-1,0 0-4-15,0 1-1 0,0 1 3 16,0-1 5 0,0 0-6-16,0 1-1 0,0-2 2 15,0 1-2-15,0 1-1 16,0 0 0-16,0-1-3 16,3-1 5-16,0 2-2 15,3-4 0-15,-3 1 4 16,3-1-9-16,1 0 5 15,-2 0 0-15,1-1-2 16,0-1 1-16,2-2 1 16,-1 1 0-16,0-2 6 15,2 0-6-15,-1 0 3 0,5 0-3 16,1 0 0-16,-3 0 4 16,3 0-6-16,-1-3 2 15,-2-3 0-15,1 1-1 16,1 1 2-16,-2-3-1 15,3 0 2-15,-3 0 0 16,1-2-2-16,0 2 0 16,-5 0 2-16,2-1-3 15,-4-1 3-15,4-1-2 16,-5-3 0-16,1 1 4 0,1-5-3 16,-2-3-1-1,1 0 0-15,-1-1 3 16,-3 0-2-16,-1 4 0 15,0 3 2-15,0 1-2 0,0 0 11 16,-16 1 7-16,-6-1-7 16,-1 1 3-16,-5 0-14 15,-2 1 7-15,0 2-8 16,0 2 1-16,2 2-5 16,3 3 4-16,4 2-24 15,3 0-14-15,9 0-27 16,2 3-65-16,5 6-152 15,2-1-142-15</inkml:trace>
  <inkml:trace contextRef="#ctx0" brushRef="#br0" timeOffset="87681.02">9048 11454 299 0,'0'0'188'16,"0"0"-188"-16,0 0-2 15,0 0-4-15,0 0 2 16,0 0-45-16,54 15-95 0</inkml:trace>
  <inkml:trace contextRef="#ctx0" brushRef="#br0" timeOffset="98049.36">10054 12237 503 0,'0'0'147'15,"0"0"-94"-15,0 0 19 0,0 0-17 16,0 0-1-16,0 0 8 15,0 0 42-15,10-47-27 16,-10 42-21-16,-6-1 0 16,-4 2-10-16,-4-2-14 15,-5 3-3-15,-3 3-17 16,-2 0 0-16,-5 0-3 16,1 6-6-16,1 5-2 15,5 2-1-15,8 0-4 16,7-2-5-16,4 0-65 15,3-2-93-15,3-2-66 0,12-3-71 16</inkml:trace>
  <inkml:trace contextRef="#ctx0" brushRef="#br0" timeOffset="99294.9">10046 12237 426 0,'0'0'218'0,"0"0"-154"16,0 0 45 0,0 0-57-16,0 0 4 0,0 0-1 15,0-6 11-15,-3 5 6 16,-4-1-6-16,-4 0-10 15,-5 0-8-15,-2 2 11 16,3-1 0-16,-4 1-11 16,8 0-10-16,-1 0-10 15,-2 0-5-15,-2 10-9 16,-3 10-6-16,-2 6 2 16,2 8 0-16,-5 7-2 15,5 6 3-15,-1 5-3 16,1 3 0-16,5 3 4 0,3 1-2 15,3 2-1-15,8 1-1 16,0-3-5-16,0-4 2 16,9-9-5-16,7-7 1 15,1-8 0-15,7-9 0 16,1-3 0-16,0-9 0 16,-2-5 0-16,5-5 0 15,2 0 1-15,3-17-2 16,0-11 6-16,-1-8-4 0,-6-10 1 15,-2-9 2 1,-8-8 1-16,-7-3-3 16,-6 0 1-16,-3 2 10 0,0 4 11 15,-6 7-18 1,-6 6 6-16,3 10-13 0,0 10 1 16,0 5-1-16,-1 4 0 15,-1 2-4-15,2 2-25 16,-1 4-24-16,6 3-42 15,4 4-86-15,0-3-95 16,0-1-348-16</inkml:trace>
  <inkml:trace contextRef="#ctx0" brushRef="#br0" timeOffset="100905.68">10481 12209 325 0,'0'0'76'15,"0"0"23"-15,0 0 5 16,0 0-8-16,0 0-1 16,0 0-15-16,0-15 4 0,0 12-3 15,0 2-19-15,0-3-12 16,0 1 1-16,0 0-10 15,0 2 31-15,-3 1-14 16,-2-1-11-16,-1 1-19 16,1 0-6-16,-2 0-5 15,0 0-13-15,-4 13 2 16,-2 10-1-16,1 7 2 16,1 5-1-16,3 6 13 15,0 4-1-15,5 2 7 16,0 3-15-16,3 0 4 0,0-2-9 15,0-4 7-15,11-5 1 16,3-5-9 0,0-4-2-16,5-6-1 0,-1-6 4 15,2-2-4-15,0-8 0 16,0-5 6-16,2-3-5 16,2 0 4-16,1-11-4 15,4-15 10-15,-1-8-7 16,-2-9-1-16,-3-4 7 15,-5-5-1-15,-12-3 4 16,-6 1 1-16,0 3 3 16,-21 9 3-16,-4 8-9 15,-4 7 0-15,-6 6-6 16,4 4-6-16,-1 3-1 16,4 3-11-16,4 5-36 15,0 3-25-15,3 3-44 0,-1 0-165 16,8 0-231-16</inkml:trace>
  <inkml:trace contextRef="#ctx0" brushRef="#br0" timeOffset="102666.03">10334 11758 455 0,'0'0'260'0,"0"0"-183"16,0 0 59-16,0 0-49 15,0 0-35-15,0 0-17 16,0 0-3-16,-7 0-14 0,7 2-16 16,7-1 2-16,10 1 24 15,8-2-7-15,2 0-9 16,0 0 0-16,-5 0-7 15,-7 0-5-15,-6 0 0 16,-7 0 2-16,-2 0-2 16,0 0 0-16,0 0-1 15,-14 0-1-15,-5 0 2 16,-5 0-2-16,-4 0 2 16,2 0 4-16,-1 0-4 15,6 0 1-15,8 0 6 16,4 2 3-16,6 0-6 0,3-2-2 15,0 1-2 1,0 1-3-16,0 1 1 0,13-1 2 16,2 0 7-1,5-2-4-15,-2 0-1 0,-2 0 0 16,-5 0 1-16,-5 0 2 16,-4 0-3-16,-2 0-2 15,0 0-3-15,0 0-42 16,0 0-150-16,-7 0-474 15</inkml:trace>
  <inkml:trace contextRef="#ctx0" brushRef="#br0" timeOffset="104191.93">10942 11807 529 0,'0'0'155'0,"0"0"-61"0,0 0-39 16,0 0-42-16,0 0-2 15,0 0 13 1,-2 0 28-16,2 0 2 15,0 1-11-15,0 1-7 0,13-1 29 16,4 0-16-16,4 1-32 16,2-1 1-16,-1 1-5 15,-2-2-5-15,-2 0-1 16,-4 0 3-16,-7 0-8 16,-2 0 3-16,-4 0-4 15,-1 0 2-15,0 1 5 16,0-1 6-16,0 0 11 0,0 0-3 15,-9 0 9 1,-6 0-14-16,-3 0-12 0,-1 0 3 16,1 1 9-16,2 1 8 15,2-1-17-15,5 0 3 16,2-1-6-16,4 0 1 16,3 0 2-16,0 0-7 15,0 0-2-15,0 0-1 16,0 0-1-16,12 0-5 15,10 0-13-15,11 0-44 16,7-2-54-16,-4-7-309 16</inkml:trace>
  <inkml:trace contextRef="#ctx0" brushRef="#br0" timeOffset="108785.61">30674 3566 311 0,'0'0'28'0,"0"0"-3"16,0 0-4-16,0 0-18 16,0 0-3-16,0 0 3 15,0 0 9-15,-2 1 9 16,2-1-9-16,0 0-12 15,0 0-48-15,0 0-146 16</inkml:trace>
  <inkml:trace contextRef="#ctx0" brushRef="#br0" timeOffset="109309.63">31588 2483 68 0,'0'0'25'0,"0"0"-25"15,0 0-8-15</inkml:trace>
  <inkml:trace contextRef="#ctx0" brushRef="#br0" timeOffset="109798.04">30779 1667 181 0,'0'0'44'0,"0"0"-7"16,0 0-37-16,0 0-6 15,0 0-78-15</inkml:trace>
  <inkml:trace contextRef="#ctx0" brushRef="#br0" timeOffset="110242.54">30255 992 75 0,'0'0'34'15,"0"0"-32"-15,0 0-2 16,0 0-5-16</inkml:trace>
  <inkml:trace contextRef="#ctx0" brushRef="#br0" timeOffset="110658.29">28745 1302 588 0,'0'0'71'0,"0"0"-58"16,0 0-5-16,0 0 6 16,0 0-14-16,0 0-13 15,-3 10-26-15,-5-2-131 16,-2 5-173-16</inkml:trace>
  <inkml:trace contextRef="#ctx0" brushRef="#br0" timeOffset="112443.65">11155 11997 483 0,'0'0'77'0,"0"0"34"0,0 0-26 16,0 0-24-1,0 0-10-15,0 0-3 0,0 0 9 16,-11 7-5 0,7-3-4-16,-6 3 9 0,-4 2-21 15,2 3 13-15,-9 3-22 16,2 2-11-16,1 1 8 16,-3 3-9-16,7 0 8 15,-2 2 3-15,1 1-15 16,2 2 14-16,1 4-3 15,3 0-5-15,6-1 1 16,3 3-16-16,0-4 4 16,2-2 2-16,11 0-2 15,0-5-6-15,4 0 4 0,-1-4-1 16,2-3 0-16,3-4-3 16,-3-4 0-16,0-5 1 15,0-1 4 1,1 0 6-16,2-4 0 0,-3-10 0 15,0-2 13-15,-8 1-17 16,-4 0 5-16,-6 0 2 16,0 3-13-16,0 0 17 15,-4 4-6-15,-11 3-9 16,-5 4 6-16,-3 1-4 16,-3 0-5-16,-1 11 0 15,-1 8 2-15,1 6-6 16,6 2 4-16,6 1-2 15,8 1-3-15,7-3-71 16,0 2-56-16,13 1-90 0,9-7-179 16</inkml:trace>
  <inkml:trace contextRef="#ctx0" brushRef="#br0" timeOffset="120875.52">11616 12155 745 0,'0'0'36'16,"0"0"-8"-16,0 0 87 16,0-76-18-16,0 61 3 15,1 2-37-15,2 3-3 16,-1 5 1-16,-2 4-2 16,0 1-3-16,0 0-24 15,0 0-30-15,0 19-4 16,0 13 0-16,0 10 2 15,0 6 46-15,6-1-46 0,-3-1 12 32,0 0-4-32,0-6 1 0,1-3 3 15,-1-4-10-15,-1-7 1 0,-1-2 0 16,1-8 7-16,-1-3-10 16,-1-6 0-16,0-4 2 15,0-1-3-15,0-2 1 16,2 0 0-16,-2 0 2 15,1 0 7-15,-1 0-9 16,2 0 4-16,-1 0-4 16,3 0-8-16,-1 0-62 15,2-7-50-15,4-4-67 0,0-3-199 16,0-2-301-16</inkml:trace>
  <inkml:trace contextRef="#ctx0" brushRef="#br0" timeOffset="124947.78">12107 12072 300 0,'0'0'89'0,"0"0"-88"15,0 0 16-15,0 0 12 16,0 0-17-16,0 0 12 15,0 0 0-15,0 0 14 16,0 0 4-16,0 0-14 16,0 0 9-16,0 0-18 15,0 0-5-15,0 0 21 16,0 0-17-16,0 0 11 16,0 0-6-16,0 0-21 15,0 0 14-15,0 0-16 0,0 0 1 16,0 0 5-16,0 0 2 15,0 0-8-15,0 0 7 16,0 0-5-16,0 0 17 16,0 0-13-16,0 0-4 15,0 0 13-15,0 0-10 16,0 0 5-16,0 0 0 16,0 0-6-16,0 0 12 15,0 0-13-15,0 0-2 16,0 0 8-16,0 0 1 15,0 0-10-15,0 0 10 0,0 0-6 16,0 0 15-16,-3-4-14 16,0 0-3-16,-3-1 20 15,1 1-18-15,-4 0 32 16,3-1-1-16,0 1-14 16,0 0 7-16,-1 0-10 15,3 2-4-15,1 1 23 16,0 1-23-16,1 0 18 15,1 0-13-15,-1 0-12 16,2 0 16-16,0 0-23 16,0 0 0-16,0 0-3 0,14 5 6 15,11 10-3-15,11-2 8 16,10-4-2-16,4 0 8 16,3-5-14-1,-4-3 1-15,-4-1-1 16,-9 0 11-16,-6-4-11 0,-10-7 0 15,-3-3 4-15,-7-3 3 16,-5 0-4-16,-2 1-1 16,-3 2 3-16,0 6 3 15,0 4 18 1,0 2 12-16,0 2-22 0,-3 6-5 16,-9 20-8-16,-5 13-3 15,-2 6 20-15,1 1-11 16,2-1 25-16,7-4-11 15,3-4-10-15,3-3 8 0,3-4-18 16,0-4 1 0,0 0 1-16,0-2 4 0,0-3-5 15,0 0-4 1,0-1 2-16,0-5-1 0,-2 0 0 16,1-5-1-16,-2-3 0 15,3-3 9-15,-2-1-11 16,2-3 2-16,0 0-10 15,-1 0-13-15,-5 0-73 16,0 0-63-16,-3-2-80 16,0-10-154-16</inkml:trace>
  <inkml:trace contextRef="#ctx0" brushRef="#br0" timeOffset="125218.09">12117 12343 765 0,'0'0'85'0,"0"0"-28"0,0 0 78 16,0 0-45-16,0 0-69 15,0 0-20-15,9 0 52 16,36 5-6-16,10 1-5 16,5-3-8-16,-2 0-31 15,-7-2 3-15,-5-1-6 0,-10 0 0 16,-9 0-1-1,-10 0 0-15,-8 0-13 16,-6-1-6-16,-3-5-24 0,0-1-11 16,0-1-128-16,0 1-47 15,-9 0-152-15</inkml:trace>
  <inkml:trace contextRef="#ctx0" brushRef="#br0" timeOffset="140840.51">11978 11298 740 0,'0'0'38'16,"0"0"8"-16,0 0 50 15,0 0-14-15,0 0 2 16,0 0-27-16,0 0-10 0,-12 0 0 16,12 0 1-1,0 0 14-15,0 0-18 0,0-4 9 16,0-7-15 0,0-3-32-16,9-3 6 0,8-2-4 15,5 0 4-15,10-1 9 16,2 2-17-16,3 1 6 15,2 4 2-15,-6 4-9 16,-7 5 6-16,-3 4-7 16,-5 0 2-16,-6 13-4 15,1 10-4-15,-7 5 4 16,-6 3 0-16,0 1 2 16,-16 2-2-16,-10-1 1 15,-9-2 3-15,-1-2-1 16,3-3-2-16,3-4 4 0,5-3-3 15,11-6-2 1,5-5 0-16,5-3 1 0,4-5-1 16,0 0 0-1,0 0 0-15,0 0 0 0,9 0 0 16,13 0 0-16,8-2 7 16,6 0-6-16,4 2-2 15,1 0 0-15,-3 6 1 16,-7 5 6-16,-11 5-4 15,-5 2 0-15,-9 5-4 16,-6 0 5-16,0 6-3 16,-19-2 6-16,-14-2-1 15,-6-1 5-15,-2-3-10 16,-2-1 1-16,3-4 1 16,4-5 0-16,2-3 1 15,1-5-3-15,5-2 4 0,2-1-6 16,3 0 2-16,6 0-2 15,4 0 0 1,8-3-48-16,5 2-68 0,0 1-86 16,8 0-185-16,11 0-249 15</inkml:trace>
  <inkml:trace contextRef="#ctx0" brushRef="#br0" timeOffset="141868.7">12766 11259 638 0,'0'0'35'0,"0"0"90"15,0 0-17-15,0 0-24 16,0 0 11-16,0 0-29 0,-13-9-19 15,10 8-1-15,1 0-13 16,1-4-5 0,-1 4 3-16,2-2-3 0,0 0 4 15,0 0-12-15,0-1 2 16,0-3-8-16,3 2-11 16,11-4 1-16,7 4-3 15,2-1 0-15,1 2 5 16,-3 4-5-16,-3 0 2 15,0 0 1-15,-2 11-4 16,-5 7 6-16,-1 2-5 16,-5 4 2-16,-5 3 2 15,0-1-3-15,-8 4 1 16,-13-1 7-16,-7 1-3 0,-5 0-2 16,-3 1-4-16,-1-3 2 15,0-1 2-15,10-3-5 16,4-5 4-1,6-4-4-15,6-7 0 0,5-3-2 16,6-5 2-16,0 0 0 16,0 0 1-16,0 0 1 15,0 0-1-15,8 0-1 16,11 0 5-16,7-5 5 16,5 4-8-16,7 1 5 15,1 0 0-15,2 0-3 16,-7 6 3-16,-7 5 4 15,-8 1-3-15,-8 2-8 16,-5 1 4-16,-3 2-4 0,-3 4 1 16,0 0 2-16,0 2-2 15,-8-4 2-15,-7 1 0 16,-4-1-2-16,-6-5 0 16,-4-3 7-16,-2-1-6 15,-2-4 2-15,-1-4-3 16,4-2 1-16,5 0 3 15,8 0 1-15,5 0-2 16,8 0 6-16,4 0 1 16,0 0-8-16,0 0 0 15,0 0-3-15,0 0-7 0,0 0-21 16,0 0-62 0,3 0-155-16,7 0-300 0</inkml:trace>
  <inkml:trace contextRef="#ctx0" brushRef="#br0" timeOffset="152355">12553 12101 309 0,'0'0'67'16,"0"0"-52"-1,0 0 40-15,0 0-27 0,0 0-13 16,0 0 4-16,0 0-3 16,0 0 13-1,-6 0 20-15,6 0-13 0,0 0-4 16,0 0-8-16,0 0 6 15,0 0-1-15,0 0 2 16,0 0 7-16,0 0 6 16,0 0 5-16,0 0 11 15,0 0 15-15,0 0-16 16,0-3-33-16,0-4 3 16,0-1 11-16,0 1-2 15,0 0-1-15,0 2 0 0,0 0-13 16,4 1-5-16,-4 3-3 15,2-1 0-15,-2 2 2 16,0 0-9-16,0 0 2 16,0 0 2-16,0 0-11 15,0 0 1-15,0 0-3 16,-9 6 0-16,-6 8 20 16,-4 1 3-16,0 3 0 15,-1 4-2-15,0-1-14 16,2 3 14-16,1-2-4 15,1 1-4-15,2 1 4 16,2-1-9-16,-3 2-2 0,4-1 8 16,2 0-9-1,-2-3 6-15,0 2-8 0,5-2 2 16,-3 0 4-16,3 0-6 16,0-1 0-16,0 0 3 15,3-2-4-15,2 1-1 16,1-1-1-16,0-1 3 15,0 0-2-15,0-2-1 16,4 0 0-16,7-2 2 16,3 0 0-16,2-5-1 15,0 1-1-15,2-3 1 16,4-5 2-16,0-1-2 16,0 0 1-16,4 0 2 15,0-7-4-15,-4-4 4 0,-1-2-4 16,-6 2 1-1,-6-2 4-15,0 3-4 0,-3 0 1 16,-3-1-2 0,-2 2 6-16,-1 1-4 0,0-2-1 15,0 0-1-15,-10 2 0 16,-10-2 0-16,-3 5 0 16,-4 0-2-16,-3 5 4 15,2 0-2-15,3 0 0 16,2 0 0-16,5 0-2 15,7 0 3-15,5 0-1 16,3 0 0-16,2 0 1 16,1 0-2-16,0 0 1 0,0 0-2 15,0 0 2 1,0 0-1-16,0 0 1 0,0 0 2 16,10-4 0-1,1-6 0-15,8 3-2 0,-2 0 0 16,1 1-2-1,1 2 1-15,-3 1 1 0,1 3 0 16,-5 0 1-16,-2 0-3 16,0 0 1-16,-2 7-2 15,1 6 2-15,3 3 0 16,-3 2 1-16,-2 2 0 16,-2 2 2-16,-1 2-1 15,-4 0-1-15,0 0 0 16,-4-3 2-16,-8 2-2 0,-7-2 2 15,-6-4 1 1,-1-2-2-16,-1-3 2 0,2-7-3 16,5-2 2-1,5-3 3-15,5 0-4 0,1 0-1 16,1-11 7-16,2-6-5 16,2-3-2-16,-1-5 0 15,1-3 0-15,4-3-1 16,0-3 1-16,0 0 0 15,0-1-1-15,4-2 1 0,7 4-1 16,1 3 1 0,3-2 0-16,0 4-2 15,-1 0 4-15,3 0-2 0,2 2 0 16,1 3 1-16,1 0-1 16,3 0 0-16,-1 3 0 15,1 1 0-15,-4 3 2 16,-3 2-2-16,-3 4 0 15,-6 3 2-15,-1 1 1 16,-6 3-2-16,-1 2-1 16,0 1 4-16,0 0-4 15,0 0 0-15,0 0 1 0,0 0 1 16,0 0-4 0,0 0 0-16,0 0 2 0,0 0-2 15,0 0 1 1,-8 0-1-16,-4 6 2 0,-4 2-3 15,0 2-2 1,3 0 5-16,-2 3-16 0,3 1-31 16,2 4-29-1,2 5-50-15,5-1-86 0,3 0-75 16,0-6-199-16</inkml:trace>
  <inkml:trace contextRef="#ctx0" brushRef="#br0" timeOffset="153495.21">13079 12237 387 0,'0'0'221'0,"0"0"-151"15,0 0 87 1,0 0-34-16,0 0-28 0,0 0-18 15,0-31-22 1,0 31 4-16,0 0-18 0,-1 0-5 16,-9 0 5-16,-4 0-18 15,-4 3 1-15,-3 9 3 16,0 3-3-16,1 2 3 16,0 1-5-16,4 1-10 15,1 3 10-15,3-1-16 16,3 1 6-1,3 4-2-15,3-2-8 0,1 0 8 16,2-3-6-16,0-3-4 0,0-4 5 16,0-1-4-16,0-3 4 15,8-1-1-15,1-1-3 16,3-1 5 0,0-3 0-16,3-1 3 15,6-3-3-15,2 0 6 16,4 0-4-16,4 0-5 15,2-4-2-15,0-3 12 0,-5-2-13 16,-6 1 3-16,-5 0-2 16,-3 0 0-16,1-2 3 15,-5 0 4-15,2-2-6 16,0-5 10-16,-1-3-6 16,-1-2-3-16,-3-6-1 0,-4 2 0 15,-3-2 0 1,0 2 4-16,0 5-4 0,-7 2 13 15,-6 4-11-15,-1 3 0 16,3 0-2-16,-5 4-2 16,1 1-1-1,-3 1-5-15,-2 3-2 16,1 3-19-16,-1 0-54 16,-4 3-58-16,3 10-170 0,0-1-242 15</inkml:trace>
  <inkml:trace contextRef="#ctx0" brushRef="#br0" timeOffset="155232.66">12874 11371 406 0,'0'0'35'0,"0"0"83"0,0 0-2 15,0 0-39-15,0 0-16 16,0 0-17-16,-5-5 15 15,5 3 11-15,-2-1-4 16,1 0-16-16,-1 0-5 16,1 0-15-16,-2-3 5 0,0 1-9 15,0-1-12 1,0-1-3-16,0 0 1 16,-1 0-2-16,-2 0 5 15,-2 0 5-15,-1 1 4 0,2 1 2 16,-1 1-15-16,1-1 11 15,-3 3-20-15,-1-1 11 16,3 1-13-16,-3 1 0 16,0-1 6-16,-1 2-6 15,-3 0 0-15,5 0 5 16,1 0-5-16,3 0 0 16,2 0 0-16,2 0 1 15,2 0-2-15,-1 0 1 16,1 0 0-16,0 0 4 15,-2 0-2-15,2 0-2 16,0 0 0-16,0 0 1 16,-3 0 0-16,3 0-1 0,0 0 0 15,-2 0 0-15,1 0 0 16,-2 0 0-16,1 0 0 16,1 0 2-16,-2 0-1 15,3 0 0 1,0 0-1-16,0 0 3 0,0 0-3 15,0 0 0-15,0 0-3 16,0 0 8-16,0 0-4 16,0 0-1-16,0 0-7 15,0 0 7-15,0 0-22 0,0 5-125 16,15-1-152 0,3 3-59-16</inkml:trace>
  <inkml:trace contextRef="#ctx0" brushRef="#br0" timeOffset="157666.21">13482 12121 635 0,'0'0'82'0,"0"0"-19"0,0 0 90 16,0 0-62-16,0 0-31 16,0 0-7-16,0 0-24 15,-33-4-17-15,32 4 1 16,1 0-10-16,0 0 6 15,0 0-3-15,0 0-5 16,0 0 3-16,1 0 21 16,11 0 4-16,8 0 4 0,2 0 4 15,5 0-12-15,-2-3-3 16,-1-6-22-16,-7 2 14 16,-6 2-8-1,-4 1 7-15,-4 1 19 0,-3 2-4 16,0 1 9-1,0 0-15-15,0 0-15 0,0 0-1 16,0 6-6-16,0 15 0 16,-3 9 6-16,-4 4-5 15,3 6 15-15,1 1-1 16,-1 1 1-16,1-1 5 16,3-3-13-16,0-4-4 15,0-5 9-15,0-2-12 16,0-7 4-16,0-3-2 15,0-1 1-15,0-5 0 0,0-2-4 16,0-3 1-16,0-2-1 16,0 1 1-16,0-5-1 15,0 0 0-15,0 0 2 16,0 0 0-16,0 0-2 16,0 0-4-16,0 0-5 15,0 0-36-15,0 0-18 16,0-3-65-16,3-9-103 15,2-1-176-15,0-1-244 16</inkml:trace>
  <inkml:trace contextRef="#ctx0" brushRef="#br0" timeOffset="157902.84">13521 12375 734 0,'0'0'147'0,"0"0"-137"0,0 0 107 0,0 0-52 15,0 0-54-15,0 0 0 16,34-6 44-16,-1 3-13 16,6-1-20-16,3 2-20 15,-5-1-2-15,-4 0-1 0,-6 0-74 16,-7-1-112-16,-4-2-87 15</inkml:trace>
  <inkml:trace contextRef="#ctx0" brushRef="#br0" timeOffset="160836.15">14024 12157 670 0,'0'0'124'0,"0"0"-114"15,0 0 70 1,0 0-40-16,0 0-26 0,0 0-10 16,-15 0 3-1,15 0 18-15,1 3 41 0,7-1-19 16,1 1-7-16,4-2 7 15,1-1-16-15,5 0-14 16,2 0 1-16,0 0-14 16,0 0 3-16,-5-4-3 15,-7 2-4-15,0-1 2 0,-6 1 5 16,-3 2-4 0,0-1 3-16,0 1 12 0,0 0 1 15,0 0 7 1,0 0-12-16,0 0-1 0,0 0 4 15,0 0-17-15,0 0 11 16,0 0-7-16,0 0-4 16,0 0 6-16,0 0 0 15,0 0-6-15,0 0 2 16,0 0-1-16,0 0 0 16,0 0 1-16,0 0 0 15,0 0-2-15,0 0-6 16,0 3 6-16,-4 5 0 0,-4 3 0 15,3 2 7 1,1-1-7-16,-2 1 0 16,2 1 0-16,1 2 2 15,-2 1 0-15,1 1-2 0,-1 0 0 32,-2 1 0-32,2 0 9 0,1-3-7 15,-1 1-1-15,2 0 1 16,0-1 5-16,2-2 0 0,-1-1 2 15,2-4-5-15,-1 0-1 16,-1-2 1-16,1-3 4 16,1-1-8-16,0-1 0 0,0 0 3 15,0-1-3 1,0 1 0-16,0 1 0 16,0-1 2-16,0 0-2 15,0-1 2-15,0 1-2 16,0-2 1-16,0 1-1 0,0 1 2 15,0-1-2-15,0 2 0 16,0 0-1-16,0 0 4 16,-3 1-3-16,3 2 0 15,0-1 1-15,0 4-4 16,0-2 6-16,0 1-3 16,0-1 0-16,-1-2 2 15,1 0-2-15,-2-3 0 16,2 0 0-16,0-2-1 15,0 1 1-15,0-1 0 0,0 2 0 16,-1-1 1 0,1 2-2-16,-2-2 2 0,2 2-1 15,0-3 0 1,-1 2-3-16,1 1 3 0,-2-2 1 16,2 2-1-1,0-2 3-15,0 1-6 0,0-1 7 16,0-1-6-16,0 0 2 15,0 0 0-15,0 0-4 16,0 0 10-16,0 0-4 16,0 0-2-16,0 0 0 15,0 0 0-15,0 0 1 16,0 0-1-16,0 0 0 16,0 0-2-16,0 0 2 0,0 0 0 15,0 0 0 1,0 0-2-16,0 0 8 0,0 0-6 15,0 0 0-15,0 0-1 16,0 0 1-16,0 0 2 16,0 0-1-16,0 0-1 15,0 0 0-15,0 0 0 16,0 0 0-16,0 0 0 16,0 0 1-16,0 0-1 15,0 0 3-15,0 0-5 16,0 0 2-16,0 0 0 15,0 0-1-15,0 0 1 16,0 0 0-16,0 0-1 0,0 0 3 16,0 0-4-1,0 0 3-15,0 0-1 0,0 0 0 16,0 0-1 0,0 0 1-16,0 0 0 0,0 0 0 15,0 0-2-15,0 0 1 16,0 0-6-16,0 0-3 15,0 0-23-15,0 0 1 16,5-3-30-16,2-2-36 16,-1-4-139-16,-2-1-69 15,-4-2-214-15</inkml:trace>
  <inkml:trace contextRef="#ctx0" brushRef="#br0" timeOffset="161134.64">13915 12426 707 0,'0'0'45'0,"0"0"34"16,0 0 12-16,0 0-63 16,0 0-14-16,0 0 25 15,28-1 53-15,2 1-33 16,4 0-21-16,2 0-27 15,0 0 11-15,-6 0-15 16,-5 0-1-16,-4 0 2 16,-7 0-7-16,-4 0-1 0,-3 0 0 15,-1 0-26-15,-1 0-91 16,1-2-85-16,-3 0-29 16,-2-3-107-16</inkml:trace>
  <inkml:trace contextRef="#ctx0" brushRef="#br0" timeOffset="164264.59">14659 12134 350 0,'0'0'158'0,"0"0"-73"0,0 0 71 16,0 0-65-16,0 0-38 15,0 0 4-15,3-4 1 16,-3 4 3-16,0 0-2 16,0 0-10-16,0 0 3 15,0 0-2-15,-1 0-48 16,-8 8 12-16,-7 8-14 15,0 2 16-15,-1 1 4 16,3-1-8-16,1-3-2 16,4-1 0-16,1-4-9 0,5-3 3 15,2-4-1-15,1-1-2 16,0-2-1-16,0 0 11 16,0 0 5-16,0-2 36 15,4-13-5-15,13-7-35 16,5-5-2-16,0 4-9 15,-2 0 3-15,-5 7-3 16,-5 6 4-16,-5 5 5 16,-5 2 4-16,3 3 0 15,-3 0-14-15,0 16-8 16,3 14 8-16,-2 6 7 0,1 5 0 16,-1 1 5-1,1-1-9-15,-1-3-2 0,-1-3 3 16,0-2-2-16,0-5 6 15,0-4-4-15,0-5-3 16,0-7 3-16,0-5-2 16,0-2-2-16,0-4 2 15,0-1-1-15,0 0 4 16,0 0 2-16,0 0 3 16,-13 0 3-16,-5 0 0 15,-7 1-10-15,-4 2 0 16,2-1-1-16,9 0-2 15,4 0 1-15,6-1 2 0,6-1-2 16,2 0-1 0,0 2-2-16,0-2-2 0,0 2-4 15,19 2 7 1,14 2 1-16,16 1 6 0,10-1-6 16,1-2 3-16,-2-1-3 15,-7-3 0-15,-8 0 0 16,-9 0 1-16,-11 0-1 15,-13 0 2-15,-7 0-2 16,-3 0 6-16,0 0-6 16,0 0 6-16,0-1-6 15,0 1 2-15,0-2-2 16,0 1-1-16,0-1-18 16,0-2-45-16,0 0-114 0,0-5-163 15,-3 1-221 1</inkml:trace>
  <inkml:trace contextRef="#ctx0" brushRef="#br0" timeOffset="167470.03">15329 12025 665 0,'0'0'82'0,"0"0"16"0,0 0 31 15,0 0-55 1,0 0-23-16,0 0-4 16,-92 21 1-16,78-15-21 0,5 0 6 15,0 1-7-15,-1 0-3 16,4 3 10-16,3-1-7 15,2 3-14-15,1 2 3 16,4 3 7-16,20-1 9 16,9-5 0-16,9-3 3 15,2-5 2 1,-2-3-21-16,0 0-1 0,-10-7-8 16,-2-7-5-16,-7-2 0 15,-2-1 1-15,-8 2 5 16,-3 2-4-16,-5 6 3 15,-3 3-6-15,-2 4 20 0,0 0 1 16,0 11-21-16,-11 21-1 16,-13 21 1-16,-4 13 5 15,1 6 3-15,3 3 6 16,5-6 5-16,1-5-16 16,1-8 9-16,3-5-12 15,0-7 0-15,2-9-2 16,3-10 4-16,3-9-2 15,0-8 0-15,4-3-2 16,2-5-27-16,-5 0-38 0,3-20-51 16,-1-16-166-16,-1-7-245 15</inkml:trace>
  <inkml:trace contextRef="#ctx0" brushRef="#br0" timeOffset="167657.31">15172 12480 97 0,'0'0'796'0,"0"0"-752"0,0 0 38 16,0 0 31-16,129-32-72 15,-65 24-17-15,2-2-9 16,-2 1-14-16,-6-1-1 16,-3 0-1-16,-7 0-83 15,-8 0-139-15,-7 0-120 0</inkml:trace>
  <inkml:trace contextRef="#ctx0" brushRef="#br0" timeOffset="169936.45">16218 12108 921 0,'0'0'225'16,"0"0"-165"-16,0 0 93 15,0 0-106-15,0 0-39 16,0 0-7-16,0 0 20 16,-8 108 55-16,3-49-11 0,2 2-28 15,2-6 11 1,1-6-14-16,0-8-9 16,0-4-6-16,0-8-8 0,0-2-3 15,0-4-7-15,0-6 0 16,0-5-2-16,0-1 1 15,0-5-18-15,0 0-43 16,0-3-45-16,-2-3-126 16,-3-2-204-16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2:34:41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9160 9568 219 0,'0'0'52'0,"0"0"-16"16,0 0 74-16,0 0 13 15,0 0 8-15,0 0-9 16,94 15-42-16,-61-15-14 0,3 0 2 16,1-6-36-1,8-1 0-15,4 0-16 0,12-2 8 16,8 1 0-16,8 0-23 16,6 1 13-16,5 1-9 15,-2 5 0-15,-4 1 8 16,-4 0-10-16,-4 0 10 15,-1 4 10-15,1 3-19 16,0-2 32-16,8 1-18 16,3-1-15-16,6 0 20 15,0-1-19-15,2 1 0 16,-1 0 2-16,2 2 5 16,0 3-1-16,-1 3-10 15,-2 1 0-15,-5 3 6 0,-4-1 0 16,-3 1-6-1,-4-1 6-15,-5-3 4 0,-3-3-2 16,-4-3-8-16,-2-5 1 16,-6 1 11-16,-3-3-10 15,-7 0-2-15,-3 0 0 16,-5 0 11-16,-6 0-4 16,-4 0-7-16,-7 0 1 15,-4-3 2-15,-5 1 5 16,-7-2-8-16,-1 1 0 15,-3-1 4-15,0-2-11 16,0-1-18-16,-6-2-86 16,-9-2-69-16,-6-4-262 0</inkml:trace>
  <inkml:trace contextRef="#ctx0" brushRef="#br0" timeOffset="2336.83">4386 8469 746 0,'0'0'3'16,"0"0"-2"-16,0 0 22 15,0 0 9-15,0 0 57 16,0 0-9-16,15-74-1 16,-15 69 17-16,0 4-32 15,0 0-10-15,0 1-25 16,0 0-16-16,-6 2-16 15,-6 21 4-15,0 11-1 0,-3 8 14 16,6 5-8 0,6-2-6-16,3-4 0 0,2-5 7 15,14-6-11 1,7-5 4-16,5-5-1 0,8-4-11 16,5-7 12-1,4-2-10-15,3-4-52 0,1-3-43 16,3 0-25-16,-3-12-92 15,-7-14-44-15,-6-9 11 16</inkml:trace>
  <inkml:trace contextRef="#ctx0" brushRef="#br0" timeOffset="3065.26">4846 8444 323 0,'0'0'125'0,"0"0"-17"16,0 0 20-16,0 0-11 15,-80-63-32-15,67 67-46 0,1 21 3 16,0 9-26-16,0 7-3 15,6 1 8-15,6-4-19 16,0-6 0-16,11-9-2 16,11-11-14-16,6-12 14 15,2-2 2-15,-3-21-2 16,-6-6 12-16,-8-3-5 16,-7-3-5-16,-6 5 1 15,0 3 2-15,0 7 5 16,-4 10-6-16,-1 7 14 15,4 3-18-15,1 6-2 16,0 14 2-16,0 2 1 16,9 2 2-16,7-3-2 15,2-4-1-15,3-5-4 0,6-8 2 16,-2-4-10-16,-2-1 8 16,-1-18-2-16,-3-9-4 15,-5-7 6-15,-5-11-2 16,-6-6 0-16,-3-8 0 15,0-3 5-15,-9 4 1 16,-8 10 1-16,-2 11 3 16,3 13 34-16,4 11-4 15,1 7 2-15,5 6-6 16,2 1-19-16,1 8 4 16,-2 18-13-16,2 7 2 0,3 1 2 15,0 3-5-15,2 0-1 16,14-6 0-16,1-4 4 15,2-6-7-15,1-10 3 16,-1-5-3-16,-3-6-3 16,2-1 12-16,-2-25-6 15,-2-6 7-15,-2-12 1 16,-8-4-6-16,-4-1-2 16,0 0 0-16,-4 9 1 15,-11 9 5-15,6 11-6 16,3 13 41-16,2 7-3 15,2 0-20-15,1 21-18 16,1 13 0-16,0 7-2 16,4 3 8-16,11-1-6 15,4 1 1-15,-1-3 7 0,2-4-11 16,-1-6 3-16,2-9-46 16,4-6-24-16,5-11-68 15,0-5-13-15,6-7-20 16,0-21-100-16,-8-10-83 15</inkml:trace>
  <inkml:trace contextRef="#ctx0" brushRef="#br0" timeOffset="3408.18">5424 8071 370 0,'0'0'128'0,"0"0"-31"16,0 0 15-16,0 0-54 16,0 0-2-16,0 0-56 0,-40-22-5 15,52 23 0 1,7 3 10-16,1 0-4 0,-1-4 2 15,-3 0-3-15,-2 0 24 16,-3-1-22-16,-1-10 35 16,-1-3 4-16,-5-5-19 15,-4 4 23-15,0 1-10 16,0 4-2-16,-9 6 9 16,-7 4-38-16,-2 0 4 15,-3 2 1-15,-1 14-5 16,7 4 2-16,0 0-6 0,9-3 0 15,6-2-6 1,0-1 1-16,12-3-18 16,12-1-30-16,16-4-62 15,6-6-59-15,5 0-34 0,4-10-65 16</inkml:trace>
  <inkml:trace contextRef="#ctx0" brushRef="#br0" timeOffset="3780.88">5945 7833 493 0,'0'0'20'0,"0"0"49"0,0 0 26 15,0 0-54-15,-85 35 13 16,73-17-8-16,7-1-42 0,5-3 19 16,0-2-22-1,0-6 12-15,0-4-16 0,5-2 6 16,4 0 1-16,4-2 52 15,2-20 12-15,3-8-20 16,0-7-28-16,-2-10-13 16,-5-11 6-16,-6-7-13 15,-5-5 0-15,-22-1 0 16,-19 9 0-16,-6 14 1 16,3 18 2-16,8 20 3 15,11 10 40-15,5 37-43 16,7 22 10-16,10 18 6 15,3 4-9-15,16-3 7 16,17-5-14-16,6-7 1 16,4-5-7-16,8-7 3 0,4-6-34 15,0-7-47 1,-4-4-65-16,-3-5-162 0,-14-8-239 16</inkml:trace>
  <inkml:trace contextRef="#ctx0" brushRef="#br0" timeOffset="11314.16">16773 9319 641 0,'0'0'46'0,"0"0"-16"15,0 0 57-15,0 0-47 16,0 0-31-16,0 0 18 16,0 0-2-16,81-25 1 15,-48 24 17-15,5-2-19 16,9-1 17-16,7 1-1 16,8 1-33-16,11 0 10 15,6 1-9-15,8-1-2 16,5 2 7-16,2 0-10 0,3 0 2 15,5 0 1 1,0 0 1-16,2 0 0 16,0-2-7-16,-1-1 2 0,-5 1-1 15,-7 0 3-15,-7-4-4 16,0-1 0-16,-5 0 8 16,-2 0-7-16,-5 0-1 15,-7 1 0-15,-5 3-2 16,-4 0 4-16,-3 3-2 15,-1 0 0-15,2 0 9 16,3 0-11-16,4 0 4 16,2 0 0-16,4 2 6 15,0 0-5-15,-3-2 4 16,-7 2-7-16,-12-2 4 0,-11 0-1 16,-6 0-2-1,-2 0 8-15,-4 0 24 0,-1 0-28 16,0 0 16-16,-2 0 6 15,-2 0-15-15,-3 0 13 16,-3-4-13-16,-5 1 4 16,-3 0 13-16,-1 1-28 15,-2 2 10-15,0-1-10 16,0-2-1-16,-11-2-3 16,-13-2-68-16,-13 0-97 15,-17 1-64-15,-16-4-186 0</inkml:trace>
  <inkml:trace contextRef="#ctx0" brushRef="#br0" timeOffset="70370.14">10303 5166 802 0,'0'0'110'0,"0"0"-15"16,0 0 18-16,0 0-61 15,0 0-21-15,0 0 17 16,54-31 8-16,-10 14-22 0,6-2-6 16,2-1-14-16,-5 4-8 15,-6-1 1-15,-11 3-7 16,-8 1 0-16,-10 3 0 15,-1-1 0-15,-1-1-16 16,0-1-62-16,4-3-133 16,2 1-108-16,2-1-135 15</inkml:trace>
  <inkml:trace contextRef="#ctx0" brushRef="#br0" timeOffset="71004.2">10967 4748 475 0,'0'0'56'0,"0"0"72"16,0 0 16-16,0 0-48 15,0 0 1-15,0 0-8 16,1-49-13-16,-13 49 18 16,-5 0-71-16,-6 15-3 15,1 9 12-15,-2 10-15 0,3 8 11 16,9 5-14-16,6 2-9 16,6 1 5-1,0-5-10-15,9-5 1 16,18-11 4-16,4-7-2 0,8-6-3 15,0-7 2 1,4-6-1-16,-6-3-2 0,-4-3 4 16,-3-19-6-16,-3-7 0 15,-3-13-11-15,-5-12-17 16,-4-14-5-16,-12-7-9 16,-3 1 20-16,0 5 20 15,-3 6 5-15,-3 10 8 16,-1 6-6-16,1 9 19 15,0 12 13-15,3 11-11 16,1 10 26-16,1 5-21 0,1 1-28 16,0 24-18-16,0 14 18 15,0 7 11 1,0 2 7-16,10-2-13 0,1-2 7 16,2-6-11-1,-1 1 1-15,0-6-2 0,0-3 1 16,0-2-4-16,1-5-21 15,1-6-29-15,0-6-45 16,2-7-34-16,4-4-30 16,4-4-71-16,7-21-17 15,4-9-41-15,-2-6 278 16,-5 1-45-16</inkml:trace>
  <inkml:trace contextRef="#ctx0" brushRef="#br0" timeOffset="71347.56">11540 4593 168 0,'0'0'143'0,"0"0"29"0,-9-79-13 15,0 63-6-15,-2 4-13 16,1 4-35-16,0 6-18 16,0 2-29-16,-4 0-3 15,-3 21-40-15,-4 10 14 16,1 7 19-16,3 3-19 16,6-2-9-16,6 0-15 15,5-4 3-15,0-7-10 16,3-5 2-16,10-9 0 15,-2-7 0-15,0-7 0 16,1 0 0-16,2-20 5 0,7-13 1 16,-2-7-6-1,-5-3-2-15,-3 4 0 0,-3 11 1 16,-7 11 1 0,1 11 3-16,-2 6-3 0,0 6-1 15,0 15-29-15,3 7 29 16,3 2 1-16,0-2 1 15,6 0 0-15,-2-4-2 16,-1 0-84-16,1-4-63 16,-2-4-108-16,0-11-178 15</inkml:trace>
  <inkml:trace contextRef="#ctx0" brushRef="#br0" timeOffset="71854.7">11851 4401 529 0,'0'0'92'0,"0"0"14"0,0 0-37 16,0 0-6-16,0 0 4 15,0 0 17-15,0-2-5 0,-7 2-33 16,-9 0 14 0,-5 2-38-16,-5 9 0 0,-5 5-2 15,3 2-5-15,1 2 7 16,6-2-2-16,7 1-18 16,6-4-2-16,8 2-5 15,0 0-13-15,4 1 17 16,20 1 1-16,7-2 3 15,8 0-3-15,-2-4 4 16,-1 0-6-16,-8-2 2 16,-9-1 0-16,-9-1-1 15,-10-2-3-15,0 3 4 16,-13 3 0-16,-16-1 9 16,-5 4 3-16,-2-5-12 15,6-2 1-15,5-7-2 0,8-2 3 16,4 0-4-16,7-4-47 15,5-6-48-15,1-3-8 16,6-2-87-16,17-2-60 16,9-5-131-16</inkml:trace>
  <inkml:trace contextRef="#ctx0" brushRef="#br0" timeOffset="72263.92">12020 4411 210 0,'0'0'129'0,"0"0"-81"0,0 0 44 0,0 0-3 16,0 0-4-16,0 0 16 15,5-4-25-15,-13 5-41 16,-7 10 7-16,-6 6 2 15,1 2 18 1,0-3-15-16,7 3-11 0,8-2-36 16,5 1-3-16,0 2-3 15,19 2 4-15,8 1 2 0,6 0 11 16,-2-4-10 0,-2-2 4-16,-10-3-2 0,-4-2-1 15,-12-5 5 1,-3-4-5-16,0 0 3 0,-13-1 35 15,-8 3-5 1,-9-4-24-16,0-1-4 0,3 0-6 16,10 0-2-16,3-7-22 15,11-6-52-15,3-3-98 16,0-3-138-16,18-6-122 16</inkml:trace>
  <inkml:trace contextRef="#ctx0" brushRef="#br0" timeOffset="72480.9">12186 4411 535 0,'0'0'227'0,"0"0"-46"0,0 0-45 15,0 0-125-15,0 0 8 16,0 0-16-16,0 57 55 16,0-28-12-16,0-2-11 15,0-1-31-15,0 0 6 16,0-2-6-16,0-6-4 15,-5-2-5-15,1-5-79 16,1-5-129-16,3-6-157 16,0 0-227-16</inkml:trace>
  <inkml:trace contextRef="#ctx0" brushRef="#br0" timeOffset="72651.02">12163 4329 406 0,'0'0'475'0,"0"0"-389"16,0 0 48-16,0 0-109 16,0 0-14-16,0 0-11 15,-9-8-9-15,14 8-126 16,7 0-163-16,3-6-327 16</inkml:trace>
  <inkml:trace contextRef="#ctx0" brushRef="#br0" timeOffset="73007.78">12348 4047 608 0,'0'0'163'0,"0"0"-22"0,0 0 47 15,0 0-86-15,0 0-22 16,0 0-36-16,-3-37-27 15,3 61-12-15,11 13 40 16,5 12 19-16,2 8-22 16,3 3-3-16,-2 5-10 15,-1 0-9-15,0-1 1 16,-6-2-12-16,0-7 6 16,-3-3-13-16,-1-7 8 15,-4-7 0-15,1-4-5 0,-1-6 4 16,-3-8-7-16,1-4-2 15,-1-6 5-15,-1-5-5 16,0-3-1-16,0-2-3 16,2 0-26-16,-2 0-34 15,0-17-39-15,0-7-164 16,0-8-418-16</inkml:trace>
  <inkml:trace contextRef="#ctx0" brushRef="#br0" timeOffset="73343.42">12392 4477 535 0,'0'0'76'16,"0"0"-6"-16,102-65 35 15,-69 44-47-15,-4 1 10 16,-10 4-2-16,-4 2-4 15,-6 5-3-15,-4 3-1 16,-4 6 22-16,-1 0-43 16,2 0-30-16,1 13-7 15,4 9 0-15,0 11 18 16,2 2 17-16,-1 2-7 0,1-3-8 31,-2-3-20-31,-2-3 5 0,-4-5-5 0,1-5 2 16,-2-4-2-16,0-4-3 15,0-3-57-15,0-6-81 16,0-1-39-16,0-7-124 16,0-22-362-16</inkml:trace>
  <inkml:trace contextRef="#ctx0" brushRef="#br0" timeOffset="73524.7">12630 4196 665 0,'0'0'209'16,"0"0"-116"-16,0 0 61 0,0 0-112 16,0 0-37-16,0 0-5 15,-7-45-42-15,14 44-222 16,1-1-296 0</inkml:trace>
  <inkml:trace contextRef="#ctx0" brushRef="#br0" timeOffset="74144.23">12869 4275 621 0,'0'0'44'0,"0"0"118"0,0 0-70 15,0 0-22-15,0 0-13 16,0 0-17-16,21 31 8 0,-15-31 12 15,4-3-10-15,4-7-11 16,-4-2-18-16,1-2 6 16,-5-1-3-16,-2-1 6 15,-4 2 0-15,0 1-8 16,0 3-10-16,-3 2 2 16,-6 1-7-16,0 3 1 15,-1 2 8-15,-2 2-15 16,0 0 0-16,-3 3-1 15,3 12-2-15,-1 5-2 16,4 3 3-16,3 1 1 0,4 1 3 16,2 2 0-16,0 1-2 15,9-3-1-15,10 1 4 16,5-5-4 0,2-4 1-16,4-7-1 15,1-4 6-15,5-6-5 0,-2 0 8 16,0-17-6-16,-1-7-3 15,-5-6 7-15,-2-2-7 16,-8-7 1-16,-2-4 7 16,-4-3-8-16,1 3 0 15,-4 6 3-15,-2 13-1 16,-3 14-2-16,-2 9 0 0,-1 1 0 16,4 14-11-1,6 14-5-15,3 8 11 0,1-1 5 16,1-1 3-16,2-6-3 15,4-7 0-15,-2-3 2 16,1-5-2-16,-5-6 0 16,-1-1-2-16,0-5-11 15,-3-1-31 1,1 0-69-16,4-4-25 0,-2-13-192 16,1-12-295-16</inkml:trace>
  <inkml:trace contextRef="#ctx0" brushRef="#br0" timeOffset="74339.72">13634 4216 974 0,'0'0'298'0,"0"0"-147"16,0 0-44 0,0 0-20-16,0 0-38 0,0 0-17 15,5-6-10-15,-2 2-18 16,0 0-4-16,1 0-18 15,-4-1-76-15,0 1-72 16,-7-3-264-16</inkml:trace>
  <inkml:trace contextRef="#ctx0" brushRef="#br0" timeOffset="130099.6">3767 16295 391 0,'0'0'46'0,"0"0"-35"15,0 0 117-15,0 0-15 16,0 0 16-16,0 0-29 16,0 0-13-16,-81 0-20 0,81 0-21 15,-3 0 7 1,3 0-19-16,0 0-10 0,0 0 9 16,0 0-18-16,0 0 6 15,0-1-4-15,3 0-16 16,8 1 24-16,5-2-12 15,5-2-3-15,6 1 18 16,4 0-19-16,5-1 12 16,0 3-1-16,7 1-17 15,2 0 8-15,4 0-3 16,-1 0-7-16,-2 3 12 16,-1 5-11-16,1 0-2 15,-1-1 1-15,4-1 4 0,3-2-5 16,2 0 0-1,-2-4 0-15,0 0 1 0,-7 0 2 16,-3 0-3-16,0 0 0 16,-5 0 4-1,6 0 3-15,-4-1-4 0,3 1 2 16,-1-2 13-16,0 1-15 16,-4 1 3-16,1 0-6 15,-4 0 8-15,3 0-8 16,-3 0 0-16,1 0 1 15,-4 0-1-15,2 0 1 16,1 0-1-16,-1 0 1 16,6 0 5-16,4 0-6 15,-1 0 0-15,1 0 0 16,-3 0 2-16,-1 0-2 16,2 0 0-16,0 0-1 15,-2 0 8-15,3 0-8 0,1 0 1 16,-1 0 0-16,2 0-7 15,0 0 7-15,-1 0 0 16,-1 0 0-16,-3 0 6 16,-2 0-8-16,-1-1 2 15,1-1 0-15,-1-1-6 16,0 2 10-16,-2 0-4 16,0-1 0-16,2 1 2 15,1 0-3-15,2-1 1 16,0 1 0-16,0-1-3 0,-1 2 5 15,0 0-2-15,-4 0 0 16,-1 0 6 0,1 0-9-16,1 0 3 15,-1 0 0-15,-1 0 2 0,8 0-2 16,0 0 0-16,5 0-1 16,5 0 8-16,1 0-7 15,3 0 0-15,-5 0 0 16,0 0-4-16,-2 0 10 15,0 0-6-15,1 0 6 16,-3 0-1-16,2 0 2 16,-2 0 0-16,-1 0-2 15,-3 0 17-15,-2 0-21 16,-4 0 11-16,2 0 0 16,-5-1-9-16,-1-2 18 0,-4 0-12 15,-1 1-3-15,-6 0 13 16,1-1-16-16,-4 3 10 15,-3-1 5-15,0 1-16 16,-5 0 19-16,-2 0-14 16,-2-1-1-16,-3-1 24 15,1 1-25-15,-4-1 11 16,0 2-2-16,3-1-13 16,-1 1 15-16,-2-2-15 15,0 2 0-15,1-1 1 0,-1 0 1 16,0-2-6-1,0-3-4-15,-6-1-63 0,-18-3-25 16,-17 1-76-16,-15 1-99 16,-15 0-338-16</inkml:trace>
  <inkml:trace contextRef="#ctx0" brushRef="#br0" timeOffset="133094.34">4868 11448 312 0,'0'0'71'0,"0"0"-4"16,0 0 19-16,0 0-33 16,0 0 2-16,0 0-20 15,-36 0-13-15,33 0 18 16,3 0-20-16,-3 0 2 15,-2 0-4-15,-2 0-14 16,0 0 1-16,-4 0-5 0,-2 5 1 16,1-3-2-16,0 3 1 15,0-1 0-15,6-1 11 16,0-1-10-16,4-2 14 16,1 2-13-16,1-2 5 15,0 0 35-15,0 0-12 16,0 0 11-16,0 0-3 15,0 0-9-15,0 2 3 16,0 4-14-16,0 5 9 0,0 5 26 16,4 4-24-16,1 2 7 15,4 3 10 1,3 1-18-16,0-2 2 0,4 1-5 16,-1-1 0-16,1 5 13 15,-2 0-19-15,1 4 13 16,1 1-8-16,-2 4-11 15,4 1 17-15,1 1-19 16,-1 1-6-16,3 0 23 16,1-5-21-16,-2 0 9 15,-1-4 4-15,2-1-20 16,-3-2 14-16,-2-3-12 16,2-1 0-16,0 1 7 15,-4-2-5-15,2-2-4 16,-1 2 2-16,0-1 3 15,0-2 1-15,1 0-6 0,-1 0 0 16,1 1 5-16,-2-1 0 16,-1-2-5-16,1 3 0 15,-5-2 6-15,1-2-1 16,-4 0-5-16,0 2 2 16,6 0 8-16,-5 3-6 15,1-1 4-15,1 0-2 16,-2 1-2-16,4 1 6 15,-4 0-9-15,2 1 1 16,1 4 9-16,-2-4-6 16,-2 0 0-16,4 1-2 15,-2-2 7-15,-1 0-9 0,1 0-1 16,2 0 0-16,-1 0-1 16,0 1 9-1,3-1-8-15,0 2 0 0,-1-3 6 16,3 3-7-16,1 1 1 15,0 0 0-15,0 1-4 16,3 0 12-16,-3 2-8 16,4-2 3-16,-1 0 1 15,0 0 2-15,1-3-6 16,-2 0 0-16,-1 0-3 16,-2-1 9-16,-1 3-6 15,1-3 2-15,-4 0 3 0,0 0 1 16,1-2-6-16,-2 3 0 15,1-2 3 1,1 0 4-16,-2 0-7 0,4-2 0 16,-4-1 6-16,2-1-4 15,-1-1 1-15,-1 1-3 16,0-2 2-16,1-2 4 16,-1-2-6-16,-1 0 3 15,2-1 2-15,-1 0 0 16,-1-2-4-16,-2 1-1 15,2-1 0-15,0 1 2 16,1-1-2-16,-1 1 0 16,0 0 4-16,1 1-3 15,2 4-1-15,2-2 0 16,-1 0 2-16,3 1 5 0,-6-1-7 16,3 2 0-16,0-1 5 15,-2 2-2-15,-2-1 2 16,2 0-5-16,-2 0 0 15,-2 0 7-15,3 0-5 16,-1 2-2 0,0 0 2-16,-2-1 3 0,3-2-5 15,0 1 0 1,0 1 1-16,-2 1 8 0,5 2-9 16,-1-2 1-16,-1 2 3 15,5-2 6-15,-3-1-9 16,3 0 0-16,-2 0 4 0,-2 0 0 15,4 0-5-15,-5 1 0 16,2 1 2-16,-3-1-1 16,0 1 2-16,4-1-3 15,-2 0 0-15,-1-1 7 16,2 0-8-16,-1 0 1 16,1-2 0-16,1-1-2 15,1 0 4-15,0 1-2 16,0-1 0-16,-1 0 8 15,1 2-8-15,-2 0 0 16,1 1 1-16,1-1 2 16,-1 0 1-16,-1-2-4 15,1 1 0-15,-2 0 5 16,1 1-6-16,1 1 1 0,-1-1 0 16,1-1 2-16,-2 2 1 15,-1-3-3 1,-2 2 0-16,2-2 3 0,-1-1-3 15,-1-2 0-15,-1 0 0 16,-1-3-3-16,-3 2 7 16,3-3-4-16,-3-1 0 15,0 1 2-15,-3-4-2 16,2 0 0-16,-2-2 1 16,0-1-6-16,1 0 6 15,-1 0-1-15,0 0 2 0,0 0-2 16,0-5-3-1,0-14-25-15,0-6-42 0,0-6-25 16,0-1-75-16,0 5-88 16,-1 1-506-1</inkml:trace>
  <inkml:trace contextRef="#ctx0" brushRef="#br0" timeOffset="143014.81">10765 14701 474 0,'0'0'44'16,"0"0"31"-16,0 0-22 15,0 0-5-15,0 0 35 16,0 0 23-16,0 0 12 15,-14 1-30-15,9-1-6 0,2 0-32 16,-3-4-13-16,0-2-14 16,-1-2-1-16,1-4-4 15,-2 0-8-15,-2-4 9 16,2 1-3-16,-1-1-1 16,2 1-2-16,1-2-8 15,0 0 0-15,2-2 9 16,-1 1-6-16,-1-3-2 15,3-2 1-15,-2-1-2 16,0 1-2-16,0-3-2 16,1-1 1-16,-1 2 9 15,2-2-4-15,-1 0 0 16,-2 2 4-16,0-2 10 0,1 1-9 16,-2 0 9-16,-1-1-1 15,-3 0-10-15,3 0 3 16,-1-2-5-16,0-1-1 15,2 0 7-15,-1 1-8 16,1-2-4-16,-5-3 2 16,1 2 0-16,-1-3-3 15,-2 2 10-15,1 2 0 16,2-1-2-16,2 5-6 16,3 1 1-16,4 2-2 0,2 0-2 15,0 0 7 1,0 0-3-16,0 0-1 0,0-1 4 15,0-1-1 1,0 1-2-16,0-2 1 0,0 0 1 16,0 0-3-16,0 2-2 15,2 1 1-15,2 4-1 16,1 0 3-16,-1 2-1 16,2-2 0-16,1 2-3 15,-2-3 1-15,4-1 5 16,-3 3-6-16,3-2 5 15,0 1-4-15,-2 3-1 16,1 3 1-16,1 0 0 16,-2 0 1-16,1 0-2 0,3 0-3 15,0-1 2 1,1 0 0-16,3-1 1 16,-2 0 0-16,5-1-1 0,-3 0 1 15,1-1 0 1,1 3 1-16,-2 0 1 0,0-2-2 15,3 0 4-15,-3 0-3 16,1 0 0-16,3-1 2 16,-2-1-2-16,4 2 1 15,-3 0-1-15,4 0-1 16,0 3 1-16,-2 0-1 16,4 2 0-16,-2 0 1 15,0 1-1-15,1-1-1 16,1 0 1-16,-2 0 0 15,5-1 2-15,-6 0-2 0,6 0 0 16,1 0 1-16,-3 1-1 16,-1 0 0-16,-4 2-1 15,-1 1 2-15,3 0-1 16,-2 0 0-16,5 0 1 16,1-2 0-16,2 1-1 15,-1 0 0-15,-1 1 1 16,0 1-1-16,-4-1 1 15,-1 2-1-15,0 0 2 16,-1 2-2-16,-1-1-2 16,3-1 2-16,1-1 2 15,2-1-2-15,2 0 0 16,-2 2 0-16,-1 2 0 16,-4 0 0-16,-3 3 0 0,0 0 1 15,-1 1-1-15,5-2-1 16,-1 2 0-16,2-2 1 15,6 1 0-15,0 0 2 16,2-1-2-16,-3 2-1 16,-3-1-1-16,-1 1-1 15,-4 1 3-15,-1 0 0 16,0 0 0-16,-3 0 0 16,-2 0-1-16,5 0 0 0,3 0 1 15,4 0 0 1,5 0 0-16,4 0-1 0,1 1 2 15,-1 3 0 1,2 2-1-16,-1-1 1 0,-2 2-3 16,-1 0 4-16,-3 2-4 15,0 1 2-15,-5-1 0 16,0-1 2-16,-2 1-2 16,0-1-1-16,-2 0 1 15,1 2 1-15,4-3 0 16,2 1-1-16,0 1 0 15,4 0 0-15,2-1 0 16,-2 4 0-16,-1-2 1 16,-1 1-1-16,-3 1 1 15,1 1 0-15,-3 1-1 0,1 2-1 16,1 1 1-16,-4 2 0 16,5 4 1-16,0-1-1 15,0 3 1 1,4-3-1-16,-1-1 1 0,3-1-1 15,0-2 0-15,-4 2-3 16,0-2 3-16,-6 1 0 16,-1-2 0-16,-2 1 0 15,0-2 0-15,-2-2 2 16,-2-2-1-16,2-2 6 16,0-3-6-16,-6 0 3 15,3-1-2-15,-8-3 0 16,-2 0 0-16,-2-3-1 0,-2 0 0 15,1 0 1-15,0 0-1 16,-2 0 2-16,0 0-1 16,0 0 4-16,0 0-5 15,0 0-1-15,0 0-10 16,-8 0-42-16,-19 0-63 16,-6 1-76-16,-6 2-218 15</inkml:trace>
  <inkml:trace contextRef="#ctx0" brushRef="#br0" timeOffset="149878.53">16075 11379 463 0,'0'0'77'0,"0"0"-68"15,0 0 58-15,0 0 17 16,0 0-24-16,0 0 25 0,0 0-2 15,49-62-18-15,-49 62 7 16,0 0-14-16,0 0-20 16,3 0-19-16,3 0-13 15,5 7-6-15,4 4 29 16,3 5-6-16,1-1 3 16,5 4-7-16,0-1 10 15,4 3 0-15,4 2-5 16,-2 1-7-16,-1 1 1 15,0 3-5-15,-3 3 7 16,0 2-3-16,-1 1-6 16,0-1-1-16,0-2 1 15,-2 1 4-15,0-4-10 0,-1-1 5 16,-1-2-7 0,1 0 1-16,0-1-2 0,0 2 5 15,-2-2-3-15,3 1 0 16,-1 0 0-16,-1 0-2 15,3-1 5-15,1-2-4 16,-1-1-1-16,-1 1 2 16,-3-3-1-16,3 2-3 15,-1 0 1-15,4 1 8 16,-3 0 11-16,0-1-15 16,-4 1 1-16,1-1-4 15,-3 2-1-15,0-3 3 16,1 2 0-16,-3-2-1 15,2 0-1-15,-1-1 0 16,1-1 2-16,0-1-1 16,-1-1 0-16,-2 0-2 0,1 0 0 15,-2 1 5-15,2 3-6 16,-3-2 1-16,3 4 3 16,-3-3 3-16,1 1-6 15,1-2 4-15,-2 2-1 16,-1 1-3-16,-2-1 5 15,0 2-5-15,0 0 2 16,-1 0-1-16,-2 1-2 16,1-1 1-16,-1 0 0 0,3-3 0 15,-3-3 4-15,0-4-5 16,0 0-1 0,-1-5 1-16,-1-1 0 0,-1-4 0 15,-2 0 4-15,1-1-4 16,-2-1 1-16,1 2 0 15,-1-2-1-15,2 3 0 16,-1-2 1-16,1 3-1 16,-1-1 1-16,1-1-1 15,-2-1-2-15,0-1 2 16,0 0 0-16,0 0 0 0,0 1 0 16,0 1 0-1,0-2 1-15,0 1-1 0,0-1 0 16,1 0-4-16,-1 0 4 15,0 0 2 1,2 0 4-16,-1 0-3 0,-1 0 4 16,2 0-7-16,0 0 7 15,-1 0-7-15,5-4 2 16,0-3-2-16,3-3 0 16,1-2 3-16,3-3-4 15,0-3 4-15,1-2-4 16,1-3 3-16,2 2-2 15,-2 0 0-15,-1 3 1 16,0-1-2-16,2 1 1 0,-2 1 0 16,2-1 0-16,1 0 1 15,-1-2 0-15,2 0-1 16,0-2 2 0,0 3-2-16,1-2 0 0,0 2-2 15,-2 1 2-15,2 1 1 16,0 0-1-16,0-1 0 15,1 1 0-15,-1 0 0 16,0-3 0-16,2 2 1 16,-5 0-1-16,3-1 0 15,-2 2 0-15,-2 3 1 16,0-1 1-16,3-1-1 16,-2 1-1-16,4-4 0 15,0 2-1-15,2-1-1 16,1-2 2-16,1 3 1 15,-2-1-1-15,-2 2-1 0,-2 1-1 16,-2 1 2 0,2 0 0-16,1-2-1 0,-2-1-1 15,2 2 2-15,-1-2 0 16,0 1 3-16,1-1-6 16,-2 0 4-16,2 2-1 15,-1 1 0-15,3 0 0 16,-2-2 0-16,1 1 0 15,1-3 1-15,-2 2 0 16,-1-2-1-16,1 1 1 16,1-2-1-16,-1 1 0 15,2-2 1-15,-3-1-1 0,1 0 0 16,1 1 0 0,-2-1 0-16,3 0 1 0,1-2-1 15,-1-1 0 1,1 3 0-16,2-2 0 0,-3 2 0 15,3 0 1-15,-2 0-1 16,0 0 0-16,0 2 1 16,-3 1-1-16,2-1 0 15,-2 3 0-15,2-4 0 16,3-1 1-16,0-2-1 16,3-1 0-16,1-1 1 15,2-1-1-15,1-1 2 16,4 2-1-16,-2 3 3 15,-4 2 2-15,-2 4-2 16,-5 2 9-16,-2 3-3 0,-4 0-7 16,-3 4 1-16,-3 2 2 15,-7 3 3-15,0 0 3 16,-3 2-3-16,0-1-1 16,0 1-5-16,0 0-2 15,0 0-1-15,0 0 0 16,0 0-1-16,0 0-3 15,0 0-1-15,-2 0-11 16,-9 0-32-16,-9 10-12 0,-9 8-23 16,-9 7-31-1,-8 8-58-15,-7 8-119 0,-11 5-230 16</inkml:trace>
  <inkml:trace contextRef="#ctx0" brushRef="#br0" timeOffset="151301.47">15901 14150 502 0,'0'0'65'15,"0"0"-55"-15,0 0 88 16,0 0-43-16,0 0-20 16,0 0 2-16,0 0 13 15,-28 16 20-15,28-16 2 16,0 0 8-16,1 0-12 16,14-7 10-16,7-5-24 15,8-2-12-15,7-3-10 16,5-1-6-16,6-3-4 0,1-2-7 15,0 1 0 1,-2-1 1-16,-1-1 1 0,-1 0-6 16,-1-1 1-16,1 0-3 15,0-4 2-15,0 2-4 16,-1 2 0-16,0 1 0 16,2 0-6-16,-4 1 3 15,-2 1 0-15,3 2 0 16,-3 0 2-16,-1 2-4 15,0 0 0-15,0 2-1 16,-5 1-1-16,0-1 0 16,-1 0 0-16,2 1-1 0,-3 0-2 15,1-1 3 1,-1 0-1-16,-3 2 2 16,3 0-1-16,-1 2 1 15,-1 0-1-15,-2 1 0 0,-4 1 0 16,-3 0 1-16,-3 2-1 15,0-2 1-15,1 1 0 16,2 1-2-16,3-2 0 16,-2 2 1-16,-1 1 1 15,-1 0-1-15,-1 1 1 16,-3 0-1-16,1 1 1 16,-2 0-1-16,1 0 1 15,-1 0-1-15,1 0 1 0,-2 0-1 16,-2 3 0-1,0-1 2-15,-5 0-1 0,-1 1 0 16,-3 1 1-16,-1 1 1 16,-2 0-3-16,0 0-1 15,0 0 1-15,0 0-3 16,0 0-2-16,0 0-6 16,0 0-14-16,0 0-50 15,-12 7-62-15,-3 2-63 16,-3-4-157-16</inkml:trace>
  <inkml:trace contextRef="#ctx0" brushRef="#br0" timeOffset="152211.01">17577 13411 603 0,'0'0'61'0,"0"0"-3"16,0 0 59-16,0 0-34 15,0 0-1-15,0 0-7 16,68 3-9-16,-46 4-7 16,5 2-12-16,2 4-12 0,4 3-2 15,2 2-11 1,1 2 1-16,1 1-6 0,1 2 2 15,-3-2-3-15,4 0 2 16,0 1-3 0,-2 0-4-16,6-1 3 0,2-1-1 15,3 1-1-15,0-1 4 16,2 0 0-16,-2-3-2 16,0-1-5-16,0 1 0 15,-1-3-1-15,-2 2-5 16,-2-5 5-16,-1 1 1 15,1-3-2-15,-1 0 10 16,0-1-2-16,1-1-4 16,-1 0-5-16,-2 2 7 0,3-2-8 15,-2 0 4 1,-1 0-7-16,2 2 6 0,-3-1-1 16,0 2 1-16,-1 0 0 15,-4-1-4-15,-1 3 4 16,-2-2-1-16,-1 0-1 15,2-2-2-15,-1 1 1 16,2-1 1-16,1 1 6 16,2-1-5-16,-2-1-1 15,1 0 2-15,-1 1 2 16,2-1-5-16,-5-2 3 16,2 0-1-16,0-3-2 15,1 1 4-15,3-2 0 16,1 1 1-16,-2-2-1 15,1 0-2-15,0 0 0 0,-3 0-1 16,1 0 1 0,-1 0-1-16,-1 0-1 0,1 0 1 15,-1 0-2-15,1 0-1 16,-3 0 2-16,-1 1-1 16,-1 3-3-16,-1 1 3 15,2 0 0-15,-1 0-1 16,-1 0 0-16,-1 1 1 15,-2 1-1-15,-1-2-1 16,-5 2 1-16,1 0 2 0,-5-1-3 16,-1 1 1-1,-3-1 0-15,-2-4 3 0,-3 1-2 16,-3-1-1 0,-2-2 2-16,-1 0-4 0,0 0 0 15,0 0 5-15,0 0-5 16,0 0-1-16,-1-7-8 15,-17-13-39-15,-13-8-56 16,-13-3-39-16,-8 1-48 16,-4 1-124-16,-4-1-305 15</inkml:trace>
  <inkml:trace contextRef="#ctx0" brushRef="#br0" timeOffset="155698.91">17301 11317 224 0,'0'0'197'16,"0"0"-89"-16,0 0 23 15,0 0-51-15,0 0-34 16,0 0 1-16,0 0-5 16,0 1 9-16,0-1 1 15,0 0 2-15,0 0 4 16,0-6-1-16,0-9-35 15,0-7-18-15,-1-7 1 16,-2-5 9-16,-3-5-6 0,2-6 6 16,-1-3 6-1,-1-2-9-15,3-1-2 0,0 5 3 16,3 4-1-16,0 5 1 16,0 7 2-16,0 5-1 15,0 5 4-15,0 5-4 16,0 4 5-16,0 4-5 15,0 2 2-15,0 4-3 16,0 1-4-16,0 0 0 16,0 0-5-16,0 0-1 15,0 0-2-15,0 0 0 16,0 0-1-16,0 0-3 16,0 0 2-16,0 1 2 15,0 4 2-15,-1-3 1 16,-1 1-3-16,2-1 0 0,0-2 1 15,0 0-1-15,0 0 0 16,0 0 0-16,0 0 2 16,0 0-1-16,0 0 4 15,0 0 5-15,0-6 1 16,0-1 0-16,-3 0-8 16,2 4-2-16,-3 3 3 15,-1 0 1-15,-4 0-3 16,-9 13-2-16,-5 9-1 15,-2 6 0-15,1 2 1 16,5-3 0-16,4-3 3 16,4-7-2-16,4-3-2 0,4-6 1 15,2-5-4 1,1-1 4-16,0-2 0 0,0 0 0 16,0-2 9-16,10-16 0 15,10-8-5-15,3-2-4 16,0 0 2-16,-7 5-2 15,-1 8 0-15,-4 5 0 16,-4 6-1-16,-1 4 1 16,6 0-4-16,0 8-4 15,4 13 8-15,-1 3 0 16,1 2 0-16,-2-4 0 16,-2 1-1-16,0-2 1 15,-3-1-15-15,0 0-48 16,0-5-47-16,0-2-16 15,2-5-32-15,-1-4-29 16,0-4-2-16,2 0-51 0</inkml:trace>
  <inkml:trace contextRef="#ctx0" brushRef="#br0" timeOffset="156147.49">17788 10432 374 0,'0'0'111'0,"0"0"10"16,0 0 45-16,0 0-40 15,0 0-20-15,0 0-68 16,-40-24-21-16,25 45 3 16,-2 6 28-16,7 3-3 15,4-4-11-15,4 1 3 16,2-1-13-16,3-4-13 0,12-1 2 15,6-4-3-15,1-3 0 16,0-4-8-16,1-5-1 16,3-5-1-16,1 0-5 15,2 0-68-15,0-15-32 16,-3-3-34-16,-3-6-75 16,-7-7-15-16,-5-10 7 15,-3-5 2-15</inkml:trace>
  <inkml:trace contextRef="#ctx0" brushRef="#br0" timeOffset="156263.79">18013 10383 186 0,'0'0'184'0,"0"0"-2"16,0 0-49-16,0 0-80 16,21 82 70-16,-3-26-18 15,6 3-64-15,6-4-21 0,0-3-12 16,-1 2-8 0,-2-1-6-16,-6 0-160 0,-4-1-208 15</inkml:trace>
  <inkml:trace contextRef="#ctx0" brushRef="#br0" timeOffset="157451.56">17819 15037 648 0,'0'0'32'0,"0"0"163"15,0 0-54-15,0 0-89 16,0 0-25-16,0 0-5 16,6-6 3-16,0 19-3 15,0 5 4-15,0 6 4 16,0 4 2-16,-3 5-6 15,-2-3-11-15,-1 0-7 16,0 0-6-16,2-5 0 0,-2-4 0 16,0-2-2-16,2-6 0 15,-2-5-1-15,0-2 1 16,0-2-25 0,0-3-71-16,0 2-55 0,-11-2-70 15,-4-1-93-15,-2 0-136 16</inkml:trace>
  <inkml:trace contextRef="#ctx0" brushRef="#br0" timeOffset="157739.06">17723 15293 439 0,'0'0'114'0,"0"0"41"16,0 0 9-16,0 0-61 0,0 0-17 15,0 0-20-15,-10-31-41 16,10 31-12-16,0 0-12 15,2 10 4-15,13 3 14 16,0 0 16-16,4-3-15 16,-1-2-1-16,6-2-4 15,1-5 5-15,2-1 21 16,1 0-8-16,-2-10-11 16,-7-4-7-1,1-5-3-15,-8 1-4 0,-2 1-5 16,-4 4 0-16,-3 4 5 15,-3 5-8-15,0 1-6 16,0 3 1-16,0 0-22 16,0 0-39-16,-6 0-62 0,-4 6-38 15,1 6-54-15,6 1-77 16</inkml:trace>
  <inkml:trace contextRef="#ctx0" brushRef="#br0" timeOffset="158178.15">18330 15270 84 0,'0'0'530'15,"0"0"-459"-15,0 0 144 16,0 0-112-16,0 0-34 0,0 0-13 16,-2-16-35-16,-8 16 8 15,-5 0-5-15,0 4 6 16,-3 4-1-16,1 4-8 16,1 0-6-16,1 4 9 15,2-2-3-15,4 2-9 16,3-4-5-16,6-2-1 15,0 0-6-15,0-4 9 16,0-1-5-16,6 0 5 0,4-4-3 16,7 1-1-16,-4-2 1 15,2 0-1-15,-3 0-3 16,-3 0 3-16,0 0-4 16,-5 0 0-16,2 0-1 15,2 0-1-15,0-5-37 16,3-2-86-16,1 0-139 15,1-2-352-15</inkml:trace>
  <inkml:trace contextRef="#ctx0" brushRef="#br0" timeOffset="159800.41">18446 15318 674 0,'0'0'75'0,"0"0"107"0,0 0-74 16,0 0-60-16,0 0 1 15,0 0 9-15,11-6-5 16,-7 6-7-16,3 0-7 16,-2 0 2-16,-2 0-13 15,0 1-5-15,0 2-3 16,-3 1-4-16,1 1 1 15,-1 0-2-15,0 2-1 16,0 1-1-16,0-1-3 16,0 2-1-16,0-1-2 0,0 0-2 15,-3 0-3 1,-3 1 5-16,0-1-6 0,-1-1 6 16,1-1-5-1,3-1 0-15,0-3 1 0,1-1-3 16,2 1 1-16,0-2-1 15,0 0 0-15,0 0 2 16,0 0-1-16,0 0-1 16,0 0 2-16,0 0-2 15,0 0 3-15,0 0-2 16,0 0 2-16,0 0-1 16,0 0 1-16,0 0-1 15,0 0 1-15,0 0-3 0,0 0 7 16,0 0-4-16,0 0 0 15,0 0 2-15,0 0-1 16,0 0-3-16,0 0 5 16,0 0-2-16,0 0-3 15,0 0 0-15,0 0-1 16,0 0 0-16,0 0 1 16,0 0-1-16,0 0 0 15,0 0 0-15,0 0 3 16,0 0-3-16,0 0-2 15,0 0 2-15,0 0 3 16,0 0-3-16,0 0 0 0,0 0 0 16,0 0-1-16,0 0 1 15,0 0 0-15,0 0 0 16,0 0 0-16,0 0 0 16,0 0 0-16,0 0 0 15,0 0 1-15,0 0-1 16,0 0 0-16,0 0 0 15,0 0 0-15,0 0 0 16,0 0-1-16,0 0 1 16,0 0 0-16,0 0 0 15,0 0 0-15,0 0 0 16,0 0 1-16,0 0 0 16,0 0-1-16,0 0 0 15,0 0 0-15,0 0 2 0,0 0-2 16,0 0 0-1,0-7 0-15,2-2-6 16,1-2 4-16,0 0 0 0,2-4 1 16,0 0 0-16,-2-1 2 15,0 1-1-15,2-2 1 16,-2 1-2-16,0 1 2 16,1-2-1-16,-4 1 1 15,0 3-1-15,0 0 0 16,0 1 0-16,0 2 1 15,0 0 0-15,0 2 0 16,0 2 2-16,0 3 0 16,0 2 1-16,0 1-2 0,0 0-2 15,0 0-3 1,-1 8-6-16,-5 11 8 0,0 4 1 16,0 2 0-16,-1 1 0 15,4 0 1-15,-1 1-2 16,1-3 1-16,2-2 0 15,-2-3 0-15,1-3 0 16,1-4 0-16,-1-3 0 16,2-5 0-16,0-1 0 15,0-3 1-15,0 0-1 16,0 0 3-16,0 0 3 16,0 0 1-16,0-10 1 15,0-5-8-15,0-5 1 0,5-5-1 16,1-1 0-1,-3-2 0-15,2 5 0 0,-1 4 1 16,-3 7-1 0,1 6 0-16,-2 3 2 0,0 2-2 15,0 1 0-15,0 0-2 16,0 0 0-16,0 3-4 16,0 12 0-16,0 8 4 15,0 2 2-15,-6 2 1 16,2-3-1-16,-1-1 0 15,2-3 0-15,0-4 0 16,1-4-1-16,1-3 1 0,1-5 0 16,0-2 0-1,0-2 0-15,0 0 1 0,0 0 5 16,0-9 3-16,0-9-6 16,3-7-3-16,4-3 2 15,1-1-4-15,-2 10 2 16,-3 6 0-16,-2 9 0 15,-1 4 0-15,0 0-4 16,0 10-5-16,0 10 1 16,0 5 8-16,0 2 0 15,0-3 0-15,0-2 0 16,-3-4-1-16,3-1 0 16,-1-4-13-16,1-3-27 0,0-3-27 15,0-1-45 1,0-6-115-16,0 0-209 0</inkml:trace>
  <inkml:trace contextRef="#ctx0" brushRef="#br0" timeOffset="160896.94">19687 12696 379 0,'0'0'352'0,"0"0"-259"15,0 0 88-15,0 0-77 16,0 0-35-16,0 0-25 0,-25-16-11 15,34 16-11 1,19 10 20-16,14 3 9 0,13-1-7 16,5-2-14-1,-2-4-6-15,-9-4-11 0,-7-2-4 16,-16 0-4-16,-7 0-1 16,-10 0-1-16,-5 0 2 15,-1 0 2-15,-3 0 2 16,0-4 0-16,0-2-1 15,0-3-7-15,-10-4-1 0,-5-2-5 16,-6-1 5 0,0-2 1-16,6 2 1 0,4 5-2 15,6 4 1-15,5 4 0 16,0 3-2-16,0 0-3 16,0 0-2-16,0 1 2 15,5 12-2-15,9 8 6 16,1 6 1-16,-2 4 4 15,-5 0 1-15,-3-2 1 16,-5-3-4-16,0-3 0 16,-2-2 0-16,-12-2-1 15,-5-3-2 1,-1 1-1-16,1-3-20 0,2-1-47 16,4-2-67-16,9-5-60 15,4-4-133-15,0-2-130 16</inkml:trace>
  <inkml:trace contextRef="#ctx0" brushRef="#br0" timeOffset="161287.54">20388 12556 271 0,'0'0'322'16,"0"0"-266"-16,0 0 148 15,0 0-60-15,0 0-68 0,0 0-32 16,-3-10-14-16,-6 17 18 16,-4 11 17-16,0 8-24 15,-2 3-4-15,1 5-5 16,3 0-11-16,1-3-5 15,6-3 1-15,2-2-1 16,2-5-2-16,0-3 1 16,6-4-9-16,11-2 0 15,-1-4 1-15,5-1-6 0,1-4 1 16,0-1-2 0,0-2-18-16,2 0-57 15,2 0-92-15,0-2-46 0,-4-8-188 16</inkml:trace>
  <inkml:trace contextRef="#ctx0" brushRef="#br0" timeOffset="161635.73">20624 12530 603 0,'0'0'126'0,"0"0"-5"0,0 0 37 15,0 0-97-15,0 0-18 16,100-23 15-16,-73 25 5 16,-6 10-3-16,-6 2-6 15,-6 2-25-15,-8 4-2 0,-1 3 1 16,0 5-1-16,-7-1-8 16,-7 1-8-16,1-2 3 15,5-4-6-15,2-4 0 16,6-5-8-16,0-1 0 15,2-4 6-15,18-2-2 16,9-5 5-16,10-1-6 16,4 0-3-16,8 0-8 15,1-3-25-15,2-6-10 16,0-1-107-16,-11-2-62 16,-9-1-331-16</inkml:trace>
  <inkml:trace contextRef="#ctx0" brushRef="#br0" timeOffset="162781.21">15360 12786 566 0,'0'0'306'0,"0"0"-306"15,0 0 89-15,0 0-11 16,0 0-65-16,0 0 41 16,-58-6-29-16,33 16 5 15,-6 3 7-15,-7-1-5 0,-5 0-15 16,-8 0 4-16,-5-2-11 15,-5-1-2-15,2-2 5 16,4-3 6-16,6-2 4 16,6-1-8-16,10-1-9 15,8 0-2-15,13 0 1 16,7 0 3-16,5 0 8 16,0 0-13-16,0 0-3 15,11 0 0-15,12-3 3 16,9-5 1-16,5-2-1 15,1-3-1-15,1-3-2 16,-1 1 1-16,-5-2 1 16,-5 2 3-16,-6 1-3 15,-10 5 5-15,-4 3 14 0,-7 3 1 16,-1 3 4-16,0 0-13 16,-1 0-13-16,-17 10-2 15,-11 10-2-15,-3 5 8 16,-3 1-4-16,5 2 1 15,8-1-1-15,12-2-1 16,7 1-2-16,3-2 2 16,0-2 1-16,16-5-1 15,9-1 1-15,4-3 0 16,4-5-6-16,-1-1-37 16,-2-1-40-16,-4-2-92 15,-5 0-89-15,-3 2-164 16</inkml:trace>
  <inkml:trace contextRef="#ctx0" brushRef="#br0" timeOffset="163133.97">15013 13204 662 0,'0'0'34'0,"0"0"87"0,0 0-2 15,0 0-59 1,0 0-6-16,-82 35-13 0,66-17 2 16,2 2 10-16,-1 1-10 15,6 0-22-15,2 0 3 16,4-2-11-16,3-4 1 15,0-2-3-15,0-3-1 16,4-2-7-16,10-2 0 16,2-3 1-16,2-3 3 15,3 0-7-15,1 0-43 16,6 0-74-16,2-9-99 16,3-2-172-16</inkml:trace>
  <inkml:trace contextRef="#ctx0" brushRef="#br0" timeOffset="163423.54">15227 13251 690 0,'0'0'126'0,"0"0"-37"0,0 0 36 0,0 0-65 15,0 0 20-15,0 0-18 16,86 2-1-16,-78 10-7 15,-8 3-9-15,0 0-11 16,-2 1 4-16,-13-1-10 16,-1-1-11-16,4-1-5 15,2-3-4-15,6-3-6 0,4-3-2 16,0-1-5-16,0-3 4 16,18 0-9-16,13 0-15 15,12 0-38-15,7-5-65 16,4-1-41-1,-2 0-258-15</inkml:trace>
  <inkml:trace contextRef="#ctx0" brushRef="#br0" timeOffset="-210367.65">16157 11447 400 0,'0'0'63'0,"0"0"-15"15,0 0 40-15,0 0-59 16,0 0 3-16,0 0 16 0,0 0 27 16,-5-55-5-16,5 52-3 15,0 0-3-15,0 2-1 16,0 1-32-16,0-2-5 15,0 2-14-15,0 0-7 16,0 0-9-16,0 0 4 16,4 0-4-16,5 2-3 15,3 7 14-15,2 4-7 16,0 0 18-16,2 0-11 16,-1 1 18-16,2-1-3 0,-2 0-8 15,4 3 9 1,-1-1-17-16,3 4 6 15,1 1-7-15,2 1-3 0,-1 3 7 16,-1-2-9-16,0 3 1 16,-2-3 8-16,1 0-8 15,-2 3 13-15,1-4-6 16,-3 0-7-16,-3-3 7 16,1 0-7-16,-3 0-1 15,1-1 4-15,-1 1 2 16,-1 3-3-16,3 0 2 15,0 2-2-15,0-1 11 16,3 1-12-16,-1-1-1 16,0 0 8-16,0-4-7 0,-4 1 0 15,-1-1-1-15,-3 0 6 16,0-1-2-16,-1 0-5 16,2-2 4-16,0-1 7 15,0 1-8-15,3-3 3 16,-2 1-6-16,1 0 8 15,2-2-6-15,-2 0-2 16,2-1 0-16,-1-2 2 16,2 2 2-16,0 0-1 15,1 0 4-15,0 0-6 16,-1 3 7-16,2-1-3 16,-3 1 0-16,4 1 4 15,-4 2-5-15,2-1 2 16,-1-1 2-16,-1 3-6 0,-1 0 4 15,-2 0-5 1,4 0 0-16,-2 0 3 0,2 0 1 16,0 0-4-1,0-1-1-15,0-1 4 0,2 1-2 16,0-1-1-16,1 2-1 16,-1-2 3-16,1 3 2 15,-2-3-1-15,2 0 0 16,-4 1-2-16,3-2 0 15,-2 2-2-15,2-2 0 0,-2 0 2 16,-2 0 2 0,1-2-4-16,-2 0 0 15,0-2 4-15,-3-3-1 16,0-1-3-16,-2-2 0 16,-2-1 0-16,-2-2 6 0,-1 1-6 15,-1-2 0-15,0 0 2 16,0 0-1-16,0 0-1 15,0 0 0-15,3 0-4 16,-3 0 10-16,0 0-6 16,0 0 0-16,0-6-13 15,0-6-37-15,0 1-128 16,0 4-109-16,0 4-160 16</inkml:trace>
  <inkml:trace contextRef="#ctx0" brushRef="#br0" timeOffset="-209243.06">17418 12745 330 0,'0'0'132'16,"0"0"-66"-16,0 0 50 15,0 0-41-15,0 0 40 16,0 0-22-16,36 0-25 15,-27 0 2-15,1-4-19 16,2-4 6-16,2-2-9 0,2-1-14 16,0-4-1-16,2-2-16 15,0 1 9-15,3 1 0 16,0 1-16-16,0 0 15 16,1 0-5-16,1 0-12 15,-1-2 19-15,-4 2-23 16,0-1-3-16,1 0 8 15,1 0-9-15,-1 1 13 16,-3 0-3-16,2-1-9 16,-1 1 7-16,1-3-7 15,-2 1-1-15,2-3 6 16,1-1-4-16,-2 0 3 16,5 1-3-16,2 1 2 15,-3-1 8-15,1 2-11 16,-1 0-1-16,-4 2 3 0,2 1 0 15,-1-2-3 1,0 2 2-16,1-2 0 0,1 2-2 16,0 0 0-1,0 0 0-15,-2 2 0 0,-2-3 1 16,-1 4-2 0,3-2 1-16,0-2 0 0,1 1-1 15,2-3 1-15,0 0 0 16,3 0-7-16,1-2 14 15,-1 1-7-15,-3 0 0 16,3-1 1-16,-2 1-2 16,2 1 1-1,-3 0 0-15,3-1-4 0,-3 1 10 16,1-2-6-16,-1 0 0 16,1 2 1-16,-1-1-1 15,-1 1 0-15,1 2 0 0,-2-2-4 16,1 4 9-16,-1-1-4 15,-1-1-1-15,1 1 0 16,2 0-1 0,-1-3 1-16,3 0 0 0,0-1-2 15,0 0 5-15,-1-1-3 16,1-1 0-16,1-1 3 16,1 0-5-16,1 0 2 15,-4 1 0-15,4 1 0 0,-1-4 5 16,2 0-4-1,-4-1-1-15,-1 0 0 16,0 2 3-16,0-1-3 16,1-1 0-16,1 5 0 0,-5 2 7 15,-4 4-7 1,-2 1 1-16,-1 4 1 0,-4-1 8 16,2 2-6-16,-2 2 2 15,1-2-3-15,1 0 1 16,0-1-2-16,1 0-2 15,2 0 2-15,-2 1 0 16,-1 1 0-16,0 0 0 16,0 1 10-16,-1 0-11 0,-1 1 6 15,1 0 1 1,-3 0-5-16,1-2 7 0,1 3-9 16,-5-1 3-1,0 3 12-15,-1-2-10 0,-2 2 5 16,0 1-7-16,0 0-3 15,0 0-2-15,0 0 0 16,0 0-20-16,0 0-24 16,-6 0-42-16,-11 0-27 15,-3 8-13-15,-2 4-43 16,-1 1-17-16,-3 0-74 16,1 0-30-16</inkml:trace>
  <inkml:trace contextRef="#ctx0" brushRef="#br0" timeOffset="-207617.94">16002 14190 309 0,'0'0'97'15,"0"0"-61"-15,0 0 99 16,0 0-66-16,0 0-33 16,0 0 0-16,-24 24 23 15,24-24 17-15,0 0 3 16,0 0 5-16,0 0-16 16,8 0-13-16,8-9-7 0,2-2-18 15,6 0-9-15,3-3 2 16,1 2-13-16,3-2 9 15,5 0-10 1,2-1 6-16,1 1 14 0,2 0-16 16,-4-1-2-16,2 0 5 15,1-2-14-15,-1 0 21 16,0-1-7-16,2 1-4 16,1-2 11-16,0-1-12 15,0 1 1-15,-2 1 0 0,-1-4-12 16,0-1 9-1,4 1-3-15,-2 0-4 0,-3-2 7 16,-2 4-9-16,-2 0 7 16,-1 1-3-16,3 0-1 15,-2 0 9-15,-1 1-12 16,-3 1 5-16,-3 2-3 16,0-1-2-16,1 2 0 15,-1 1 0-15,3 1 3 16,0-1-3-16,-2 2 0 15,-3 0 1-15,-2 1-3 16,-3-2 3-16,2 1-1 16,1-2 0-16,3 0 3 15,0 1-4-15,3 1 1 0,-1-2 0 16,-2 2 1-16,-2 1-1 16,-4 1 0-16,-4 2 0 15,-3 1 3-15,-3 1-3 16,1 1 0-16,-1-2 3 15,-1 2-5-15,0 0 2 16,1 0 0-16,1-1-2 16,-2 1 6-16,1 1-4 15,-2 0 0-15,-2 1 0 16,1-3-1-16,0 3 3 16,1-1-2-16,0-2 0 0,-1 3 5 15,2-3-5 1,-2 2 1-16,1-1 2 15,0 0 1-15,-1 1-4 0,-1-1 0 16,-3 2-3-16,0 1 6 16,-2 1-3-16,-1 0 0 15,0 0-11-15,0 0-61 16,-3 4-136-16,-6 6-126 16,-1-3-346-16</inkml:trace>
  <inkml:trace contextRef="#ctx0" brushRef="#br0" timeOffset="-206422.51">17751 13446 514 0,'0'0'93'16,"0"0"-5"-16,0 0 55 16,0 0-88-16,0 0-7 15,0 0 20-15,47-14-15 0,-36 12-18 16,1 2-4-1,1 0-7-15,3 0 13 0,3 0-26 16,1 0 18-16,1 3-13 16,-1 4-14-16,-1 1 14 15,1 0-15-15,2 2 8 16,2 0 6-16,3 0-12 16,2 1 17-16,4-1-6 15,0-2-7-15,1-1 8 16,-1 0-10-16,-3-2 2 15,-2-1 2-15,-2 0-8 16,-1 0 11-16,-2 1-4 16,2 0-6-16,-1 1 13 15,-2 0-15-15,-1-2 7 0,-2 0-2 16,2 0-5-16,2 0 11 16,1 1-10-16,-1 0 6 15,4 2 3-15,-2 0-10 16,0-1 6-16,0 0-2 15,-1 1 0-15,-2 0-1 16,-1 2 2-16,3 0-4 16,3 1 13-16,1 3-8 15,2-2 10-15,-3 2 2 16,-2-2-16-16,-1 0 13 16,0-1-8-16,1 0-2 15,2 0 13-15,0 1-11 0,0 0 1 16,-3-2-3-1,0 1-1-15,-1-2 1 0,1 2-4 16,0 2 0-16,0 0 8 16,1 0-7-1,2-1 3-15,0-2 8 0,0 1-11 16,-2-1 13-16,-2 0-10 16,1-1-4-16,-2 2 13 15,3-1-13-15,-2 0 6 16,2 1-3-16,-1 0 0 15,1 1-1-15,0 0-2 16,1 2 0-16,0 2 5 16,-1-1 1-16,0-1-7 0,0 3 2 15,-2 0 4-15,1 1 1 16,-2 1 0-16,0 0-4 16,0 2 10-16,0-2-8 15,-1-1 0-15,0 0-3 16,-2-4 0-16,-3-2 6 15,-1-3-7-15,-3 1 1 16,0-3 15-16,-1-2-11 16,0 0 12-16,0-1 0 15,0 0-9-15,-1-2 13 16,-1 1-9-16,0-1-3 16,-2 1 10-16,0-2-17 15,-2 0 11-15,-2 1-3 16,0-1-11-16,-1 0 15 15,-1 1-10-15,-1-1 0 0,2 0 11 16,-2 0-15-16,0 2 10 16,0-2-7-16,0 0 0 15,0 0 2-15,0 0-6 16,0 0 0-16,0 0 4 16,0 0-1-16,0 0-2 15,0 0-1-15,0 0-8 16,0-6-36-16,-6-7-80 15,-18-1-53-15,-14-1-86 16,-12 1-522-16</inkml:trace>
  <inkml:trace contextRef="#ctx0" brushRef="#br0" timeOffset="-171928.2">9051 13964 99 0,'0'0'113'0,"0"0"-80"0,0 0-27 0,0 0 13 15,0 0-4-15,0 0 2 16,0 0-10-16,0 0 4 16,0 0 2-16,0 0-8 15,0 0-5-15,-1 1 0 16,1 1-7-16,0 1-3 15,0 1-11-15,0-3-53 16,0-1-54-16</inkml:trace>
  <inkml:trace contextRef="#ctx0" brushRef="#br0" timeOffset="-171042.58">9051 13964 45 0,'30'-14'59'0,"-27"11"-28"15,5-1-18-15,-2 2-2 0,4-2-2 16,0 0-3-16,5-3 0 15,2-3 0 1,3-1 13-16,0 0 1 16,1-2 4-16,-2 4-9 15,-1-1 7-15,0 0 6 16,3 4-5-16,-3-4-18 0,0 1 3 16,-3 1 11-16,-1-1-4 15,0 2 2-15,-1 0 4 16,2-1-1-16,-1-1-7 15,4-2 18-15,1 0 2 16,1-2-1-16,-1 0-16 0,0 2-8 16,-1 1 9-1,0 0-13-15,0 1 3 0,3 1 1 16,-2 0-6-16,-1-1 0 16,0 0 8-16,3-1-3 15,3-2 4-15,0 2-1 16,-1-1-8-16,0 0 1 15,-2-1 9-15,1 1-11 16,-1 2 3-16,0-3 7 16,0 1-10-16,0 1 4 15,-3-2 3-15,4 1-4 16,-1 0-4-16,-2 1 6 16,2-1 0-16,0 1-1 15,-4 0 1-15,0 2-1 16,-2-1-1-16,5 1-2 15,-4-1 2-15,2 1-2 0,3-1 1 16,-3 1-2 0,1 0 1-16,-1-1 2 0,0-1-3 15,3 0 0-15,-5 2 1 16,4-1 2-16,-2 1-1 16,-2-2-3-16,5 1 3 15,-2 0 0-15,2-2-3 16,0 1 0-16,0 0 2 15,0 0 2-15,1-2-4 16,-1 2 0-16,2-1 1 16,0 0-1-16,1 0 0 0,-3 0 0 15,2-1 0 1,-3 1 0-16,0 1 1 0,1-3-1 16,-1 2 0-16,0 0 2 15,1 0-2 1,-2-1-1-16,-2 2 1 0,0 0 5 15,0 0-5-15,1 0-2 16,-3-1 2-16,3 3 1 16,-1-1-1-16,-3 1 0 15,4 2 1-15,-5 1-1 16,-2-1 0-16,-1 2-1 16,-2-1 1-16,-2 3 0 15,-3 0 1-15,-2 1-1 16,1-1 0-16,-2 2 1 15,0 0 0-15,0 0-2 0,0 0 1 16,0 0-52 0,-2 0-88-16,-8 0-118 0</inkml:trace>
  <inkml:trace contextRef="#ctx0" brushRef="#br0" timeOffset="-169208.4">9833 13534 149 0,'0'0'55'0,"0"0"-43"16,0 0-6-16,0 0 8 15,0 0 10-15,0 0-1 0,-33 10 2 16,33-10 6-16,0 0 24 15,0 0-12 1,0-3-17-16,10-4-1 0,4-3-11 16,1 0-11-16,4-2 8 15,2 1-7-15,4 0 1 16,4-3 4-16,-2-2 3 16,10 1 0-1,-3-4 2-15,4 1 13 0,-1-1-11 16,-1-1-7-16,-2-2 16 15,-2 3-8-15,-4-1-2 16,2 2 4-16,-3-1 3 16,-1 1-3-16,4-2-12 15,0 1 1-15,4-3 0 16,1 2-7-16,1 2 10 16,2 0-3-16,-4 1-1 0,-1 0 0 15,-1-2-4 1,-3 3-2-16,3 0 0 0,-2 1 4 15,-1-1-2-15,1 0-2 16,2 0-1-16,-1-1 2 16,0 0 2-16,2-1-3 15,-3-1 2-15,3 1 0 16,-3-2 1-16,-2 2 6 16,0-1-6-16,-1 2 1 15,-1-2-1-15,1 1 4 0,-2-2-5 16,0 1-2-1,0 2 5-15,-2 0-5 0,2 2 1 16,2-2 4-16,2 0-5 16,-3 1 3-16,3 1 0 15,-4 1-4-15,-2 0 3 16,-1 1-2-16,0 0-1 16,0 0 2-1,-2 1-2-15,2 1 2 0,-1-2-1 16,-1-1-1-16,-1-2 0 15,3 1 1-15,-1-1-1 16,2 1 4-16,0-2-4 16,1 1 0-16,-1-1 3 15,2 0-3-15,2 0 5 16,-2-1-4-16,2 3 7 16,-2-1-5-16,-3 0 0 15,0 2 1-15,0 0-3 0,1-1 0 16,1 2-1-16,-1-1 0 15,1 0 0-15,-1 0 2 16,1 1-2-16,-2-1-1 16,2 2 1-16,1-4 0 15,-1 0 4-15,1 0-3 16,2 0-2-16,0-1 0 16,-2 0 1-16,1 0 2 15,-1 3-2-15,-1-2 0 16,3 2 0-16,-2 0 1 0,-1 0-1 15,0 0 0-15,0 0 0 16,1-1 0-16,0 1 0 16,1 1 1-16,-2 0-2 15,0 2 1-15,-2-1 0 16,-1 2 0-16,-2 0 0 16,2 2 1-16,0-2-1 15,-1 0 0-15,2-1 0 16,0 0 1-16,1-1-1 15,1 0 0-15,-1-1 0 16,0 0 0-16,-1 1 1 0,1-2 0 16,2-1-2-1,-3 3 2-15,1-1-2 0,-1 0 2 16,-1 0 2-16,0 1-3 16,1 1 0-16,-1-2 0 15,4 0 0-15,-5 0 0 16,4 2-2-16,-5 0 0 15,-1 0 4-15,-2 2-3 16,-4 2 1-16,2 0-3 16,-2 0 3-16,-2-2 1 15,5 1-1-15,0 2 0 16,0-1 0-16,-2 0 0 16,4 0 0-16,-2-1 1 15,1-2-1-15,4 2 1 16,-3-2-2-16,4-2 1 0,-1 2-1 15,1-1-2 1,1-1 3-16,-1 3 3 0,1-2-3 16,-1 1 1-16,1 0 4 15,-4 1-5-15,0-1 4 16,-1 2-1-16,-1-1-3 16,-2 1 8-16,-1 2 1 15,-4-1-4-15,0 2 0 16,1 2-2-16,-2-1-2 15,-1 0 4-15,1 1-2 16,0-1-2-16,0-1 1 0,-2 3 0 16,0-1 2-1,0 0-2-15,0 0 0 0,-3 0 3 16,0 0-1 0,1 0 2-16,-1 2 2 0,0 0-3 15,-1 1-1-15,-2 0 1 16,0-2-2-16,0 2 4 15,0 0-1-15,0 0 3 16,0 0-1-16,0 0-3 16,0 0 0-16,0 0 4 15,0 0-7-15,0 0-2 16,0 0-16-16,0 0-3 16,-2 0-99-16,-4 7-110 0,-4-1-115 15</inkml:trace>
  <inkml:trace contextRef="#ctx0" brushRef="#br0" timeOffset="-164183.21">10770 14505 53 0,'0'0'79'0,"0"0"-64"16,0 0 42-16,0 0-7 15,0 0-16-15,0 0 4 16,-2-75-11-16,1 63-8 15,-1 2 4-15,-2-2 4 0,0 0-12 16,1-2 2-16,0 1-16 16,-5-3 3-16,5-1 11 15,-6 0-7-15,3-1 2 16,-1 1 1-16,1 1-2 16,-2-2 5-16,1 1-1 15,1 0-1-15,3 0 4 16,0-3-1-1,0 2 4-15,1-2-4 0,-1 0 3 16,2 0-4-16,-2-2-2 0,0 4-2 16,0-4 7-1,0 3-2-15,-1-1 2 0,-1-3-3 16,-1-1 1-16,1 1 5 16,0-4-8-16,0 1-3 15,1 2 14-15,1 0-10 16,0 5-4-16,0-1 2 15,-2 1 8-15,2 1-1 16,-1 0 3-16,1-1 4 16,3-2-5-16,0-3-15 15,0-2 1-15,0 0 1 16,0 1-2-16,0 1 8 16,0 2-1-16,0 1 4 15,0 2-6-15,0-1-6 16,0-1 3-16,3 1-5 0,1 0 4 15,2 1-2 1,2-3-4-16,1 2 11 0,-1-1-7 16,0 0 2-1,1 2-4-15,-1 0-1 0,0 0 3 16,0 3-1-16,1-2-3 16,1 1 3-16,1-2 0 15,1 1-1-15,2-3 2 16,2 0-2-16,1-1 4 15,-3 4-6-15,1 1 5 16,-5 4-4-16,-2 2 3 16,2-1 3-16,-1 2-4 15,2-3 0-15,2 0 0 0,0 0 0 16,4-2-3-16,-5 2 3 16,2-1-1-16,-3 1 0 15,1 1-1-15,1-1 0 16,-1 0 2-16,3 1 0 15,-3-2 2-15,4-2 1 16,-2 0-4-16,5-2 1 16,-2 0-1-16,-1 0 3 15,-4 2-4-15,0 2 3 16,0-1 3-16,-1 1 4 16,2 2-8-16,0-1 3 15,4-2-5-15,-2 0 0 16,2 0-1-16,2 1 2 0,-2 2-2 15,-2 0 1-15,0 2 1 16,0-1-1-16,0 1 0 16,-1 1-1-16,0-1 2 15,0 2-1-15,1-1-1 16,1 1 0-16,2 1 0 16,-1 0 1-16,2 1 0 15,-1 1-1-15,4-1 0 16,-1 2 0-16,1-2 0 15,-1 2 1-15,3-2 0 16,-2 2-1-16,2 0 1 16,-3 1-1-16,2 1 1 0,0 1 0 15,0 0-1-15,4 1 2 16,-2 0-1-16,2 0 1 16,0 0-1-1,1 0 0-15,0 0-1 0,2 0 4 16,0-2-4-1,-2 1 5-15,-2 1-4 0,-1 0 1 16,1 0-1-16,-4 0 1 16,-1 0 0-16,3 0 0 15,1 0-2-15,2 0 1 16,3 0-2-16,0 0 2 16,1 0 1-16,-1 3-1 15,0 1 0-15,-2 0-1 16,0 2 1-16,-5 0-1 0,4-1 1 15,-2 1-1-15,0 0 0 16,1-1 1-16,-1 1-1 16,1 1 0-16,0 0 2 15,3 1-1-15,-2 0 0 16,-1 1-2-16,0 1 1 16,-1 1 0-16,-1-1 0 15,0 0 1-15,1 0-1 16,-1-3 2-16,-1 1-1 15,-4 1-1-15,0-1 1 16,-2-1-1-16,0 2 2 16,0-1-1-16,1 1 1 0,1 0-1 15,-1 2 1-15,1-1 0 16,0 2 0-16,-3 2 1 16,-1 2-2-16,3 1 2 15,-5 1 1-15,2-1-3 16,0 0-1-16,1 1 5 15,-2-2 0-15,2 1-2 16,-2-3 4-16,0 1-6 16,0-2 0-16,1 3 1 15,-3-2 0-15,0 2 1 0,1-1 1 16,-2 0-1 0,-1-2 0-16,-1-3-1 15,-1-2 4-15,-2 1-5 16,-2-3 2-16,0-1-3 0,-2 0 0 15,1-1 2 1,-2 0 1-16,-1-3-1 0,2 1-2 16,-2-1 0-16,0-1 0 15,0 0 4-15,0 0 2 16,0 0-2-16,1 0 5 16,-1 0-1-16,0 0 2 15,0-7-10-15,0-4-1 16,-1-2-93-16,-4 2-76 15,1 1-155-15,-6 1-461 16</inkml:trace>
  <inkml:trace contextRef="#ctx0" brushRef="#br0" timeOffset="-129053.81">10188 5602 1 0,'0'0'422'0,"0"0"-356"16,0 0 40-16,0 0-17 15,0 0-35-15,0 0 19 16,0 0-28-16,-5 0-18 15,5 0 23-15,0 0-25 0,3 0 0 16,5 0 10-16,10 0-14 16,6-6 16-16,10-6-20 15,9-1-15 1,11-4 18-16,10 0-18 16,6-2 15-16,11 1 15 0,-2 0-27 15,-2-2 12-15,-5 0-17 16,-5-1 3-16,-4-1-10 15,0-1 13-15,4 0-6 16,9-1 0-16,10-1 4 16,8 0-4-16,9-1 0 15,-1 2 0-15,-4 2-4 16,1-2 7-16,-4-3-3 16,1-1 0-16,-7-1 7 15,-2-2-12-15,-10 3 5 16,-1-2 0-16,1 2 1 15,0 0 0-15,1-2-1 16,4 4 3-16,0-2 7 0,-2-1-9 16,1 2 4-16,-6-2 12 15,2 1 8-15,-2-1-17 16,7 1 14-16,-3 1-4 16,1 2-12-16,1-2 10 15,-11 3-13-15,-1 0 0 16,-7 3 10-16,-8 3-8 15,-2 1 20-15,-5 1-20 16,-5 2 4-16,-6 1-2 16,-10 3-6-16,-4 3 0 0,-8 2 4 15,-8 1 2-15,-3 1-7 16,-2 1 0 0,1 1 8-16,-1 0-10 0,1-1 2 15,-1-1 0-15,2 2-3 16,0 0 4-16,-3-1-2 15,2 2-5-15,-2 0-85 16,0 0-19-16,0 0-55 16,-17 6-182-16,-11 4-242 15</inkml:trace>
  <inkml:trace contextRef="#ctx0" brushRef="#br0" timeOffset="-126971.86">11171 13423 441 0,'0'0'114'0,"0"0"-83"16,0 0 58-16,0 0-19 16,0 0-19-16,0 0-9 15,0 0-6-15,0-1-8 0,0 1 15 16,0 0-16 0,0 0 9-16,0 0 16 15,0 0-17-15,0 0 12 0,0 0 8 16,0 0-9-16,0 0 9 15,0 0-27-15,0 0-13 16,0 0 10-16,0 0-23 16,0 0 7-16,0 0-7 15,0 0 3-15,0 0-10 16,0-1 5-16,0-1-12 16,0 1-42-16,5-2-71 15,5 2-34-15,8-1-60 16,12-3 9-16,6-5-208 15</inkml:trace>
  <inkml:trace contextRef="#ctx0" brushRef="#br0" timeOffset="-125936.59">17075 12626 560 0,'0'0'105'0,"0"0"-32"16,0 0 57-16,0 0-26 0,0 0-29 16,0 0 9-16,0-5-26 15,0 5 0-15,0-2 4 16,0 2-30-16,0 0 13 15,0-1-15-15,0-1-17 16,0 2 18-16,0-1-24 16,0 1 2-16,0 0 3 15,0-1-9-15,0 1 3 16,0-2-6-16,0 2-1 16,0 0-6-16,0-1-14 15,0-1-47-15,0 1-49 0,4-2-110 16,1 2-43-1,-2-2-160-15</inkml:trace>
  <inkml:trace contextRef="#ctx0" brushRef="#br0" timeOffset="74121.12">22434 11973 132 0,'0'0'123'16,"0"0"-123"-16,0 0-83 15</inkml:trace>
  <inkml:trace contextRef="#ctx0" brushRef="#br0" timeOffset="76251.3">22831 12169 365 0,'0'0'36'0,"0"0"62"0,0 0-48 16,0 0-39-16,0 0-3 16,0 0 16-16,0 0 5 15,0 0 1-15,0 0 3 16,0 0-1-16,0 0 2 15,-6 2-22-15,-5-1 15 16,-6 2-12-16,-7 2-7 16,-2 1-7-16,1-1 4 15,-1 3-2-15,4-3 4 16,7 1-1-16,2-2-4 16,4-1 5-16,6 0-6 15,1-3 1-15,2 0-2 16,0 0 1-16,0 0 9 0,0 0 8 15,0 0 28-15,0 0 1 16,0 0-14-16,0 0-5 16,0 0-2-16,0 0-10 15,0 0-2-15,0 0-9 16,0 0-4-16,0 0 8 16,0 0 6-16,0 0-1 15,0 0-5-15,0 0-8 16,0 0 2-16,0 0-3 15,0 3-10-15,0 4 5 16,2 4 5-16,1 2 0 16,0 1 1-16,-2 0 2 15,1 0-2-15,-1-1-1 16,1-3 0-16,-1-2 1 0,2-3 3 16,1-2-8-16,-2-2 3 15,1 0 1 1,0-1 1-16,5 0-1 0,5 0 3 15,2 0-2-15,6 0 1 16,0-5-2-16,3-1 1 16,-1 0 7-16,-2 1-11 15,-4 0 3-15,-4 2 0 16,-5 3 0-16,-4-1 1 0,-4 1 0 16,0 0-1-1,0 0 1-15,0 0-1 0,0 0 0 16,0 0-4-16,0 0 2 15,0 0 4 1,0 0-1-16,0 0-1 0,0 0 0 16,0-1 6-16,0-2 0 15,-1-3-5-15,-5 0 1 16,1-1-2-16,-4-1 0 16,5-1 0-16,-1 1-8 15,2 1 8-15,2 2 0 16,1-1-2-16,0 2 1 15,0-2 1-15,0 0 0 16,-2 3 1-16,2 0 0 16,-1 1 0-16,1 2-1 0,-2 0 2 15,1 0 2 1,-1 0-4-16,1 0-3 0,-3 0-3 16,-2 0 4-16,-2 0 2 15,-4 0 5-15,-3 5-5 16,0 2 3-16,-3-1-3 15,-1 0 2-15,2-2-2 16,3-1 3-16,5 0-3 16,4-2 0-16,4-1 4 15,1 0-8-15,0 0 4 16,0 0-15-16,0 0 7 16,0 0 7-16,6 0 1 15,7 0 0-15,3 0 6 16,5-1-3-16,-1-5-2 0,-1 2-1 15,-4-2 3-15,-3 3-1 16,-6 0 0-16,-3 2-2 16,-3 1 1-16,0 0 0 15,0 0-1-15,0 0 0 16,0 0-2-16,-8 0 2 16,-6 4 0-16,-1 5 1 15,0-1-1-15,3-1 3 16,3-1-3-16,3-1 0 15,0 0 0-15,5-4 0 16,1-1-1-16,0 0-5 16,0 0-10-16,1 0 16 15,11 0 3-15,0 0 4 16,3-3 0-16,-8-1-6 16,-2 1 3-16,-4 3 1 15,-1 0-3-15,0 0-2 0,-3 0-2 16,-11 0-2-16,-2 6 3 15,1 2 2-15,2 1-2 16,2-1 1-16,5-2 0 16,1-2-3-16,5-1 3 15,0-3-5-15,0 0-4 16,0 0-1-16,0 0 10 16,7 0 10-16,3 0-6 15,1-6 0-15,-2 2-2 0,-2 0-2 16,-4 2 1-1,-1 1 5-15,-2 1-7 0,0 0 1 16,0 0-7-16,0 0 2 16,-2 0 4-16,1 0 2 15,-1 3-2-15,2 0-4 16,0-2 0-16,0-1-6 16,0 0-11-16,3 0-37 15,9 0-84-15,3 0-57 16,0-1-268-16</inkml:trace>
  <inkml:trace contextRef="#ctx0" brushRef="#br0" timeOffset="84317.2">23040 12351 236 0,'0'0'111'16,"0"0"-13"-16,0 0-37 16,0 0-31-16,0 0-5 15,0 0 29-15,10-16 2 16,-10 16 0-16,0 0 1 16,0 0-8-16,0 0-17 15,0 0-32-15,0 0-3 16,0 5 3-16,-7 6 17 0,-2 2-4 15,0 1-11-15,0-3 0 16,1 1 4-16,4-5-6 16,-1-2 1-16,4 0-2 15,1-4-1-15,0-1 1 16,0 0-6-16,0 0 7 16,0-1 0-16,9-11 4 15,4-2-1-15,4-3-3 16,-4-1-7-16,3-2 6 15,-2 2 1-15,-1 1 0 16,-4 4 6-16,-4 3-1 16,-2 4 24-16,-2 2 14 15,-1 4 11-15,0 0-6 16,0 0-39-16,-3 0-9 0,-6 9 0 16,-4 5 11-1,-2 3-10-15,1 1 1 0,1-1-1 16,1 0 2-16,0-3-3 15,3-3 0-15,3-1 3 16,3-5-3-16,3-3-2 16,0-2 1-16,0 0-7 15,0 0 8-15,0-2 1 16,6-10 2-16,5-4 0 16,4 0-2-16,-5-1 1 0,3 2-1 15,-4 2 0 1,-2 1 5-16,-6 7 1 0,-1 0 1 15,0 4 9-15,0 1 3 16,0 0-20-16,0 0-3 16,-6 8-3-16,-6 7 6 15,-3 2 5-15,3-2-3 16,0 1 2 0,3-1-4-16,2-2 0 0,-1-2 1 15,1-4 0-15,4-1-1 16,2-2 0-16,-1-2-4 15,2-2 1-15,0 0-2 16,0 0-2-16,0 0 7 16,0 0 0-16,0 0 5 15,0-5-2-15,0-2-1 0,0 2 1 16,0-3-3 0,2 1 0-16,-1 2 0 0,1 0 1 15,-1 1-1 1,-1 3 4-16,0-2-3 0,0 0 0 15,0 2 1-15,0-2-1 16,0 2 1-16,-4-2-2 16,1 1 5-16,-1 0 0 15,1-1-5-15,2 1 4 16,-1 0 0-16,2 0 1 16,0-1 10-16,0 3 3 15,0 0-4-15,0 0-4 0,0 0-10 16,0 0-2-1,8 0-7-15,8 10 9 0,-1 1 0 16,3 2 0-16,-3 0 0 16,-2-2 0-16,-2 1 3 15,-5-4-6-15,-1-1 1 16,-4-1 2-16,-1-3-2 16,0-2 2-16,0 0-4 15,0-1 2-15,0 0-1 16,0 0 3-16,0 0 4 15,-7 0 8-15,-4-4-3 16,-1-4-8-16,2-2 0 16,1 1-1-16,0 1 6 15,3-1-5-15,0 3-1 0,1 1 0 16,1-1 8 0,1 2-6-16,1 0 8 15,-2 1 3-15,3 2-5 0,-1-1 6 16,1 1 1-16,1 1-7 15,0 0 8-15,0 0-12 16,0 0-3 0,0 0-2-16,0 0-7 0,0 0-3 15,4 5 7-15,8 6 4 16,-2-1 0-16,-2 2 1 16,-1-4-1-16,-2 0 0 15,-4-3-4-15,-1 0 4 16,2-3 0-16,-2 1 1 15,1-3-4-15,-1 0 6 16,0 0 1-16,0 0 3 0,0 0 0 16,0 0 8-16,0-3-14 15,-7-4 0-15,-2 0 0 16,1 0-1-16,2 0 0 16,-1-2 1-16,1 1-1 15,-3-2 1-15,3 2 1 16,0-1-2-16,1 4 6 15,2 2-6-15,3 1 5 16,0 2 5-16,0 0-7 0,0 0-6 16,0 0 0-1,0 0-8-15,6 0 7 0,7 10 4 16,1 1 0-16,0-1 0 16,-4 0 1-16,1-3-1 15,-5-1 0-15,-3-3 1 16,-2-2-4-16,-1 2 2 15,0-3-1-15,0 0 2 16,0 0-6-16,0 0 3 16,2 0-24-16,-2 0-70 15,1-4-133-15,1-5-687 16</inkml:trace>
  <inkml:trace contextRef="#ctx0" brushRef="#br0" timeOffset="86898.33">24208 14477 275 0,'0'0'142'0,"0"0"-80"16,0 0-14-16,0 0-15 15,0 0 8-15,0 0 9 0,19-12 2 16,-19 12 14 0,0 0 5-16,0 0-11 0,0 0-6 15,0 0-19-15,0 0-22 16,0 0-13-16,-6 5 2 15,-1 8 8-15,-4 4 10 16,2 0-16-16,-2 0 8 16,3-3-11-16,0-1-1 15,4-3 1-15,0-3-1 16,2-3-4-16,2-3 2 16,0-1-3-16,0 0 5 15,0 0 1-15,4-2 5 16,7-11 12-16,0-3-17 0,2 0 1 15,-4-1 4 1,-3 0-1-16,0 4-2 0,-3 4 17 16,-2 4 20-16,2 2-18 15,-3 3 3-15,0 0-10 16,0 0-15-16,0 0-6 16,-6 7 3-16,-6 9 3 15,-1-1 4-15,0 2 3 16,3-1-7-16,1-2 0 15,4-3 0-15,0-3 4 16,2-2-5-16,3-3 1 0,0-3-3 16,0 0 0-1,0 0 3-15,0 0 0 0,2-12 8 16,9-2-6 0,1-1-2-16,-1 0 0 0,1 2 3 15,-5 0-1-15,-1 5 0 16,-3 0-1-16,-1 6 28 15,-2 0-1-15,0 2-7 16,0 0-9-16,0 0-12 16,0 3-16-16,-6 11 14 15,-6 3 2-15,-1 0 10 16,0 0-10-16,2-2 0 16,3-2 2-16,2-3 3 15,2-1-10-15,-1-4 1 16,2 0 1-16,2-2-6 0,1-2-12 15,0-1 4 1,0 0 5-16,0 0-3 0,0 0 9 16,0 0-1-16,0-1 3 15,0-7-1-15,0 1-25 16,0 2 15-16,0 0 6 16,0 2-3-16,0 1 7 15,0 0 4-15,0-1 1 16,0 2 7-16,0-2-3 15,0 0 1-15,-5 0-2 0,-1 1 0 16,0-3-1 0,-1 3-1-16,-1-1 3 15,0-1 2-15,2 1-2 16,-2 0 7-16,3 0 3 0,1 1 3 16,0-3 15-16,2 1-9 15,-1 1-6-15,3 2 9 16,0 1-11-16,0 0 1 15,0 0-2-15,0 0-12 16,0 0 1-16,0 0-3 16,0 0 0-16,3 0-7 15,13 10 6-15,1 2 1 16,2 1 1-16,-1-1 3 16,0 1-2-16,0-1-2 15,-1-2 0-15,-4-2 0 16,-4-1 2-16,-2-1-2 0,-4-2 0 15,0-3 1 1,-3 1-4-16,0-2 3 16,0 0 0-16,0 0 6 15,0 0-2-15,0 0 4 0,0 0-1 16,-7-10-1-16,-5-1-9 16,-3-3 3-16,1 1 0 15,0 1-2-15,2 2 2 16,0 5 0-16,1 1-6 15,4 2 2-15,4 2 4 16,1 0 0-16,2-1 0 16,0 1-3-16,0 0 1 15,0 0-1-15,0 3-7 16,12 11 10-16,5 1 0 16,1 1 0-16,-1 0 0 0,1-4 0 15,-1 2 3-15,-2-3-6 16,-5 4-77-16,-2-3-98 15,-7-3-313-15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3:28:54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2918 15028 606 0,'0'0'28'16,"0"0"83"-16,0 0-4 0,0 0-29 16,0 0-3-1,0 0-39-15,0 0 9 0,-106 19 13 16,73 11-9 0,0 9-8-16,2 3-8 0,4 3 5 15,9 2-14-15,8 1-21 16,10-6 16-16,0-4-15 15,28-8 2-15,8-8 7 16,9-7-11-16,1-6 11 16,6-8 4-16,-3-1-12 0,-8 0 2 15,-7-1-4 1,-9-5 1-16,-8 1-4 16,-2-1-22-16,-5 1-69 0,0 0-67 15,-5 1-104 1,-2-1-174-16</inkml:trace>
  <inkml:trace contextRef="#ctx0" brushRef="#br0" timeOffset="450.97">3822 15011 997 0,'0'0'4'0,"0"0"43"16,-91-10 62-16,43 36-66 15,-4 10-6-15,3 14 3 16,7 6-2-16,14 4-7 16,14-1-12-16,14-6-13 0,0-7-1 15,26-10-5-15,12-8 0 16,9-6-3-16,9-8 3 15,7-7-7-15,3-6-20 16,1-1-62-16,1 0-74 16,-4-17-135-16</inkml:trace>
  <inkml:trace contextRef="#ctx0" brushRef="#br0" timeOffset="3049.27">6743 14874 682 0,'0'0'59'0,"0"0"4"0,0 0 92 16,0 0-60-16,0 0-33 0,0 0 6 16,-47-41-21-16,45 41-10 15,-1 0 8-15,0 0-16 16,3 0-2-16,-3 0-10 15,3 0-13-15,0 0 4 16,0 0-8-16,0 4-4 16,0 8-3-16,12 5 5 15,10-1 2-15,11-3 6 16,10 0-2-16,5-8 12 16,3-2-16-16,-5-3 0 15,-4 0-1-15,-11-3 0 0,-6-10-17 16,-11-1 17-1,-3-3 2-15,-4-3 4 16,-4 1-4-16,-3 1 1 16,0 4 7-16,0 6-6 15,0 4 24-15,0 4 7 0,0 0-8 16,0 0-12-16,-2 14-14 16,-6 16 0-16,-3 13 8 15,3 3-4-15,2 3 19 16,2-3-10-16,3-6-12 15,1-4 15-15,0-5-16 16,0-5 0-16,0-4 1 16,0-2 1-16,0-3-2 15,0 0 0-15,0-4 3 16,0-1-3-16,0-3 0 0,0-3 0 16,-2-1-2-16,2-4-1 15,-1-1-28-15,1 0-32 16,0 0-21-1,0 0-9-15,0 0-96 0,0-6-257 16</inkml:trace>
  <inkml:trace contextRef="#ctx0" brushRef="#br0" timeOffset="3291.11">6752 15123 534 0,'0'0'378'0,"0"0"-368"0,0 0 125 16,0 0-45-1,0 0-79-15,0 0-3 0,6-6 15 16,34 12-6-16,8-2 12 16,10-3-29-16,2-1 9 15,3 0-9-15,-4 0-22 16,-2 0-104-16,-5-4-88 15,-2-3-89-15</inkml:trace>
  <inkml:trace contextRef="#ctx0" brushRef="#br0" timeOffset="4620.66">7477 14820 796 0,'0'0'16'0,"0"0"99"0,0 0 44 16,0 0-110-1,0 0-4-15,0 0-32 0,-28-22-13 16,28 31 0-16,10 6 7 16,11-1 7-16,9 0 11 15,6-4-17-15,1-4 8 16,1-6-9-16,-3 0-4 15,-8-3 5-15,-6-11-5 16,-5-3 2-16,-4 0 4 16,-4-1-6-16,-1 1 0 15,-4 4 6-15,-3 4 14 16,0 7 17-16,0 2 2 0,0 0 6 16,0 0-44-16,0 20-1 15,-3 12 5-15,-7 12-5 16,2 5 2-16,2-1 16 15,2-3-10-15,1-5 6 16,-1-8-8-16,4-4-9 16,0-5 2-16,0-2-2 15,0-4 0-15,0-2-2 16,0-2 1-16,0-4-48 16,0-4-87-16,0-3-5 15,0-2-176-15,0-5-27 16</inkml:trace>
  <inkml:trace contextRef="#ctx0" brushRef="#br0" timeOffset="4843.82">7459 14998 836 0,'0'0'67'0,"0"0"8"15,0 0 4-15,0 0-23 16,0 0 33-16,129 4-44 15,-74 1-23-15,0-1-10 16,2-1-7-16,-9-3 5 16,-7 0-10-16,-5 0-33 15,-2 0-160-15,-1 0-203 0</inkml:trace>
  <inkml:trace contextRef="#ctx0" brushRef="#br0" timeOffset="5660.44">8435 14778 556 0,'0'0'125'0,"0"0"-56"0,0 0 89 16,0 0-71-16,0 0-6 16,0 0-24-16,-28-15-9 15,17 15-20-15,-5 3 1 16,1 8 18-16,-3 6-6 16,-1 3 0-16,1 5-9 15,-3 6-6-15,-1 4 19 16,0 5-16-16,3-1-10 15,1-1 13-15,5 1-16 16,5-6-1-16,5-3-7 16,3-2-3-16,0-3 2 0,5-3-7 15,10-4 4-15,3-1-4 16,4-6 0-16,2-2 2 16,3-6-1-1,6-3 1-15,-2-2 0 16,-1-13 0-16,0-8-1 0,-5-2-1 15,-1-5 4-15,-9 1-4 16,-6 3 4-16,-9 6-4 16,0 8 7-16,-12 5-7 15,-8 7 2-15,-5 0-5 16,0 2 2-16,-1 14 1 16,4 2 0-16,1 3-3 15,9 1 2-15,6-1-56 0,6-2-65 16,0-2-75-1,15-7-125-15,6-7-123 0</inkml:trace>
  <inkml:trace contextRef="#ctx0" brushRef="#br0" timeOffset="6423.35">9005 14839 120 0,'0'0'530'0,"0"0"-473"15,0 0 78-15,0 0-26 16,0 0 7-16,0 0-43 15,-15-23-39-15,6 23-5 16,-7 0 0-16,-5 7-7 16,3 10 13-16,-6 5-3 15,3 2 0-15,3-2-5 16,0 2-9-16,5-4 0 16,5-3-12-16,3 0-2 15,3-5-3-15,2-2 2 16,0-1 0-16,0-5-6 0,0-1 6 15,10-2-2-15,4-1 9 16,2 0-3-16,7 0 4 16,-4 0-10-16,5-6 5 15,-6 1-6-15,3 2 1 16,-4 0-1-16,-6 2 1 16,0 1 1-16,-1 0-2 15,-1 1-2-15,-2 10 2 16,1 5 5-16,1 1-3 15,-3 3 9-15,-2-1-8 16,1 1 5-16,-2-1 7 16,0-2-14-16,-2-2 6 15,-1-1 0-15,0-1-3 0,0-2-2 16,0-2-2 0,-12-1 0-16,-4-2 8 0,1-3-6 15,-1 0-2 1,2-3 0-16,2 0-14 0,-3-5-49 15,2-13-84-15,-5-6-159 16,1-7-350-16</inkml:trace>
  <inkml:trace contextRef="#ctx0" brushRef="#br0" timeOffset="6650.41">8905 14798 555 0,'0'0'337'0,"0"0"-307"0,118-25 155 16,-62 20-94-16,1 3-14 16,-3 0-27-1,-3-1 14-15,-4 2 4 0,-6-2-19 16,-7 0-5-16,-6-1-8 16,-7 1-28-16,-9 0-7 15,-4 2-1-15,-4 1-17 16,-4 0-91-16,0 0-189 15,-21 0-775-15</inkml:trace>
  <inkml:trace contextRef="#ctx0" brushRef="#br0" timeOffset="9223.58">9779 14832 738 0,'0'0'91'0,"0"0"-58"16,0 0 150-16,0 0-81 16,0 0-49-16,0 0 13 0,-24-39-14 15,7 39-6 1,-9 16-36-16,-5 11 7 0,-3 13 11 16,-2 6 2-16,1 5-4 15,4 4-4-15,6-3-5 16,8 1-1-16,8-7-9 15,9-2-5-15,0-6 4 16,20-9-5-16,11-6 0 16,9-11 0-16,8-10 1 15,9-2 8-15,-3-9-8 16,-5-14 1-16,-10-3 1 16,-13 0-3-16,-11 0 14 0,-13 2-11 15,-2 3 1 1,-12 6-10-16,-18 6 4 0,-4 5-3 15,-4 4 3-15,7 0-7 16,9 0 8 0,10 3-22-16,9 4-44 15,3 0-47-15,4-2-27 0,24 1-35 16,10-5-7-16,5-1-50 16,6 0-408-16</inkml:trace>
  <inkml:trace contextRef="#ctx0" brushRef="#br0" timeOffset="9628.89">10351 14866 746 0,'0'0'59'15,"0"0"6"-15,0 0 28 16,0 0-36-16,0 0-1 15,-91 39-2-15,76-21-15 16,3 2-8-16,4 0 2 16,2 3-7-16,2 0-12 15,4 5 2-15,0 1-1 16,3 1 0-16,18-2 5 16,7 0-4-16,5-3-2 15,-3 0-4-15,0-1-6 16,-11-5 0-16,-5-3 6 15,-6-4-2-15,-5-3 8 16,-3-3-5-16,0-4-10 16,0 1 5-16,-1 0-6 0,-17-1 8 15,-7-2 0-15,-8 0-8 16,-1-6-54-16,-2-14-52 16,-2-9-70-16,5-7-180 15,7-5-358-15</inkml:trace>
  <inkml:trace contextRef="#ctx0" brushRef="#br0" timeOffset="9842.95">10303 14904 674 0,'0'0'111'16,"79"-40"-49"-16,-28 26 132 16,-2 4-81-16,3 4-31 0,-3 1-22 15,-7 2-12 1,-6 2-1-16,-8 1-22 0,-8 0-11 15,-7 0-13-15,-4 0-1 16,-2 0-5-16,-2 0-47 16,3 5-69-16,-4 1-184 15,-2-3-273-15</inkml:trace>
  <inkml:trace contextRef="#ctx0" brushRef="#br0" timeOffset="12118.33">11246 14819 692 0,'0'0'42'0,"0"0"38"15,0 0 70-15,0 0-53 0,0 0-54 16,0 0 9-16,0 0-25 16,-57-28 5-16,41 28 5 15,-4 6-6-15,2 8-9 16,-4 5 5-16,-3 8 12 16,-2 6-6-16,-1 5-4 15,2 3 9-15,5-1-25 16,3 0-4-1,6-2 4-15,6-2-12 0,5-2 4 16,1-7-5-16,3-1 4 16,16-6-7-16,10-5 5 0,7-6-2 15,10-6 10 1,2-3-7-16,2-6 5 0,-1-13-3 16,-10-4-3-1,-9-2 4-15,-13 2-1 0,-12-1 1 16,-5 4-6-1,-8 3 1-15,-21 4-1 0,-7 8 0 16,-4 3 0-16,-2 2-1 16,4 0 1-16,5 13 0 15,9 2-1-15,9 4-13 16,7 1-47-16,8 1-79 16,3-3-83-16,21-7-52 15,7-4-227-15</inkml:trace>
  <inkml:trace contextRef="#ctx0" brushRef="#br0" timeOffset="12788.49">11680 14784 655 0,'0'0'138'16,"0"0"-97"-16,0 0 141 15,0 0-53-15,0 0-55 0,0 0-33 16,-37 0-20-16,16 28 17 15,3 10 22 1,-1 5-7-16,6 0-14 0,7 0-10 16,6-7-18-16,0-3 12 15,8-8-21-15,10-5 2 16,7-7 10-16,4-8-9 16,2-5 3-16,2 0-2 15,3-15-3-15,-3-8 2 16,1-5-1-16,-9-2 0 15,-4 3 0-15,-9 7-3 16,-5 7-1-16,-5 7 8 16,-2 6 12-16,0 6-20 15,0 21 0-15,-3 10 0 16,-3 9 27-16,5-1-23 16,1 0 10-16,0-1-14 0,0-5 2 15,0-4-5-15,0-3 0 16,0-7-30-16,0-4-68 15,0-4-112-15,-2-7-239 16</inkml:trace>
  <inkml:trace contextRef="#ctx0" brushRef="#br0" timeOffset="14857.63">12218 14887 618 0,'0'0'77'16,"0"0"-40"-16,0 0 79 0,0 0-64 16,0 0-17-16,0 0 25 15,-19 0 11-15,18-3-11 16,1-4-14-16,0 0 2 15,0-1-8-15,1 0-19 16,15 0-2-16,7-1-17 16,10 2-1-16,4 4 8 0,3 3-5 15,-2 0-3 1,-2 2 3-16,-8 12 5 16,-6 6-8-16,-11 1 8 0,-8 2-9 15,-3 1 0-15,-8-2 13 16,-17 0-5-16,-3-3 3 15,-4-2-6-15,1-3-1 16,13-4 2-16,5-4-4 16,8-5-2-16,5-1 0 15,0 0-10-15,18 3 10 16,10 3 25-16,8 4 10 16,6 4-14-16,-5 1-14 15,-1 2 2-15,-8 3 2 0,-10-3 0 16,-10-2 14-1,-8-1-3-15,-2-1-7 0,-26 0 10 16,-9-2-12-16,-11-1-3 16,-1-4-6-16,7-3-2 15,9-3-4 1,9 0 0-16,9 0-20 0,9 0-85 16,6-10-77-16,0-3-249 15</inkml:trace>
  <inkml:trace contextRef="#ctx0" brushRef="#br0" timeOffset="15899.87">12797 14935 810 0,'0'0'82'0,"0"0"15"0,0 0 78 15,0 0-111 1,0 0-14-16,0 0-35 0,24-53-12 16,8 51 36-16,1 2 2 15,-5 0-1-15,0 3 5 16,-4 15-23-16,-6 3 15 15,-8 9-3-15,-8 4-22 16,-2 1 14-16,-12 2-9 16,-14-1 0-16,-8 1 11 15,-3-5-7-15,1-2-7 0,5-6-4 16,6-5-4 0,11-7 2-16,8-5-8 0,6 0 0 15,0 0 2-15,11 0-2 16,21 3 6-16,11-3 7 15,4-1-5-15,2-5-6 16,-6-1 1-16,-2 0-1 16,-4 0 2-16,-9 0-2 15,-7-1-1-15,-5-5-1 16,-5 2 4-16,-3 1-8 16,-3-3-3-16,0 1-37 15,2-4-36-15,4-2-94 16,7-3-233-16,0-5-476 15</inkml:trace>
  <inkml:trace contextRef="#ctx0" brushRef="#br0" timeOffset="16345.27">13411 14869 797 0,'0'0'178'0,"0"0"-121"16,0 0 69-16,0 0-37 15,82-12-24-15,-55 17-7 16,-4 7-1-16,-6 7-8 0,-1 6 1 16,-7 6-15-1,-9 6-9-15,0 1 9 0,-3-1-7 16,-19-2-1-16,-6-3-5 15,-5-2-7-15,1-4 6 16,3-3-9-16,4-3-11 16,5-3 8-16,5-6-7 15,6-3-1-15,4-2 0 16,5-3 2-16,0 0-2 16,0 1-1-16,11 2 0 15,14-1 12-15,8 0-7 0,6-5-1 16,2 0-3-16,3 0 0 15,0 0-1-15,-2-9 0 16,-1-2-4 0,-3-3-27-16,-2 0-29 0,-2-1-38 15,-1 0-89-15,-6-2-148 16,-2-1-316-16</inkml:trace>
  <inkml:trace contextRef="#ctx0" brushRef="#br0" timeOffset="17024.32">14013 14925 649 0,'0'0'249'0,"0"0"-169"16,0 0 104-1,0 0-81-15,0 0-57 0,0 0-31 16,52-31 11-16,-29 31 16 16,1 0-13-16,-2 13 5 15,-1 2-10-15,-9 8-3 16,-4 4 14-16,-7 3-16 15,-1 3 6-15,0 0 3 16,-17-5-5-16,-8 0 6 16,-5-1 0-16,-4-5-13 15,3-2 12-15,5-4-16 16,9-5-2-16,8-5 0 0,7-2-5 16,2-4-1-1,0 3-4-15,11 4 2 0,17 0 3 16,15 1 13-1,3 0-17-15,2-3 4 0,-3-3-5 16,-2-2 1-16,-4 2-1 16,-3-2 4-16,-3 0-4 15,-7 0 0-15,-2 0 1 16,-7 0-1-16,-6 0 0 16,-4 0-2-16,-6 0-7 15,-1 0-28-15,0 0-37 16,0 0-90-16,-8-13-372 0</inkml:trace>
  <inkml:trace contextRef="#ctx0" brushRef="#br0" timeOffset="18727.58">14710 14872 809 0,'0'0'124'0,"0"0"-110"16,0 0 151-1,0 0-69-15,98-57-33 0,-57 54-16 16,2 3 5-16,-7 0-15 16,-6 6-2-16,-9 12-10 15,-8 3-5-15,-8 8 0 16,-5 3 8-16,-7 3-2 15,-18 0-3-15,-6 2 2 0,-7-4-2 16,0-3-3 0,4-1-4-16,5-6-2 15,13-5-1-15,7-4-10 16,7-3-3-16,2-2 3 16,0 1 3-16,17 1-3 0,11 0 6 15,8-1 3-15,7-1-8 16,0-5 1-16,-1-1-3 15,0-2 1-15,-5-1-6 16,-2 0 5-16,-6 0-2 16,1 0 0-16,0-7-4 15,3-1-30-15,6-4-34 16,5 1-79-16,0-3-160 16,-7-1-431-16</inkml:trace>
  <inkml:trace contextRef="#ctx0" brushRef="#br0" timeOffset="19216.55">15556 14887 808 0,'0'0'63'0,"0"0"58"0,0 0 41 15,80-28-82-15,-53 28-25 16,-2 5-13-16,-5 13-4 15,-8 4 14-15,-3 5-15 16,-9 4 4-16,0 2-2 16,-6 0 2-16,-16 1-6 15,-10-2 2-15,-4-2-17 0,-5-2-5 16,1-4-3-16,7-4-9 16,4-4 10-16,12-6-8 15,6-3-1-15,7-3-4 16,4-4 2-16,0 1 0 15,0 1 3-15,6 3-2 16,19 4 7-16,9 0 7 16,12 0-5-16,1-2-6 15,-1-3-1-15,-4-1-5 16,-5-3 0-16,-4 0 2 16,-8 0-5-16,-7 0 3 15,-7 0 0-15,-5 0 0 16,-5 0 1-16,1 0 0 15,-2 0-1-15,0 0-3 16,0 0-9-16,0 0-34 0,0 0-23 16,-11 0-58-16,-16 0-212 15,-12-9-601-15</inkml:trace>
  <inkml:trace contextRef="#ctx0" brushRef="#br0" timeOffset="21293.21">16403 14931 715 0,'0'0'73'16,"0"0"-36"-16,0 0 111 15,0 0-61-15,0 0-25 16,-85 7-12-16,66 13-5 0,1 4-5 16,0 1 1-16,5 2-12 15,-1 0 18 1,8 0-16-16,5 1-12 0,1 0 13 16,0-3-14-16,14-1-8 15,8-4 14-15,6-4-14 16,5-4 3-16,1-6 0 15,2-6-2-15,1 0-3 16,2 0-1-16,-2-13-6 0,-2-4 10 16,-8-4-10-1,-8-6 3-15,-12-2 7 0,-7-5 14 16,-3 0-9 0,-20 3-9-16,-9 5-2 0,-4 9-2 15,2 6-3-15,0 7-2 16,2 4-1-16,7 1-34 15,1 19-80 1,7 1-118-16,6 1-345 0</inkml:trace>
  <inkml:trace contextRef="#ctx0" brushRef="#br0" timeOffset="21933.68">17240 14800 826 0,'0'0'115'0,"0"0"87"16,0 0-27-16,0 0-31 16,0 0-70-16,0 0-45 15,36 46-22-15,-36 16 39 16,0 10-7-16,0 0-9 16,0 0 7-16,0-4-15 15,-3-9-19-15,2-7 5 16,-2-7-8-16,-2-8-1 0,-3-6-45 15,-2-4-106 1,-2-10-208-16</inkml:trace>
  <inkml:trace contextRef="#ctx0" brushRef="#br0" timeOffset="32907.57">2969 16216 579 0,'0'0'441'0,"0"0"-441"0,0 0 2 15,0 0 33-15,-86-29 13 16,67 27 5-16,0 1-35 15,1-1 19-15,-3 0-6 16,0-1-9-16,0 0 9 16,2 0-24-16,2 2 19 15,4-1 0-15,4 2-21 16,6 0 23-16,3 0-28 0,0 0-8 16,6 10 3-16,18 9-3 15,13 0 8-15,14-2 5 16,10-6 1-1,6-6 8-15,3-5-12 0,-1 0-2 16,-12-16 11-16,-11-4-8 16,-18-3-3-16,-8-3 7 15,-11-1-4 1,-5-1 5-16,-4 3-8 0,0 5 2 16,0 6 22-16,-6 7 13 15,3 7 5-15,0 0-42 16,2 25 6-16,-2 13-6 15,3 11 2-15,0 4 9 16,0 2 16-16,1-2-23 0,8-2 4 16,1-3-7-1,-2-4 5-15,-2-5-9 0,0-5 3 16,-3-5 0 0,1-6-6-16,-4-4-28 0,0-8-42 15,0-5-33-15,-10-6-8 16,-15 0-92-16,-11-3-195 15,-9-8-196-15</inkml:trace>
  <inkml:trace contextRef="#ctx0" brushRef="#br0" timeOffset="33075.08">2973 16570 247 0,'0'0'401'0,"0"0"-296"0,0 0 26 16,0 0 7-16,0 0-100 16,36-72-29-16,22 58 26 0,6 2-5 15,3 1-30 1,-1 1 3-16,-6 1-3 15,-4 0-55-15,-6 1-124 16,-4-5-28-16,-9-1-34 0,-7-3-150 16</inkml:trace>
  <inkml:trace contextRef="#ctx0" brushRef="#br0" timeOffset="33273.37">3609 16283 572 0,'0'0'120'0,"0"0"-4"0,0 0 26 15,0 0 5-15,0 0-40 0,0 0-41 16,11-52-11-1,-11 62-13-15,0 19-40 16,5 7 88-16,1 7-29 16,3 1-34-16,6-4 9 15,-6 0-32-15,0-2 1 0,1-1-3 16,-4-4-2-16,-1-1-1 16,-1-5-24-16,1-6-71 15,2-9-78-15,2-9-89 16,0-3-135-16</inkml:trace>
  <inkml:trace contextRef="#ctx0" brushRef="#br0" timeOffset="33553.87">3716 16204 696 0,'0'0'195'16,"0"0"-167"-1,0 0 112-15,58-84-5 0,-25 79-75 16,6 5-36-16,4 0 25 16,3 19-14-16,1 12 14 15,-1 9-5-15,-7 6-10 16,-11 3 2-16,-7-3-1 16,-15-1-19-16,-6-4 3 15,-15-1-18-15,-18-4 13 16,-7 0-14-16,-5-4 0 15,-1-1-3-15,4 0-67 16,-1-1-71-16,1-5-44 0,0-5-226 16</inkml:trace>
  <inkml:trace contextRef="#ctx0" brushRef="#br0" timeOffset="39623.82">7729 15718 558 0,'0'0'72'0,"0"0"63"16,0 0-23-16,0 0-17 0,0 0-7 15,0 0 7-15,0 0-45 16,-58-16-10-16,36 18 8 16,-4 12-24-16,-1 3 11 15,2 4 3-15,1 3-21 16,1 4 24-16,3 4-24 16,2 3-4-16,3 4 14 15,8 5-24 1,2 0 10-16,5-3-10 0,0-3 2 15,8-7 1-15,11-5-3 0,5-4-2 16,4-5 6-16,2-4-6 16,0-6 8-1,3-3-9-15,0-4 8 16,-2 0-4-16,3-10-3 0,-2-11-1 16,-4-6 13-16,-1-4-11 15,-9-5-2-15,-6-4 4 16,-8-6 6-16,-4 1-9 15,0 1-1-15,-13 8 0 16,-4 8 1-16,-3 5 3 16,3 7-4-16,1 6 0 15,2 3 1-15,1 5-6 16,1 2-24-16,3 0-65 16,-3 0-81-16,3 7-237 15,1 0-478-15</inkml:trace>
  <inkml:trace contextRef="#ctx0" brushRef="#br0" timeOffset="43889.13">8150 15721 658 0,'0'0'87'0,"0"0"24"16,0 0 41-16,0 0-94 15,0 0-9-15,0 0-31 16,-10-5 5-16,10 5-2 16,0 0-20-16,0 0 18 15,0 0-16-15,1 2 6 16,14 5 36-16,2-1-27 0,5-2 1 16,5 0-18-16,-2-1 5 15,3 0 7-15,-8-3-13 16,2 0 1-1,-3 0 5-15,0-1 1 0,-2-7-7 16,-3 1 1 0,-1 2 8-16,-5-1 4 0,-5 2-2 15,-2 1 8-15,-1 3 24 16,0-2-24-16,0 2 1 16,0 0 2-16,0 0-21 15,0 0 25-15,0 0-18 16,0 0-6-16,0 0 18 0,0 0-15 15,0 0-1 1,0 0-4-16,0 0 8 0,0 0-16 16,0 2 4-16,0 15 4 15,0 4-2-15,0 7 4 16,-3 5 6-16,0 2 7 16,-3 4-11-16,0 3 26 15,-3 0-20-15,0 0 1 16,0-2 13-16,1-6-21 15,0-5 5-15,2-6-3 16,3-4 7-16,0-2-11 16,0-2-1-16,0-2 0 15,0-4-2-15,2-3 8 16,1-3-6-16,0-2 0 16,0-1 6-16,0 0-5 0,0 0-1 15,0 0 0 1,0 0 6-16,0 0-1 0,0 0-3 15,0 0-2 1,0 0 6-16,0 0-12 0,0 0 6 16,0-4-10-16,0-3 7 15,0-1-27-15,4-1 8 16,-1-2-18-16,1 1-59 16,-2-3 6-16,-2 3-59 15,0-1-101-15,0 1-93 16</inkml:trace>
  <inkml:trace contextRef="#ctx0" brushRef="#br0" timeOffset="44241.77">8192 15938 783 0,'0'0'90'0,"0"0"52"0,0 0 15 16,0 0-81-16,0 0-50 15,0 0 1-15,-33-11-27 16,42 14 5-16,13 8 11 16,11 0 3-16,6-1 15 15,9-2-2-15,-3-2-32 16,-2-3 12-16,-9-3-12 0,-9 0 6 15,-10 0 2-15,-7 0-8 16,-5 0 2-16,-3 0 2 16,0 0 6-16,0-1-10 15,0 1 0-15,0-2-5 16,0 1-10-16,0-1-81 16,-9 2-30-16,-6 0-151 15,0-1-188-15</inkml:trace>
  <inkml:trace contextRef="#ctx0" brushRef="#br0" timeOffset="47008.51">8792 15759 775 0,'0'0'156'0,"0"0"-92"16,0 0 121-16,0 0-104 15,0 0-22-15,0 0-19 16,-9-13-16-16,9 13 12 16,0 0-31-16,0 0 17 15,7 0-15-15,19 0-6 16,5 0 22-16,10 0-4 16,-2 0-13-16,0 0 0 15,-4 0 4-15,-7 0-10 16,-6 0 0-16,-5-1 5 0,-4-2-3 15,-2 3-2-15,-5-1 0 16,-1-1 17-16,-3 2-17 16,-2 0 11-16,0 0-8 15,0 0 8-15,0 12-17 16,0 12 12-16,-2 11 16 16,-8 10 20-16,1 6-35 15,-2 2 29-15,1 0-18 0,1-6-13 16,0-8 19-1,-1-8-21-15,5-6 1 16,2-5 7-16,-1-7-2 0,1-5-8 16,0-3-1-16,1-4 6 15,2-1-11-15,0 0 5 16,0 0-12-16,0 0-9 16,0-7-53-16,3-9-74 15,3-1-101-15,-3-3-160 16</inkml:trace>
  <inkml:trace contextRef="#ctx0" brushRef="#br0" timeOffset="47220.85">8893 15980 776 0,'0'0'126'0,"0"0"-12"15,0 0-10-15,0 0-64 16,0 0-5-16,0 0 7 0,100-8-13 15,-55 8-11 1,1 0-10-16,-1 0-8 0,-2 3 0 16,-3-3-84-16,-5 0-165 15,-4 0-145-15</inkml:trace>
  <inkml:trace contextRef="#ctx0" brushRef="#br0" timeOffset="49327.78">9479 15863 45 0,'0'0'695'0,"0"0"-691"15,0 0 46-15,0 0 61 16,0 0-66-16,0 0 20 16,9-23 5-16,-6 18 8 0,0 0-8 15,-1 0-45 1,5 1 6-16,-4 0 1 0,2 0-14 15,-4 1 23-15,1 1-13 16,-2 1-2-16,1 1 23 16,-1-2-32-16,0 2 3 15,0 0-5-15,0 0-8 16,0 2-14-16,0 18 7 16,0 9 0-16,0 12 45 15,-1 9-38 1,-7-2 27-16,1-2-12 0,-1-3-18 15,2-9 20-15,0-8-20 16,3-3 2-16,-1-8 6 0,1-2-6 16,2-4-3-16,1-5-3 15,0-3 10-15,0 1-12 16,0-2 2-16,0 0 0 16,0 0 10-16,0 0-4 15,0 0-1-15,0 0-3 16,0 0 7-16,0-2-9 15,0-5 0-15,8-1-33 16,3-1-4-16,-2 1-60 16,6-1-107-16,-9 1-222 15</inkml:trace>
  <inkml:trace contextRef="#ctx0" brushRef="#br0" timeOffset="51864.1">10061 15859 159 0,'0'0'772'0,"0"0"-739"15,0 0 102-15,0 0-6 16,0 0-78-16,0 0-29 15,-27-34 11-15,27 34-29 16,0 0-2-16,0 0 1 16,14 5 6-16,8 6 1 15,5 0 25-15,7 0-25 16,1-2 13-16,1-5-21 16,-2-3-1-16,-3-1 14 15,-5 0-14-15,-6-2 3 0,-6-8-4 16,-4-1 6-1,-1 1 6-15,-4 1-3 0,-2 4 6 16,-2 2 28-16,-1 1-23 16,0 2 13-16,0 0-23 15,0 13-8-15,-7 15-2 16,-5 16 8-16,-5 7 8 16,5 1 18-16,1-3-26 15,0-5 3-15,5-5 8 16,0-4-17-16,-1-4 10 15,4-6-7-15,0-5-2 16,0-5-2-16,3-5 9 0,0-3-10 16,-2-2 0-1,2-4 3-15,0-1-14 0,0 0-6 16,0 0-39-16,0 0-20 16,0-3-127-16,0-14-273 15</inkml:trace>
  <inkml:trace contextRef="#ctx0" brushRef="#br0" timeOffset="52108.89">10183 16052 796 0,'0'0'160'0,"0"0"-81"15,0 0 2-15,0 0-40 16,0 0 10-16,0 0-5 15,111 9-31-15,-69-5 3 0,-5 0-14 16,-6-1 1-16,-4-3-5 16,-7 0-6-16,-4 0-48 15,-1 0-142-15,-8 0-107 16,-2 0-428-16</inkml:trace>
  <inkml:trace contextRef="#ctx0" brushRef="#br0" timeOffset="57802.62">11156 15795 796 0,'0'0'112'15,"0"0"-72"-15,0 0 140 16,0 0-93-16,0 0-27 15,0 0-12-15,20-74-11 16,-19 69 28-16,-1 5-16 16,0 0-8-16,0 0-1 15,0 0-38-15,0 19 3 16,0 14 0-16,0 14 19 0,-6 13 16 16,-4 3-22-1,1 2-5-15,3-6 12 0,0-9-25 16,3-12 16-1,1-11-10-15,1-7-2 0,1-9 6 16,0-4-8-16,0-4-1 16,0-3 10-16,0 1-4 15,0 0 0-15,0 2-7 16,0 3 7-16,0 4-9 16,0 1 2-16,0 3 0 15,0-1-2-15,0-2 3 16,3-2-4-16,3-1-27 0,1-1-54 15,4-3-67 1,7-4-192-16,1 0-691 0</inkml:trace>
  <inkml:trace contextRef="#ctx0" brushRef="#br0" timeOffset="59762.93">13153 12722 104 0,'0'0'177'0,"0"0"-131"16,0 0 25-16,0 0 4 16,0 0-23-16,0 0-14 15,0 0-4-15,1-1-15 16,-1 1-14-16,0 0-4 16,0 0-1-16,-1 0-23 15,-7 0-6-15,0 0 29 16,0 0-3-16,0 0 2 15,1 0-18-15,4 0 11 16,0 0-12-16,3 0 20 0,-2 0 8 16,2-2-7-16,-1 2 37 15,-2-3-17-15,0 1 6 16,1-1 37-16,1 0-12 16,-1 2-11-16,1-1-11 15,1 1-17-15,0 0 18 16,-2-1-3-16,2 1 0 15,-1-1 12-15,-2 1-24 16,1 1 18-16,-1-1-8 16,0-1-23-16,0 1 16 15,2-1-14-15,-3 2-5 0,4 0 18 16,0 0-18 0,0 0 18-16,-2 0-8 0,-1 0-5 15,-1-1 16 1,-4 1-17-16,3 0-1 0,1-1 4 15,0 1-1-15,4 0-6 16,0 0 0-16,0 0 6 16,0 0-2-16,0 0-4 15,0 0 0-15,0 0 11 16,0 0-7-16,0 0 2 16,0 0 1-16,0 0-6 15,0 0 6-15,0 0-7 16,0 0 0-16,0 0-2 15,0 0 6-15,0 0-4 0,0 0 0 16,0 0-3 0,0 0-4-16,0 0 6 0,0 0-9 15,0 0 5-15,0 0-44 16,4 1-51-16,3 3-41 16,3-2-74-16,-4-2-80 15</inkml:trace>
  <inkml:trace contextRef="#ctx0" brushRef="#br0" timeOffset="61231.14">12990 12872 768 0,'0'0'161'0,"0"0"-143"16,0 0 174-16,0 0-118 15,0 0-55-15,0 0-11 16,0 18-2-16,0 6 27 15,6-1-10-15,6-1-15 16,9-2 20-16,4-3-19 0,12-3 5 16,8-5 23-1,3-6-29-15,2-3 7 0,-2 0-15 16,-3-3 10 0,-6-9-9-16,-2 1-1 0,-2-2 0 15,-4 2-3-15,2 0 9 16,-5 3-6-16,2 2 0 15,-2 2 6-15,1 2-6 16,0 2 0-16,4 0 0 16,0 10-2-16,-2 8 11 15,1 2-6-15,-5 1-3 16,-5-1 8-16,-9-3-9 16,-2-3 1-16,-7-3 0 15,-2-1-2-15,-2-4 7 16,0-2-5-16,0-1 0 15,0-3 4-15,0 0 0 0,0 0-3 16,4-2 13-16,7-9 13 16,5-5-20-16,11 0-7 15,3 2 0-15,4 1 5 16,3 3-13 0,2 4 8-16,0 3 0 0,-5 3-4 15,0 0 6-15,-2 6-2 16,-4 8 0-16,0 5 1 15,-3 0-11-15,-3 2 8 16,-4-2 2-16,-6-3-3 16,-6-4 9-16,-2-3-6 0,-1-4 0 15,-2-3 0 1,-1-2-6-16,2 0 6 16,4 0 0-16,5 0 7 0,9-9 0 15,9-3-2-15,5-4-5 16,3 0 7-16,1 2-11 15,-2 3 4-15,1 4 0 16,-6 1-5-16,-1 5 3 16,-2 1 2-16,-2 0 0 15,-1 7-2-15,0 7-7 16,-1 3 7-16,-2 0 2 0,0-1-1 16,-2-5 4-16,-3-3-3 15,-1-2 0 1,-2-5 5-16,-1-1-10 0,4 0 5 15,2-1 0 1,3-10 3-16,3-2 7 0,3-3-10 16,3 1 0-16,0-1 11 15,5 3-15-15,-3 4 4 16,-4 3 0-16,0 6-5 16,-3 0 10-16,-4 0-5 15,0 4 0-15,0 9-5 16,1 0 4-16,-1-1 1 15,2 1 0-15,-4-3-5 16,0 0 11-16,0-3-6 16,-1-4 0-16,2-3 5 0,3 0-5 15,0 0 0 1,-2-4 0-16,2-3-2 0,0-2 6 16,0 2-4-16,-2 1 0 15,4 3 4-15,-1 2-13 16,6 1 9-1,4 0 0-15,0 0-3 16,0 4 10-16,-1 3-7 0,-7 1 0 16,0-3-4-16,-5 0 3 15,0-3 1-15,0-2 0 16,1 0-4-16,7 0 10 16,1-1-8-16,5-10 2 0,4-4-1 15,2 1-8-15,2-2 4 16,0 4-3-16,-3 2 5 15,-5 5-2-15,-5 3 5 16,-1 2 0-16,-2 0 2 31,-1 0 1-31,1 7-3 0,0 0 0 0,4 0-2 16,2 0 8-16,3-1-6 16,5-2 0-16,4 0 2 15,2 0 13-15,-2-1-10 16,0-1 6-16,-4-2 8 15,-4 0-18-15,-7 0 20 0,-7 0-4 16,-5-3-10 0,-5-1 24-16,-5-2-23 0,-1 3 0 15,-4 2-8 1,-3 1-3-16,-1 0-10 0,-5 0-97 16,-29 0-321-1</inkml:trace>
  <inkml:trace contextRef="#ctx0" brushRef="#br0" timeOffset="63245.64">7464 16574 847 0,'0'0'132'0,"0"0"-106"15,0 0 37-15,0 0-30 16,0 0 9-16,0 0 44 16,-8 94-49-16,16-69-10 15,13-2 6-15,4-2-18 0,9-7 3 16,7-6 8-16,8-5-16 15,6-3 16-15,6 0-7 16,2-7-11-16,-2-7 11 16,-3-1-8-16,-7 1-3 15,-3 1 10-15,-8 3-9 16,2 1 15-16,-1 2-10 16,-3 4-11-16,-1 3 8 15,-2 0-11-15,-1 0 1 16,3 12-2-16,-4 3 7 15,0 4-6-15,-2-1 0 16,-4 2-1-16,-6-3-3 16,1-2 4-16,-4-3 0 0,-1-5 1 15,2-6 6-15,3-1-6 16,7 0 7-16,6-13-8 16,4-8 10-1,3-3-9-15,4-4-1 0,-1 1 2 16,1 2 6-16,-1 4-8 15,-2 4 0-15,-1 4 5 16,-5 7 3-16,-5 5-8 16,-7 1 0-16,0 0 0 15,-5 11 6-15,1 4-8 0,-2-2 2 16,-4 0 0 0,0 0-5-16,-5-3 5 0,-2-3 0 15,4-3 0 1,-2-4 6-16,5 0-5 0,6 0 1 15,6-11 3-15,6-4 3 16,4-1-5-16,5 0-3 16,-2 2 6-1,-1 4 1-15,-5 4-4 0,-5 5 10 16,-7 1-10-16,-6 0-3 16,-1 7 0-16,-3 9 0 15,0-1 0 1,2 2 1-16,-1-2-2 0,0-2 1 15,2-1 0-15,0-5-1 16,3-3 1-16,3-1 0 16,6-3 5-16,3 0-3 0,6-4 1 15,-2-5-3 1,7 2 4-16,-2 0-4 16,-3 5 0-16,-4 2 0 0,-4 0-2 15,-3 0 3-15,-3 9-1 16,0 1 0-16,-2 0 3 15,4 1-7-15,0-2 4 16,2-2 0-16,-1-1 0 16,5-3 6-16,0-1-6 15,1-2 0-15,2 0 2 16,1 0 0-16,-1-2-2 16,5-3 0-16,1-2-2 15,-3 0 8 1,-1 3-6-16,-6 2 0 0,-3 2 7 0,-3 0-13 15,1 0 6-15,-3 10 0 16,3 1-4-16,0 0 4 16,0-2 0-1,0-1-1-15,4-2 5 0,-1-3-7 16,1-2 3-16,1-1 0 16,-1 0 3-16,2 0 0 15,0 0-3-15,-2 0 0 16,2-1 2-16,-2-3-3 0,-4 1 1 15,-1 1 0 1,-3 2 0-16,-3 0 2 16,4 0-2-16,-1 0 0 15,0 2 1-15,2 3 0 0,2-2-1 16,0 0 1 0,-1-1-2-16,-1-2 3 0,-3 0-2 15,-4 0 0-15,-3 0 2 16,-6 0 10-16,-3 0-4 15,2 0 6-15,-1 0-1 16,2 0-12-16,4 0 9 16,1 0-9-16,-2 0 3 15,3 0-7-15,-5 0 3 16,-1 0-17-16,0 0-37 16,-3 0-62-16,-3 0-174 0,0 0-383 15</inkml:trace>
  <inkml:trace contextRef="#ctx0" brushRef="#br0" timeOffset="77760.03">30834 3388 592 0,'0'0'180'15,"0"0"-144"-15,0 0 49 16,0 0-30-16,0 0 4 0,0 0-37 16,0 0-20-16,7-1-2 15,-4-1-101-15,1-1-134 16</inkml:trace>
  <inkml:trace contextRef="#ctx0" brushRef="#br0" timeOffset="78189.98">31527 2488 592 0,'0'0'201'0,"0"0"-169"15,0 0 73-15,0 0-33 16,0 0-29-16,0 0-43 15,-7 0-3-15,7 0-34 16,0 0-76-16,0-6-10 16,0-4-114-16</inkml:trace>
  <inkml:trace contextRef="#ctx0" brushRef="#br0" timeOffset="79514.8">28728 1350 627 0,'0'0'149'0,"0"0"-117"0,0 0 28 0,0 0 36 16,0 0 5-16,0 0-57 16,0 0-5-16,0 0-23 15,0 0-13-15,0 0-1 16,0 0-1-16,-1 0-2 16,1 0-47-16,-2 7-96 15,-1 6 28-15,-2 1-23 16,-1 1-92-16,-2 0-260 15</inkml:trace>
  <inkml:trace contextRef="#ctx0" brushRef="#br0" timeOffset="85672.47">12123 15787 430 0,'0'0'123'0,"0"0"-122"0,0 0 35 16,0 0 15-16,0 0-10 16,0 0 30-16,0 0-21 0,0-7-15 15,0 7 21-15,0-1-33 16,0-1 8-16,0 2-9 16,0-1-13-16,0 0 15 15,0-1-1-15,0 1 2 16,0-2 8-16,0 3-4 15,0-1 32-15,0 1-14 16,0-2-23-16,0 2 16 16,0 0-23-16,0 0 3 15,-3 0 9-15,-3 0-25 16,0 0 18-16,-3 0-15 16,-4 4-5-16,-4 7 17 15,1 2-15-15,1 0 6 16,-1 1 11-16,4-1-16 0,-2 1 7 15,1-1-11-15,1 1 4 16,0 0 8-16,3 0-13 16,0 2 1-1,0-4 2-15,3 1 6 0,2-3-6 16,2-2-3 0,-1-2 2-16,2-2-1 0,-2 0-1 15,1-1 0-15,1 0-2 16,-1-3 8-16,2 1-6 15,0-1 0-15,0 0 1 16,0 0-1-16,0 0 3 0,0 0-3 16,0 0 0-1,0 0 10-15,0 0-8 16,0 0-2-16,0 0 1 0,0 0-6 16,0 0 7-16,0 0-2 15,0 0 0-15,0 0 4 16,0 0-4-16,0 0 0 15,0 0 0 1,0 0-2-16,0 0 4 0,0 0-2 16,0 0 0-16,0 0-2 15,0 0 2-15,-3 0 0 16,-1 3 2-16,1 0-6 16,1 0 6-16,1 0-2 15,-2 1 0-15,1-1 6 16,-2 2-9-16,-1 0 3 15,-1 0 0-15,1 3-4 0,0 0 7 16,-1-1-3-16,0 3 0 16,0-2 4-16,1 0-11 15,0 4 7-15,2-1 0 16,-2 2-1-16,1 3 6 16,-2-3-5-16,1 4 0 15,-2-3 5-15,4-1-9 16,0-1 4-16,1-2 0 15,2-1-3-15,0 0 6 16,0-2-3-16,0 1 0 16,0 2 4-16,0 0-9 15,0 0 5-15,0-1 0 16,0-2-6-16,0 1 11 0,0 1-5 16,3-2 0-1,-1-1 3-15,1 0-7 0,4-2 4 16,-2-1 0-16,1 1-6 15,0 0 12-15,0-1-6 16,4 2 0-16,1-3-1 16,-2 0 1-16,2-1 0 15,0 1 0-15,1-2-5 16,1 0 16-16,-1 0-11 16,1 0 0-16,-5 0 5 0,3-2-10 15,-3-2 5 1,0 3 0-16,-2-4 6 0,-2 1 1 15,1-2-4 1,2-1-3-16,-1-1 8 16,0-2-9-16,0 1 1 0,0-3 0 15,-1 2 2-15,0-1 4 16,0-1-6-16,-2 0 0 16,0 1 7-16,-1-2-9 15,-2 0 2-15,0 1 0 16,0-1 8-16,0-2-4 15,0 1-4-15,-8 3 0 16,-4 2 7-16,0 3 1 16,2 3-8-16,-5 2 4 15,-2 1-9-15,-2 0 10 0,-3 7-4 16,2 5-1 0,-1 2 4-16,5-1-9 0,4 1 5 15,3-1 0-15,3-2-7 16,4 2-28-16,2 0-15 15,0-1-55 1,8-1-23-16,9-1-65 0,2-7-57 16,0-3-146-16</inkml:trace>
  <inkml:trace contextRef="#ctx0" brushRef="#br0" timeOffset="88959.99">12530 15693 579 0,'0'0'21'0,"0"0"-10"0,0 0 81 16,0 0-47-16,0 0 9 15,0 0 19-15,0 0-19 16,0 0 32-16,0 0-23 16,0 0-14-16,0 0 0 15,0 0-36-15,0 0 15 16,0 0-9-16,0 0-18 15,0 0 22-15,0 2-23 16,0 3 1-16,0 1 1 16,0 4 6-16,0 0-8 15,8 0 0-15,11-1 6 16,9-5 9-16,8-4-12 0,5 0 3 16,-1-1 6-16,-3-9-6 15,-9-2-3-15,-6 0-2 16,-6 0 5-16,-7 1 2 15,-3 1-6 1,-5 4 2-16,-1 3 30 0,0 1-15 16,0 2 10-16,0 0-16 15,0 0-6-15,0 0-14 16,0 9 19-16,-6 9-12 16,-1 6 19-16,1 6-18 15,3 0 18-15,-1 4-9 16,2 3-1-16,2 1 23 15,-3 2-26-15,0-2 8 0,0-3 6 16,0-1-18 0,-3-3 15-16,4-3-17 0,-1-2 6 15,2-5 0 1,1-4-6-16,0-6 0 0,0-1 0 16,-2-4 7-1,2-2-10-15,0-1 3 0,0-3 0 16,0 0 2-16,0 0-2 15,0 0-1-15,0 0 1 16,0 0-45-16,0 0 12 16,0 0-61-16,0-6-60 15,0-11-145-15,0-2-124 0</inkml:trace>
  <inkml:trace contextRef="#ctx0" brushRef="#br0" timeOffset="89163.55">12665 15996 669 0,'0'0'186'0,"0"0"-134"15,0 0 62-15,0 0-41 16,0 0-58-16,0 0-8 16,85-34 33-16,-40 24-33 15,-2 1-4-15,-3 2-6 16,-4 1-22-16,-5 2-122 15,-5-1-76-15,-9 1-201 16</inkml:trace>
  <inkml:trace contextRef="#ctx0" brushRef="#br0" timeOffset="92458.34">13126 15744 748 0,'0'0'47'0,"0"0"-31"0,0 0 123 16,0 0-82-16,0 0-56 16,0 0 13-16,-11-10-8 0,13 10 48 15,5 0-2 1,6 0-19-16,4 0 13 0,7 0-15 15,4 0-5-15,2-6-6 16,-3-1-20-16,-6 0 17 16,-5-1-11-16,-7 3-3 15,-3 1 28-15,0-2-12 16,-5 3 9-16,1 2-7 16,-2 1-14-16,0 0 36 15,0 0-43-15,0 21 12 16,-9 9-3-16,-1 9 2 15,1 4 30-15,3 0-16 16,-2 1-24-16,5 0 28 16,0-2-16-16,0 1-11 15,2 0 13-15,1-3-6 0,0-8-2 16,0-3-7 0,0-11 9-16,0-4-13 0,0-6 4 15,0-3 0-15,0-3-1 16,0-2 4-16,0 0-6 15,0 0-14-15,0-2-45 16,0-15-18-16,0-9-139 16,0-4-164-16,0 1-153 15</inkml:trace>
  <inkml:trace contextRef="#ctx0" brushRef="#br0" timeOffset="92629.45">13145 16030 826 0,'0'0'37'0,"0"0"32"16,0 0-26-16,0 0 13 16,0 0 35-16,106-5-66 15,-73 5-5-15,4 0-20 16,-3 0-3-16,1 0-72 16,-1 0-134-16,-3-5-199 15</inkml:trace>
  <inkml:trace contextRef="#ctx0" brushRef="#br0" timeOffset="111138.43">2439 13408 1081 0,'0'0'39'0,"0"0"-37"16,0 0 11-16,0 0 25 0,-9 75 2 15,34-53-10 1,5-1-29-16,3-6 28 0,-2-8-21 16,-4-6-5-1,1-1 27-15,-2-8-27 0,-1-14 16 16,-4-3 12-16,-7 1-26 15,-4 6 45-15,-9 6-16 16,-1 8 9-16,0 4-7 16,0 7-36-16,0 19 0 15,0 10-6-15,0 7 19 16,-3 0-16-16,-4 6 3 16,1 1 0-16,-6 4-10 15,2 1-77-15,-4-4-37 16,-1-7-37-16,-9-11-171 0,-4-13-72 15</inkml:trace>
  <inkml:trace contextRef="#ctx0" brushRef="#br0" timeOffset="111308.48">2394 13851 871 0,'0'0'54'0,"0"0"-44"16,0 0 45-16,124-85-32 15,-57 66-7-15,3 5-16 16,-2 4 0-16,-9 1-65 0,-7-1-249 15</inkml:trace>
  <inkml:trace contextRef="#ctx0" brushRef="#br0" timeOffset="111510.55">3151 13501 1004 0,'0'0'81'15,"0"0"31"-15,0 0-48 16,0 0-28-16,-30 76 36 15,22-30 4-15,2 3-16 16,2 6-44-16,1 0 13 16,1 0-29-16,1-4 8 15,1-6-15-15,0-7 7 16,1-11-69-16,13-7-59 16,5-13-79-16,5-7-21 0,-3-14-200 15</inkml:trace>
  <inkml:trace contextRef="#ctx0" brushRef="#br0" timeOffset="111743.1">3079 13522 870 0,'0'0'19'0,"0"0"25"16,0 0 73-16,109-53-105 16,-47 53 17-16,7 21 34 15,0 15-13-15,-17 10 18 16,-21 9-30-16,-25 4-6 15,-7 3 12-15,-34-1-33 16,-12-8 23-16,-4-7-25 16,2-10-8-16,8-8 5 0,13-8-6 15,10-8-7-15,14-8-116 16,4-4-113-16,3-3-49 16</inkml:trace>
  <inkml:trace contextRef="#ctx0" brushRef="#br0" timeOffset="111912.48">3664 13866 925 0,'0'0'188'0,"0"0"-187"0,0 0 118 16,113-8-56-16,-53 8-30 15,-2 0-14-15,2 0-17 16,-8 6-4-16,-10 1-12 0,-8 0-195 15,-13-7-219-15</inkml:trace>
  <inkml:trace contextRef="#ctx0" brushRef="#br0" timeOffset="112129.56">3962 13662 913 0,'0'0'15'0,"0"0"5"15,87 51 27-15,-29-13 38 16,-4 4-25-16,-12 1 59 16,-17-5-86-16,-22-3 11 0,-3-1-22 15,-24-5-7-15,-15 1-14 16,-4-5-1-16,4 1-64 16,9-6-117-1,14-12-252-15</inkml:trace>
  <inkml:trace contextRef="#ctx0" brushRef="#br0" timeOffset="112928.9">4735 13724 971 0,'0'0'32'0,"0"0"79"0,0 0-17 0,0 0-65 15,0 0 21-15,92 79 29 16,-84-32-34-16,-8-2-23 15,0-6 6-15,0-6-28 16,-3-6 10-16,-8-10-10 16,-2-7 4-16,4-8-2 15,0-2 3-15,-1-8 20 16,2-19 18-16,4-10-39 16,4-9-1-16,0-9-3 15,7-6 1-15,14 5 4 16,9 6-5-16,3 15 0 0,3 15-7 15,1 12 10-15,2 8-3 16,4 4 0-16,-3 22 9 16,-4 7-19-16,-6 8 13 15,-11 3-3-15,-11-2 0 16,-8-4 9-16,0-7-11 16,-11-6 2-16,-11-8 0 15,3-8-1-15,2-5 1 16,4-4 0-16,10-1 9 15,3-17 3-15,0-12-8 16,7-9-4-16,14-7 0 16,6 0-1-16,1 5 1 15,1 11 0-15,-4 13-3 0,2 13 7 16,-6 4-5-16,1 21 1 16,-4 15 0-16,-9 7-6 15,-3 4 7-15,-3-2-1 16,0-4 0-16,6-7 3 15,3-6-10-15,4-4-63 16,8-7-80-16,3-8-17 16,6-9-204-16,5 0-304 15</inkml:trace>
  <inkml:trace contextRef="#ctx0" brushRef="#br0" timeOffset="113260.21">5711 13679 709 0,'0'0'129'0,"0"0"7"0,0 0 56 16,-79-25-102-16,40 39-52 16,-4 11 35-16,4 9 23 15,9 1-45-15,14 1-3 16,13-5-48-16,3-6 7 16,10-7-14-16,17-6 4 15,7-10 3-15,5-2 8 16,0-1 2-16,-5-16-2 15,-7-4-8-15,-5 0 0 16,-8 0-1-16,-7 5 4 16,-7 7-3-16,0 9 0 15,0 6-19-15,-15 20 19 0,-5 9-3 16,0 3 0-16,8-1-3 16,11-2-90-1,1-5-54-15,16-8-32 0,14-8-74 16,7-12 18-16</inkml:trace>
  <inkml:trace contextRef="#ctx0" brushRef="#br0" timeOffset="113481.87">6042 13690 653 0,'0'0'145'0,"0"0"89"0,0 0-69 16,0 0-93-1,0 0-53-15,0 0 21 0,-3 90 29 16,-14-37-49-1,-3-4-16-15,-4-5-2 16,-1-5-2-16,2-6-3 0,1-6-92 16,2-11-118-16,7-10-42 15,3-6-108-15</inkml:trace>
  <inkml:trace contextRef="#ctx0" brushRef="#br0" timeOffset="113617.67">5884 13743 748 0,'0'0'165'0,"0"0"-159"16,0 0 114-16,47 98-32 16,-15-55-59-16,4-5 0 0,1-5-26 15,2-3 4-15,-3-7-14 16,-1-5-52 0,-2-10-215-16,3-6-382 0</inkml:trace>
  <inkml:trace contextRef="#ctx0" brushRef="#br0" timeOffset="114217.23">6585 13768 927 0,'0'0'121'0,"0"0"-85"0,0 0 29 16,0 0 49-16,17 91-85 15,-17-54 53-15,-3-4-59 16,-11-5-18-16,2-4 1 16,3-7-6-16,2-7 0 15,4-6 0-15,1-4 10 16,2 0-6-16,0-15 19 16,0-12-18-16,5-9-5 15,11-7 0-15,5-5 0 16,4-5 0-16,4 4 9 15,-3 11-9-15,1 12 0 16,-4 18 4-16,2 8-19 0,-1 11 15 16,0 22 0-1,-3 8-1-15,0 5 14 16,-2-2-5-16,-7-7 1 0,-3-9-6 16,-6-8 9-16,-3-8-12 15,0-6 0-15,0-6-6 16,-4 0 17-16,-7-4 20 15,3-14-15-15,4-6-12 16,4-9 5-16,0-5-9 16,6-7 0-16,14-1-1 15,3 4 5-15,-2 13-4 16,-4 13 0-16,-4 15 7 16,2 1-18-16,1 20 11 15,-2 13 0-15,4 7-5 16,-3-1 14-16,-2-3-13 15,1-7 4-15,2-6-20 0,2-9-37 16,4-5-65 0,5-9 30-16,7 0-54 0,2-9-126 15,-1-15-2-15,-1-5-157 16</inkml:trace>
  <inkml:trace contextRef="#ctx0" brushRef="#br0" timeOffset="114734.56">7355 13628 441 0,'0'0'219'0,"0"0"5"0,0 0-12 15,0 0-137-15,-97-30 6 16,58 57-33-16,8 5 35 0,8 2-15 16,7 1-50-16,10-6 13 15,6-5-31-15,0-8 1 16,3-6-11-16,12-6 16 16,4-4-6-16,5 0 4 15,3-16 10-15,1-8-19 16,-5-2 5-16,-4-3-5 15,-7 2-10-15,-3 6 24 16,-8 10-9-16,-1 8 0 16,0 3-11-16,-1 9 9 15,-9 13-5-15,2 5 7 16,5 0 1-16,3-6 2 16,0-3-3-16,18-4 0 15,9-5 0-15,0-5-8 0,10-4 8 16,2 0 0-1,-2-7-4-15,2-9-3 0,-6-5 2 16,1-4 3 0,-10-6-8-16,-6-4 1 0,-8-3 9 15,-8 5 0-15,-2 7-6 16,-5 10 5-16,-17 13 1 16,-4 3 0-16,1 13 10 15,7 20 6-15,11 19-16 16,7 11 2-16,4 10 15 15,14 0-10-15,5-2 9 16,-7-6 23-16,-2-6-34 0,-11-9 50 16,-3-8-53-16,-8-9 3 15,-20-10-10 1,-11-3 4-16,-12-6-5 0,-8-5-125 16,-7-9-242-16</inkml:trace>
  <inkml:trace contextRef="#ctx0" brushRef="#br0" timeOffset="115960.78">8132 13305 1219 0,'0'0'6'16,"30"-100"-5"-1,-22 70 166-15,-8 14-76 16,0 16-12-16,0 13-36 16,-14 36-32-16,-4 23 35 0,-7 11-13 15,5 4-10 1,4 2 1-16,7 2-11 0,9-5-7 15,0-2-6 1,0-9 9-16,12-9-26 0,6-8 13 16,6-11-64-16,5-12-9 15,7-15-122-15,6-18-44 16,3-4-238-16</inkml:trace>
  <inkml:trace contextRef="#ctx0" brushRef="#br0" timeOffset="116611.77">8644 13729 864 0,'0'0'33'15,"0"0"91"-15,0 91 53 0,0-60-110 16,-10-4-42-16,-7-3 31 16,1-7-18-16,1-6-1 15,3-7 5-15,3-4-25 16,3 0 47-16,3-15-12 15,3-15-34-15,0-9-2 16,18-12-16-16,15-5 0 16,10 4 0-16,2 12 10 15,4 16-18-15,-6 17 8 16,0 7 0-16,-5 13-5 0,-7 19 6 16,-6 10-1-1,-10 5 0-15,-13-1 9 0,-2-2-12 16,-5-6 3-16,-18-6 0 15,-3-9-6-15,-4-7 15 16,9-9-9 0,9-6 0-16,7-1 10 0,5-11-4 15,1-16-6-15,23-10 0 16,9-5-12-16,7 0 18 16,-1 5-6-16,-2 12 0 15,-3 12-3-15,-4 13-4 16,0 0 7-16,-3 19 0 0,0 11-12 15,-4 4 16 1,-1 0-4-16,-2-2 0 0,-3-4-45 16,2-9-12-16,-3-8-20 15,-2-6 6-15,1-5 54 16,-3-2-9-16,0-16 26 16,6-7 0-16,2-5 11 15,0-2-15-15,2 3 4 16,-1 9 0-16,-4 8 12 15,-4 9-3-15,-4 3-5 16,-1 4-4-16,-4 16 11 16,-1 5-10-16,-1 2-1 15,-2-2-11-15,0-2-3 16,0-4-76-16,0-4-86 16,0-8-67-16,0-6-153 0</inkml:trace>
  <inkml:trace contextRef="#ctx0" brushRef="#br0" timeOffset="116791.5">9603 13805 446 0,'0'0'120'0,"0"0"-51"16,99-64 34-16,-65 54-17 15,2 5-20-15,-3 3-41 16,0 2-2-16,-5 0-23 16,-3 0 9-16,-1 0-9 15,-2 0 0-15,-5 0-6 16,-2 0 5-16,-8 0-171 15,-5 0-201-15</inkml:trace>
  <inkml:trace contextRef="#ctx0" brushRef="#br0" timeOffset="117848.93">3139 16981 996 0,'0'0'184'16,"0"0"-154"-16,0 0 143 16,0 0-58-16,0 0-77 15,0 0 21-15,22-34-42 0,-22 67-10 16,0 19 27-1,-3 14-7-15,-7 5 10 0,4 2 5 16,1-4-41-16,2-6 28 16,3-4-29-16,0-9 1 15,9-7-1 1,13-11 11-16,11-9-9 0,11-8-2 16,14-5 1-16,11-7 2 15,8-3-3-15,5 0 0 16,-6-3-4-16,-7-8-8 15,-14-2-28-15,-13 0-15 16,-15-1-30-16,-19-1 31 16,-8-5-18-16,-7-1-13 15,-17-5 20-15,-3 4 15 16,2 4 45-16,6 2 2 0,8 9 6 16,8 4 40-1,3 3 6-15,0 0-38 0,12 13-1 16,9 14-7-16,6 6 57 15,-2 3-4-15,-8-1-5 16,-7-2-4-16,-7-5-20 16,-3-2-20-16,0-3-1 15,0 0 3-15,0-8-18 16,4 2-37-16,13-4-133 16,11-5-60-16,7-8-346 15</inkml:trace>
  <inkml:trace contextRef="#ctx0" brushRef="#br0" timeOffset="118694.97">4355 17559 1088 0,'0'0'174'16,"0"0"-164"-16,0 0 6 15,0 0 93-15,0 0-61 16,0 91-13-16,0-76-1 15,-5-3-31-15,-1-5 20 16,0-6-21-16,0-1 2 16,6 0 38-16,-3-10-6 15,3-14-2-15,0-10-34 16,14-5 0-16,14-5 5 0,8 5-5 16,4 9 0-16,2 12-5 15,-2 15 4-15,-1 3 0 16,-6 26 1-16,-2 14-3 15,-10 4-1-15,-9 0 5 16,-8-8-1-16,-4-10 1 16,0-9 5-16,0-7-6 15,-4-7 1-15,3-3 3 16,-1 0 8-16,-1-5-2 16,0-16 7-16,3-9-17 15,0-9-1-15,5-5 1 16,17 2 0-16,5 2 7 0,1 13-14 15,2 14 5-15,-2 13 2 16,2 4-2 0,-3 22-3-16,-3 10 5 0,-2 0 0 15,-4 1 0-15,-3-10-8 16,3-5 8-16,7-3-30 16,8-7-15-16,9-5-61 15,8-7-34-15,1 0-5 16,3-7-35-16,-9-14 48 15,-5-7 97-15,-10-6 35 16,-12-2 18-16,-8-3 56 16,-10 7 63-16,0 8-1 0,0 10-27 15,-18 11 34 1,-10 3-86-16,-3 13-24 0,-8 13 1 16,3 7-2-1,8 0 13-15,10-3-37 0,10-4-3 16,8-10-10-16,0-5-1 15,11-5 6-15,14-6 1 16,2 0 6-16,4-3-5 16,-2-13-2-16,-6-1 1 15,-4 0-2-15,-5 7 7 16,-8 3-4-16,-6 7-2 16,0 0-13-16,0 17 8 15,0 9-4-15,-1 2 4 16,1-2-11-16,0-3-47 15,7-3-45-15,19-4-42 16,5-8-76-16,6-8-66 0,3 0-209 16</inkml:trace>
  <inkml:trace contextRef="#ctx0" brushRef="#br0" timeOffset="118860.07">5749 17538 422 0,'0'0'398'0,"0"0"-199"0,0 0 41 16,0 0-109-16,0 0-85 15,0 0-27-15,8 27 22 16,-19 4-1-16,-3-3-40 16,0-1 0-16,1-4-4 15,-1-3-46-15,1-9-68 0,1-3-91 16,3-8-143 0,0 0-105-16</inkml:trace>
  <inkml:trace contextRef="#ctx0" brushRef="#br0" timeOffset="119049.66">5657 17578 783 0,'0'0'207'0,"0"0"-199"16,0 0 52-16,0 0 47 15,95 69-40-15,-54-42-41 16,5 0-22-16,3-2-2 16,8-1-2-16,7-7-216 15,5-7-469-15</inkml:trace>
  <inkml:trace contextRef="#ctx0" brushRef="#br0" timeOffset="119910.88">6845 17513 946 0,'0'0'342'15,"0"0"-323"-15,0 0-14 16,0 0 61-16,-8 86-7 16,1-55-41-16,-5-3 8 15,3-6-11-15,1-8-10 16,1-7-2-16,3-4-3 16,2-3 0-16,1-3 31 15,1-17-19-15,0-7 4 0,10-8-16 16,11-3 5-16,6-1-4 15,4 7 0 1,-1 10-1-16,1 10 0 16,-4 12-1-16,1 3 1 0,-2 24 0 15,-4 8-5-15,-4 8 5 16,-3 0 0-16,-5-3 6 16,-8-8 6-16,-2-8-10 0,0-10 1 15,-3-7-3 1,-9-7 0-16,-3 0 21 15,3-1-16-15,2-15 3 0,10-7 2 16,0-7-3 0,7-6-6-16,16 0-1 0,5 2 4 15,3 7-11 1,1 10 4-16,-3 13 3 0,3 4-3 16,-1 9-1-1,2 10 4-15,1 5 0 0,2-1-2 16,-2-2-2-16,2-6-18 15,4-5-21-15,-1-7 22 16,1-3-35-16,-4 0 18 16,-6-17 4-16,-2-1 25 15,-11-3 4-15,-7 1 9 0,-7 0-4 16,-3 6 10-16,0 9 7 16,-16 5 48-16,-4 0-52 15,1 0-9-15,4 9 34 16,3 4-26-16,8 0 0 15,4-2-12-15,0-1 12 16,4-4-12-16,12-2 3 16,3-3 1-16,1-1 1 15,1 0-5-15,-4 0 0 16,-1 0 0-16,-4 2 10 16,-1 13-15-16,-1 9 5 15,-3 13 0-15,-2 4 2 0,-4 8 3 16,-1 3 1-16,0 1 10 15,-4-7-3-15,-11-6 10 16,-6-11-14-16,-7-8-9 16,-5-9 21-16,0-5-20 15,3-7 11-15,6 0-6 16,9 0 1-16,5-10-2 16,4-13-5-16,6-3-31 15,0-8-6-15,19-3-73 16,8 2-107-16,4-4-334 15</inkml:trace>
  <inkml:trace contextRef="#ctx0" brushRef="#br0" timeOffset="144592.81">15974 6594 592 0,'0'0'19'0,"0"0"11"15,0 0-4-15,0 0 4 16,0 0-30-16,0 0 0 15,0 0-2-15,0 0 4 16,85-12-2-16,-54 14 0 16,12 3-80-16,4 1-120 15,6 1-192-15</inkml:trace>
  <inkml:trace contextRef="#ctx0" brushRef="#br0" timeOffset="144770.04">17072 6684 225 0,'0'0'120'0,"91"0"-74"16,-51 0 35-16,-4 0-61 15,-6-1-20-15,-8-1 6 16,-4-1 4-16,-10 2-7 16,-4-2-3-16,-1 2 2 15,-3 1-17-15,1-2 13 16,1 2-55-16,1-1-130 15</inkml:trace>
  <inkml:trace contextRef="#ctx0" brushRef="#br0" timeOffset="150621.91">6643 10757 524 0,'0'0'132'0,"0"0"-34"16,0 0 129-16,0 0-60 16,0 0-55-16,0 0 24 0,0 0-72 15,2-56 4-15,-2 56-34 16,0 0-29-16,0 0 24 16,0 0-26-16,0 3-3 15,0 1 32-15,0 1-23 16,0-4 7-16,0-1-14 15,0 0 14-15,0 0-1 16,0 0-10-16,0 0-5 16,0 0 5-16,0 0 14 15,0 0-19-15,0 0 0 16,0 0-16-16,0 0 0 0,3 0-67 16,3 0-74-16,7 0-68 15,5 0-187-15,3 0-263 16</inkml:trace>
  <inkml:trace contextRef="#ctx0" brushRef="#br0" timeOffset="151444.44">7255 10738 415 0,'0'0'737'0,"0"0"-657"16,0 0 87-16,0 0 1 0,0 0-96 16,0 0-43-16,0-4 26 15,0 4-51-15,-3 0 27 16,3 0 2-16,0 0-32 16,0 0 50-16,0-3-21 15,0 2 5-15,0-2 30 16,0 2-58-16,0-1 40 15,0-1-27-15,0 0-20 16,0-2 0-16,0-2 0 16,0 0 0-16,0-2 0 0,0 1 0 15,0 1 0-15,0 0 0 16,-1 1 0-16,-1 3 0 16,2-1 0-16,0 1 0 15,0 2 0-15,0-1 0 16,0 2 0-16,0 0 0 15,6 0-71-15,3 6-141 16,-3 1-417-16</inkml:trace>
  <inkml:trace contextRef="#ctx0" brushRef="#br0" timeOffset="154008.38">32049 2575 371 0,'0'0'253'16,"0"0"-185"-16,0 0 46 0,0 0-48 15,0 0 4-15,0 0-35 16,0 0-33-16,-3 0 33 15,3 0-10-15,0 0 6 16,0 0 5-16,0 0-17 16,0 0 14-16,0 0-7 15,0 0-15-15,0 0 11 16,0 0-22-16,0 0 0 16,5 0 8-16,1 0 4 15,3 0 1-15,3 0-13 16,-3 0 6-16,-2 0-5 15,2 2 4-15,2 0-5 16,1 1 0-16,-3-1 10 0,-1-1-11 16,-2 1 1-1,-3-1 0-15,0-1-3 0,-1 1 9 16,-1-1-6-16,-1 0 17 16,0 0-10-16,0 0 31 15,0 0-14-15,0 0-5 16,0 0 23-16,2 0-33 15,-2 0 28-15,2 0-2 16,-1 0-32-16,-1 0 32 16,2 0-31-16,-2 0-1 15,1 0 12-15,3 0-9 16,2 0-6 0,2 0 0-16,-1 0 11 15,2 0-20-15,-1 0 9 0,-2 0-17 0,-2 0-76 16,-4 0-134-1,0 0-228-15</inkml:trace>
  <inkml:trace contextRef="#ctx0" brushRef="#br0" timeOffset="155755.84">31348 4146 566 0,'0'0'157'0,"0"0"-143"15,0 0 60-15,0 0 51 16,0 0-41-16,0 0-28 0,-1 2 8 15,1 0-20-15,0-1-18 16,0-1 12-16,0 0-28 16,0 3 4-16,16 1-13 15,10 4 4-15,3 1 21 16,1 0-26-16,2-1 2 16,-6 2 18-16,1-3-12 15,-3-1 19-15,-7-1 8 16,-4-3-20-16,-6 0 34 15,-4-2-18-15,-1 0 4 16,-2 0 9-16,0 0-32 16,0 0 23-16,0 0-8 15,0 0-24-15,0 0 20 16,0 0-23-16,0 0 0 0,0 0-1 16,0 0 4-16,0 2-10 15,0-2-32-15,0 1-100 16,0-1-96-16,-2 0-322 15</inkml:trace>
  <inkml:trace contextRef="#ctx0" brushRef="#br0" timeOffset="157107.2">30881 2527 141 0,'0'0'25'0,"0"0"-2"15,0 0 68-15,0 0-43 16,0 0 9-16,0 0-2 0,6 0 1 16,-3 0 15-1,-1 0-18-15,1 0-24 0,0 0-21 16,0 0-1-1,2 0 4-15,-2 0-4 0,5 0-7 16,-2 0 0-16,5 0-4 16,2 0-2-16,-4 0-6 15,0 0-21-15,0-1-56 16,-3-2-91-16</inkml:trace>
  <inkml:trace contextRef="#ctx0" brushRef="#br0" timeOffset="158240.57">31146 2390 304 0,'0'0'9'0,"0"0"-9"0,0 0 0 16,0 0 8-16,0 0-8 16,0 0 5-16,35-26 13 15,-29 21 29-15,0-1-29 16,-1 1 14-16,1-1-32 15,-2-1 8-15,2 2-8 16,-2-4 6-16,1 1 4 16,1-2-7-16,0 0 20 15,-1 0 20-15,0 0-31 0,0 1 2 16,-2 1 5-16,0-2-4 16,-3 2 16-16,1-2-15 15,1 1-11-15,-1 1 19 16,2-1-16-16,-1 2 4 15,-1 0-12-15,2-1 10 16,0-1-11-16,1 0 1 16,-1 0 0-16,2-1-3 15,-3 0 11-15,-1 0-8 16,1 0 0-16,-1-1 3 0,-1 1 6 16,0 2-8-16,0-2-1 15,0 0 0-15,0 0-14 16,0 0 14-16,0-1 0 15,0 1 5 1,0-3-10-16,-3 1 5 0,-5-2-13 16,0 0 13-16,-1 0-11 15,-2-1 10-15,1 2 1 16,1-1 0-16,-2 1-3 16,-2-3 3-16,1 1 0 15,-3-3 0-15,0 1-6 0,-1-1 6 16,2 2 0-1,2 0 5-15,2 2 15 0,3 1-20 16,1 1 5-16,-1 3-5 16,2 0 8-16,-1 2-6 15,0 0-2-15,0 0-2 16,-3-1-4-16,-3-2-9 16,1-2 15-16,-2 1 0 15,0-2 0-15,-4 1 0 16,2-2 0-16,-4 0 1 15,2 0-8-15,1 1 7 16,1-2 0-16,3 4 14 16,2 2-12-16,1-1 6 0,3 1 4 15,-3 1-11 1,0 1 0-16,1-3-1 16,-2 3 0-16,-2-2-1 15,0 1-20-15,-6-2 21 0,2 1-2 16,-5-2-13-16,-1 0 11 15,-2-2 0-15,3 0 4 16,-2-1-1-16,1-1-21 16,2-1 22-16,1 1 0 15,2 1-6-15,0 2-1 16,-2-1 1-16,0 1 6 16,-1-1-2-16,-1 1-19 0,0-1 19 15,-3 2-34 1,0 1 26-16,1 0-19 0,0 1-5 15,2 1 33-15,0 1-7 16,2 0-48-16,-1 1 41 16,3 2-3-16,-2-3 18 15,0 1-5-15,0 1 1 16,-5-4-110 0,0 4 110-16,-3-4-121 0,-3 2 123 15,1-2-46-15,-1 1 27 16</inkml:trace>
  <inkml:trace contextRef="#ctx0" brushRef="#br0" timeOffset="160301.44">28590 1768 22 0,'0'0'19'0,"0"0"20"16,0 0-14-16,0 0-11 0,0 0 30 15,0 0 15 1,-36 80-13-16,34-67 6 0,1 3-32 15,-4-4-1-15,2 2-2 16,0 0-14-16,-1-1 22 16,0 1-6-16,-1-1-15 15,2 0 10-15,0 1-10 16,0-2-2-16,2 1 0 0,-3 0 2 16,1-2-2-1,2 2-2-15,-1-2 0 0,1 1-1 16,-1-1 0-1,0 0 1-15,-1 1-1 0,0 1-1 16,-2 2 1-16,1 0 0 16,-2 2-1-16,3-2-4 15,0 1 2-15,-1-3 4 16,2 1-3-16,1-3-1 16,1 1 4-16,0-3-1 15,0 1 1-15,0 0-1 16,0 1 2-16,0 1-1 15,0-1 0-15,0 0 1 16,0 1-1-16,0-1 7 16,0-1-6-16,0 2 5 15,0-1-6-15,0 2 0 0,1 0 4 16,3 0-1 0,1 2-3-16,-2-1 0 0,1 0 0 15,1 2-8 1,1-2 7-16,0-2-1 0,2 0 0 15,0-2 2-15,1 0-1 16,0 2 1-16,-2 0 0 16,-1-1 6-16,0 3-6 15,2-1 4-15,4 0-4 16,0-1-1-16,-1-1-2 16,0-1 4-16,-3-1-1 15,-1 1 3-15,0-2-3 16,-1 0 0-16,-1 0 0 0,1-2 4 15,-1-1-4 1,2 3 0-16,0 1 2 0,1-1-5 16,-1 1 3-1,3 1 0-15,-2-2 0 0,0 2-8 16,-2 0 6-16,1-1-8 16,-3 0 5-16,1 0 5 15,-1-2 0-15,1 1-1 16,1-1-2-16,3 0 0 15,-3 2 3-15,1-2 0 16,1 2 0-16,2 1-2 16,-2-2 1-16,-1 2 1 15,1-1-1-15,0 1 2 0,3 3-6 16,0-2 4 0,0 2 1-16,1 0-8 0,0-2 3 15,0 0-75 1,-1 0-12-16,-1 1 6 0,-3-1 73 15,4-1 9-15,-2 2 4 16,4-1 3-16,-1 2-1 16,3-1 5-16,0 2 9 15,1 0 0 1,-1 1 20-16,2-1-13 0,-5-2-14 16,2 0 26-16,-3-1-2 15,0 0-8-15,2 2 10 0,-1-3 2 16,3 1-13-1,-2 1 4-15,2 0-14 16,0 1 16-16,3-1-10 0,-3 4-6 16,4-2-1-16,-2 2-12 15,1 1 0-15,-2-2 1 16,3 2-2 0,-2 0 0-16,1 0 1 15,1-1 2-15,1-1 1 0,3-1 0 16,3 1 7-16,-1 3-1 15,3-1-2-15,2-1 8 16,0 2-16-16,1-1 1 16,1 1-1-16,-4 0 4 15,2-3-6-15,-4 2 2 16,-1-3-10-16,0-1-8 0,-1 0-10 16,-2-3 15-16,-2-3 2 15,1-1 0-15,-2-1 5 16,-1-1-9-16,0 1-41 15,-2-1-11-15,0-2-85 16,-3 1 30-16</inkml:trace>
  <inkml:trace contextRef="#ctx0" brushRef="#br0" timeOffset="161566.5">30103 3246 397 0,'0'0'73'0,"0"0"-40"15,0 0 65-15,0 0-61 0,0 0-1 16,0 0 2-16,-12-37-16 16,12 35 22-16,0 2-29 15,0 0-14-15,0 0 15 16,0 0-15-16,1 0 1 15,10 0-4-15,3 0 4 16,2 0-2-16,0 0 0 16,-1 0-1-16,1 0-2 15,-4 0 3-15,3 0 0 16,-3 2-1-16,-2 2 3 0,-2-3-2 16,-1 2 0-1,-1 0 1-15,0 0-6 16,0 1 5-16,-3-1 0 0,-2-1-3 15,1 1 5-15,-2-1-3 16,0-1 1-16,0 2-4 16,0-2 2-16,0 2 2 15,0 1-1-15,0 1 0 16,0 0-2-16,-2 2-1 16,-8 3 1-16,-3 2-2 15,-5 3 5-15,0 2 0 16,-6 3 0-16,2 1-3 15,-1-1-31-15,1 1-9 0,0-2-7 16,2 3-57-16,-1-2 13 16,2-2-115-16</inkml:trace>
  <inkml:trace contextRef="#ctx0" brushRef="#br0" timeOffset="162993.28">31111 2337 124 0,'0'0'101'15,"0"0"-88"-15,0 0-8 16,0 0 0-16,0 0-10 0,0 0-19 16,52-82-90-1</inkml:trace>
  <inkml:trace contextRef="#ctx0" brushRef="#br0" timeOffset="163468.75">31274 1234 243 0,'0'0'70'15,"0"0"-68"-15,0 0 7 16,0 0-3-16,0 0 40 15,0 0-27-15,-5 0 0 16,5 0 23-16,-1 0-33 16,-1 0-5-16,2 0-4 15,-1 2-7-15,1 1 0 0,-2-2-6 16,1 0-25-16,1 1-86 16</inkml:trace>
  <inkml:trace contextRef="#ctx0" brushRef="#br0" timeOffset="164097.76">30125 887 402 0,'0'0'144'15,"0"0"-124"-15,0 0 4 16,0 0 15-16,0 0-9 16,0 0-24-16,9 2 4 15,-9-2 0-15,0 0-5 16,0 0-10-16,0 0-14 16,0 0-85-16,0 0-77 0</inkml:trace>
  <inkml:trace contextRef="#ctx0" brushRef="#br0" timeOffset="164687.93">28960 1396 87 0,'0'0'50'0,"0"0"-50"15</inkml:trace>
  <inkml:trace contextRef="#ctx0" brushRef="#br0" timeOffset="165277.34">28487 2369 674 0,'0'0'5'16,"0"0"12"-16,0 0 21 15,0 0-38-15,0 0-2 0,0 0-57 16,0 0-14-1,20 0-139-15</inkml:trace>
  <inkml:trace contextRef="#ctx0" brushRef="#br0" timeOffset="165880.78">28861 3170 737 0,'0'0'73'16,"0"0"-67"0,0 0 90-16,0 0-2 0,0 0-59 15,0 0-4 1,2 0-29-16,-1 0 3 0,-1 0-5 16,2 2-23-16,2 1-5 15,6 1-51-15,4 2-51 16,4-1-108-16</inkml:trace>
  <inkml:trace contextRef="#ctx0" brushRef="#br0" timeOffset="166305.46">30058 3759 116 0,'0'0'748'0,"0"0"-715"16,0 0-14-16,0 0 97 16,0 0-14-16,0 0-69 0,0 1-20 15,0-1 5-15,0 0-16 16,0 0-4-16,0 0 0 15,3 0-74-15,4 0-62 16,6 0-33-16,6 0-66 16</inkml:trace>
  <inkml:trace contextRef="#ctx0" brushRef="#br0" timeOffset="166986.18">30866 3532 59 0,'0'0'455'16,"0"0"-433"-16,0 0-16 16,0 0 54-16,0 0-28 15,0 0-22-15,0 1 3 16,0-1 5-16,-1 0 48 0,1 0-21 15,-2 0 8-15,2 0 16 16,0 0-37-16,0 0 18 16,0 0-30-16,0 0-9 15,0 0 11-15,0 0-22 16,-1 0 4-16,1 0-4 16,0 0 11-16,0 0-11 15,0 0 0-15,0 0 3 16,0 0 1-16,0 0 1 15,0 0-5-15,0 0 0 16,0 0-1-16,0-1-18 16,0-1-44-16,-3 1-43 15,-2-1-51-15,2 1-84 0,2-2-242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3:26:35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12317 1059 0,'0'0'160'0,"0"0"-129"16,0 0-22 0,0 0 62-16,0 0-25 0,0 0-42 15,0 0-7-15,0 0 3 16,-37 6 0-16,62 7-13 16,5-5 16-16,1-5-3 15,2-3 0-15,-5 0 8 16,-8 0-14-16,-2-8 14 15,-9-4-6-15,-6 1 28 16,-2 1-25-16,-1 3 28 0,0 4 5 16,0 3-9-1,0 0 4-15,0 17-33 0,0 20 0 16,0 16-3-16,0 9 7 16,0 1 1-1,10-5-5-15,1-2 9 0,1-4-12 16,0-3 3-16,-3-6 0 15,0-7-7-15,-2-6-73 16,-4-6-62-16,-3-6-25 16,0-9-184-16,-16-9-251 15</inkml:trace>
  <inkml:trace contextRef="#ctx0" brushRef="#br0" timeOffset="181.4">813 12732 970 0,'0'0'143'0,"0"0"-142"15,0 0 6 1,0 0 10-16,0 0-7 0,86-62-8 16,-40 44 5-16,4 1-7 15,2-2-5-15,-3 3-94 16,-4-3-152-16,-9-2-174 16</inkml:trace>
  <inkml:trace contextRef="#ctx0" brushRef="#br0" timeOffset="367.8">1271 12421 778 0,'0'0'329'16,"0"0"-309"0,0 0 79-16,0 0-37 0,0 0-41 15,0 0-2-15,0 80 7 16,0-34 51-16,0 3-53 16,6-2-22-16,9 1 15 15,-3-1-17-15,1-3 0 16,2-7 0-16,1-1-3 15,4-9-48-15,5-8-118 16,-4-12-169-16,-6-7-363 16</inkml:trace>
  <inkml:trace contextRef="#ctx0" brushRef="#br0" timeOffset="600.89">1299 12450 1103 0,'0'0'127'16,"0"0"-125"-16,0 0 26 15,79-48-5-15,-26 48 21 16,-3 0 10-16,-8 20-33 16,-12 13 8-16,-17 9-28 15,-13 2-1-15,0 6 7 16,-24-1-7-16,-13 4 2 15,-9-3-2-15,-2 0-124 16,-3-5-105-16,5-8-224 16</inkml:trace>
  <inkml:trace contextRef="#ctx0" brushRef="#br0" timeOffset="5406.5">6952 12999 628 0,'0'0'0'0,"0"0"14"0,0 0-17 15,0 0 3-15,0 0 0 0,0 0 50 16,81 59-40-1,-51-53 18-15,4-1 9 0,7-2-29 16,3 0 32-16,5-2-22 16,6 1-10-16,8-2 31 15,1 0-28-15,3 0 1 16,3 0 6-16,3 0-10 16,-1 0 22-16,-2 0-30 15,-1 0 2-15,-2 0 0 0,1 1 10 16,4 3-12-1,4 1 0-15,3-5 12 0,6 0-25 16,9 0 13-16,9-6 0 16,9-7-2-16,0 1 22 15,-9 2-19-15,-12 4-1 16,-13 5 13-16,-14 1-18 16,-4 0 5-16,-5 1 0 15,0 6-5 1,3 0 19-16,5 2-14 0,5-4 0 15,8 1 6-15,7 0-12 16,6-2 6-16,4 1 0 16,-2 1-9-16,-8 1 14 0,-10 0-5 15,-7 1 0 1,-5-1 6-16,-3-2-14 0,-3 1 8 16,0-3 0-1,-1 1-6-15,0-3 19 0,4 1-13 16,6-2 0-16,8 0 8 15,1 0-17-15,2 0 9 16,-2 0 0-16,-5-2-3 16,-3 1 13-16,-6-1-10 15,-2 1 0-15,-4 0 5 16,0-1-12-16,2 1 7 16,5 1 0-16,2 0-6 15,4 0 15-15,4 0-9 16,5 0 0-16,-2 0 0 15,3 0 2-15,0 0-2 16,3 0 0-16,-1 0 10 0,-2 0 7 16,-5 0-16-16,1 0-1 15,4 0 12-15,2 0-11 16,4 0 1-16,0 0-2 16,0 0 2-16,1 0 17 15,-1 0-18-15,-2 0-1 16,-3 0 8-16,1 0-2 15,-2 0-6-15,0 0 0 16,-2 0-1-16,-5 0 11 16,-3 0-10-16,-7 0 0 0,3 0 7 15,-1 0-15 1,3 0 8-16,6 0 0 16,3 0-1-16,3 0 10 15,3 0-9-15,-1-3 0 0,2 2 0 16,-2 1-14-16,-5-2 18 15,3 1-4-15,0 1 0 16,2-3 17-16,5 0-23 16,-2 0 6-16,-2-1 0 15,-2 0-9-15,1 1 14 16,3-1-5-16,-2 2 0 16,4-1 7-16,2 3-14 15,2 0 7-15,-2 0 0 16,0 0-3-16,2 0 9 15,-1 0-6-15,5 0 0 16,1 5 9-16,2-2-21 0,-1 1 12 16,-2-1 0-16,1 0-9 15,1-3 22-15,-2 0-13 16,-2 1 0-16,1-1 6 16,-8 1-9-16,-3 1 3 15,-7-2 0-15,-5 1-10 16,-3-1 18-16,2 0-8 0,-8 2 0 15,-3-1 7 1,-6 1-12-16,-7-1 5 0,-4 0 0 16,-3 1-14-1,-1-1-54-15,-2-1-56 0,-8 0-130 16</inkml:trace>
  <inkml:trace contextRef="#ctx0" brushRef="#br0" timeOffset="12379.03">16171 10836 288 0,'0'0'413'16,"0"0"-384"-16,0 0 89 15,-97-27-30-15,73 27-23 16,-1 0-2-16,-4 1-13 15,-2 18-8-15,-3 7-7 0,-2 8 6 16,-2 10-19-16,-2 8 2 16,1 9 4-16,5 7 3 15,6 5-10 1,10 6-8-16,8 0-3 0,8-1 8 16,2-1-7-1,10-4-6-15,18-4-5 0,10-10 2 16,8-13-3-16,11-9 1 15,7-10 0-15,7-10 3 16,3-12 0-16,-1-5-1 16,1-12-2-16,-3-22 16 15,-10-13-10-15,-8-17 8 16,-12-12 2-16,-13-7 0 16,-14-3-2-16,-14 0-5 0,0 4-4 15,-23 6 1 1,-11 11-12-16,-5 10 12 0,0 13-5 15,2 8-1 1,4 8-63-16,5 8-57 0,2 6-176 16,6 3-482-16</inkml:trace>
  <inkml:trace contextRef="#ctx0" brushRef="#br0" timeOffset="13623.27">6500 10802 846 0,'0'0'51'0,"0"0"-49"0,0 0 76 15,-91-33 15-15,64 33-27 16,-1 0 17-16,-2 14-41 16,-1 15-7-16,-4 12-4 15,-2 12-6-15,7 12 1 16,2 8-4-16,6 9-8 16,11 6-5-16,11 3-5 15,0 1-4 1,28-3-2-16,13-7 2 0,9-13-1 15,10-12 1-15,9-16-2 16,1-16-9-16,9-14 11 0,-1-11 4 16,2 0 0-16,-1-27-4 15,-6-15 5-15,-10-14-4 16,-16-11-1-16,-21-3 19 16,-19-8-19-1,-7-2 12-15,-34-2 3 16,-20 3-11-16,-13 12-4 0,-3 17-15 15,0 17 0-15,9 18-32 16,10 14-47-16,12 1-77 16,11 5-248-16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3:41:18.4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6673 4676 629 0,'0'0'127'0,"0"0"-105"16,0 0-8-16,0 0-14 16,0 0-156-16</inkml:trace>
  <inkml:trace contextRef="#ctx0" brushRef="#br0" timeOffset="418.5">6437 4789 294 0,'0'0'534'16,"0"0"-494"-16,0 0 46 16,0 0-6-16,0 0-52 15,0 0-28-15,-4 0-6 16,2-4-122-16,-1-6-292 15</inkml:trace>
  <inkml:trace contextRef="#ctx0" brushRef="#br0" timeOffset="1776.49">6621 4837 419 0,'0'0'59'0,"0"0"-19"16,0 0 45-16,0 0-15 0,0 0-32 15,0 0 63-15,-36-42-19 16,28 39-48-16,-2 2 30 16,0 1-24-16,-1-2-16 15,-4 2 29-15,-1 0-49 16,-5 0 28-16,3 0 5 16,-3 2-34-16,0 7 36 15,2 5-31-15,-1 2-1 16,1 2 23-16,0 2-22 15,2 1-8 1,1 0 14-16,4 1 0 0,1-3 1 16,1 1-10-16,4-2-4 15,0 2 11-15,3 0-3 16,0 0-9-16,0 2 0 16,-1 1 16-16,4 1-19 0,-3 3 3 15,3-2 0-15,0 0-2 16,-3 3 8-16,3-5-6 15,0 1 0 1,0-1 9-16,0-2-17 0,0-3 8 16,0 0 0-16,3 1-14 15,7-2 24-15,-4 1-10 16,3-1 0-16,0 0-1 16,3-1-5-16,0-1 6 15,1 0 0-15,1-1-14 0,-1-2 21 16,4-1-7-1,-1-1 0-15,-1 0 1 0,1-1-9 16,-1-2 8-16,0 0 0 16,2-1 0-16,0-1 3 15,2-2-3-15,-2 0 0 16,0 0 13-16,-1-2-21 16,-2-1 8-16,-1 0 0 15,4 0-5-15,0 0 9 16,0 0-4-16,2 0 0 15,-1 0 8-15,0-4-14 16,1-2 6-16,2-2 0 16,3-1-5-16,-3-1 12 0,4-1-7 15,-5-1 0 1,1 0 6-16,-2-1-16 0,-2-2 10 16,0-2 0-1,-3 0-1-15,1 0 2 0,-2-1-1 16,2-1 0-16,-3 0 8 15,-1-3-11-15,-1 1 3 16,-3-3 0-16,-1-1 1 16,-1-2 6-16,-1-4-7 15,-1-2 0-15,2-2 12 16,-5 0-10-16,0 2-2 16,0 0 0-16,0-1 9 0,-12-2-1 15,-2-3 5 1,-5-2 12-16,-5-3-22 15,-3 4 34-15,-1 6-33 16,-4 4-2-16,1 7 23 0,-2 5-22 16,2 5-3-16,-6 4 0 15,7 4-31 1,-1 5-6-16,1 0-83 0,4 6-34 16,1 13-134-16,9 5-242 15</inkml:trace>
  <inkml:trace contextRef="#ctx0" brushRef="#br0" timeOffset="2464.82">6627 5227 594 0,'0'0'106'0,"0"0"50"16,0 0-39-16,0 0-77 15,0 0-40-15,0 0 0 16,-20 16 13-16,18-2 0 16,2 0-13-16,0-2 0 15,0-1 1-15,0-4-4 16,11-2 3-16,0-4 0 15,2-1 14-15,1 0-7 16,-2-4 20-16,-2-9-8 16,-4-1-11-16,-3-2 43 15,-3-2-26-15,0 3 2 16,0-1 18-16,-6 5-28 0,-3 4 13 16,-1 2-7-16,2 4-9 15,-4 1-11-15,2 0-3 16,2 1 0-16,-2 12 5 15,0 1-2-15,2 2-3 16,5-1 0-16,0-2 1 16,3-1-11-16,0-2 10 15,3-4-11-15,11-3 8 16,0-3 4-16,0 0-1 16,1 0 3-16,-3-7 11 0,-5-5-5 15,0 1-9-15,-5 0 0 16,-2 1 7-1,0 3-7-15,-5 0-2 16,-9 3-32-16,-3 0-102 0,4 0-137 16,-1-1-478-16</inkml:trace>
  <inkml:trace contextRef="#ctx0" brushRef="#br0" timeOffset="3250.49">5442 4623 371 0,'0'0'285'0,"0"0"-238"16,0 0 48-16,0 0-10 15,0 0-5-15,0 0-45 16,8-40 32-16,-8 37 16 15,0 3-53-15,0-1 37 16,0 1-32-16,0 0-26 16,-3 0-9-16,-2 0 3 0,-8 0-3 15,2 3 1 1,-6 7 17-16,0 1-14 0,-1 0-4 16,5 0 0-16,-2 2-3 15,9-2 6-15,1-1-3 16,4-1 0-16,1 1-1 15,0-2-11-15,1 2 12 16,13 0-1-16,10 1-14 16,4 0 13-16,6 2 2 15,1 0 0-15,-7 0 2 16,-6-2-7-16,-8-1 5 16,-4-2 0-16,-7 1-17 15,-1-1 22-15,-1 2-5 0,-1-2 0 16,0 5 4-1,0-3-14-15,-6 1 10 0,-7 2 0 16,-4-3 3 0,1-2 8-16,1-2-11 0,5-2 0 15,4-1-34-15,3-2-7 16,3-1-120-16,0 0-69 16,0 0-27-16</inkml:trace>
  <inkml:trace contextRef="#ctx0" brushRef="#br0" timeOffset="3988.6">5705 4652 472 0,'0'0'216'0,"0"0"-93"15,0 0 30-15,0 0-37 16,0 0-83-16,0 0 2 16,0-6-35-16,0 11 15 15,0 9-4-15,0 3 3 16,3 1-11-16,0 3 32 16,4 2-32-16,-2 1 9 15,1 1-11-15,1 2 16 0,-2-2-4 16,0 0-11-1,-2-6 1-15,-1-2 4 16,1-4 3-16,0-2-10 0,0-4 0 16,-3-2 11-16,3-4-10 15,-3-1-1-15,0 0 0 16,3 0-11-16,-1 0 19 16,-2 0-8-16,1-1 2 15,-1-8 11-15,0-1-19 16,0-1 6-16,0-3 0 15,0 0-9-15,0-3 18 16,0-2-9-16,0-4 0 16,0 0 7-16,0-2-8 15,0-3 1-15,-9 0 0 16,1-1-6-16,-2 0 14 0,3 1-8 16,2 6 0-16,2 1 19 15,2 2-11-15,1 2-8 16,0 2 0-16,0-2 7 15,0 1-1-15,6-2-6 16,4 2 0-16,2 2 5 16,5 4-14-16,0 3 9 15,1 3 0-15,-3 3-10 16,-3 1 10-16,-3 0 0 16,-6 0-2-16,-3 4-17 15,0 4 15-15,0 3 4 16,0 2 0-16,-6 0-10 15,-9 3 14-15,-3-1-8 16,0 1-19-16,-1-1-121 0,1 0-108 16,3-3-237-16</inkml:trace>
  <inkml:trace contextRef="#ctx0" brushRef="#br0" timeOffset="7271.09">6742 5263 243 0,'0'0'212'0,"0"0"-161"15,0 0-2-15,0 0 4 16,0 0-13-16,0 0-29 16,-8 0 14-16,5 0 10 15,3 0-9-15,0 0 15 0,0 0-33 16,0 0-1-16,0 0 3 16,0 0-4-16,0 0-12 15,0 1-1-15,0 1-10 16,3-1 15-16,2 1 4 15,-1 2 16-15,2-1 10 16,3 1-24-16,3 2 22 16,2-3-7-16,3 1-9 15,0 0 17-15,5 0-16 16,-1 1-5-16,0-2 18 16,-2 1-22-16,-1-3 10 15,-1 2 4-15,-1-2-14 16,1 2 16-16,0-1-18 15,4-2 7-15,-3 1 6 0,1 0-9 16,-3 1-4-16,0-1 0 16,-4 0 10-16,1 1-11 15,-1-1 1-15,2 1 0 16,2-1-3-16,2 0 9 16,0 2-6-16,-2 0 0 15,1 0 1-15,-4 0-4 16,-4-1 3-1,0 1 0-15,0 2-3 0,1-3 8 16,1 3-5-16,-2-1 0 16,7-1 4-16,-2 0-8 15,-1 0 4-15,2-1 0 0,-2 0 0 16,-2 1 6-16,-2-2-6 16,3 0 0-16,-3 1 4 15,0-1-6-15,1-1 2 16,-1 2 0-16,0-2-1 15,1 1 4-15,-1-1-3 16,0 0 0-16,-1 0 3 16,5 2-4-16,-2-2 1 15,0 1 0-15,0-1-4 16,-2 0 7-16,1 0-3 16,-2 0 0-16,-1 0 7 15,1 0-11-15,2 0 4 16,-1 0 0-16,0 0-3 15,0 0 8-15,0 0-5 0,0 0 0 16,2 0 4-16,-1 0-5 16,-3 0 1-16,1 0 0 15,5 0-7-15,-2 0 14 16,1 0-7-16,1 0 0 16,1 0 0-16,0 0-3 15,-2 0 3-15,0 0 0 16,2 0-1-16,-4 0 6 15,0 0-5-15,-2 0 0 16,-2 0-2-16,2 0-2 16,-1 1 4-16,0-1 0 15,-1 2 0-15,2-1 0 16,2-1 0-16,-4 2 0 16,0-2 9-16,0 0-12 0,-3 0 3 15,0 0 0-15,-1 0-2 16,-2 0 2-16,1 0 0 15,-1 0-2-15,0 0 6 16,0 0-6-16,0 0 2 16,0 0 0-16,0 0 0 15,0 1-5-15,0 0-3 16,0-1-38-16,-3 2-98 16,-6-2-78-16</inkml:trace>
  <inkml:trace contextRef="#ctx0" brushRef="#br0" timeOffset="8683.65">7368 5198 197 0,'0'0'121'0,"0"0"-102"0,0 0 50 16,0 0-13-16,0 0 9 15,0 0 7-15,0 0-2 16,-16-7-9-16,14 6 6 15,-1-1-7-15,-1 1 14 16,1-2-21-16,-3 2-18 16,0-2-1-16,3-2-16 15,-3 4 12-15,0-2 1 16,2 2-3-16,-1 1-2 16,2-2-24-16,-1 2 16 15,1 0 1-15,0 0-13 0,-2-1 7 16,1 1-6-16,4-1-4 15,-3-1 24-15,3 2-26 16,0 0 13-16,0 0-1 16,0 0-11-16,0 0 1 15,0 0-3-15,0 0-13 16,0 0 13-16,0 0-19 16,3 7 18-16,9 2 1 15,-2 2-4-15,6 2 0 16,3 0 4-16,1 1 0 15,4-2-7-15,-3 1 1 16,-3-3 6-16,0-3 0 16,-8-1 4-16,-2-4-12 0,-2 1 8 15,1 0 0-15,-1-1-4 16,-1-1-6-16,1 2 0 16,-2-2 7-16,2 1 2 15,-2-1 1 1,-1 1 0-16,-3-1 0 0,2 0 5 15,-2 1-4-15,0-1-1 16,0-1 0-16,0 3 1 16,0-3-4-16,0 2 3 15,0-2 0-15,0 0 1 16,0 0 1-16,0 1-2 16,0 0 0-16,0-1-3 15,0 2-1-15,0-2 4 0,0 0 0 16,0 0 2-16,0 0 0 15,0 0 2-15,0 1-4 16,0 1 8-16,-3 0-8 16,-4 3 0-1,1 1 0-15,0 1 0 0,-3 5 1 16,-3 0-1-16,0 4 0 16,-3 3 6-16,0 2-9 15,-1-1 3-15,-1 3 0 16,1-1-3-16,2-1 6 15,2 1-3-15,-1-1 0 16,2 1 5-16,0-3-3 16,-1-2-2-16,3-1 2 15,-3-4-1-15,6-2 1 0,0-2 0 16,1-3-2 0,2-3 0-16,2-1-3 0,1 1 3 15,0-2-1-15,0 0-16 16,0-2-90-16,0-14-182 15,0-8-238-15</inkml:trace>
  <inkml:trace contextRef="#ctx0" brushRef="#br0" timeOffset="9378.64">7380 4689 646 0,'0'0'53'0,"0"0"40"16,0 0-14-16,0 0-48 0,0 0 7 15,0 0-29-15,-28 7 17 16,18 6 24-16,2 1-35 15,-1 2 16-15,1 4-15 16,1 3-8-16,3 0 6 16,2-1-11-16,2 1-2 15,0-2-1-15,0-1-1 16,2-2 1-16,5-3 0 16,5 1-11-16,0-3 11 15,4-5-17-15,-1 1 17 16,3-4 6-16,-1-2 0 15,-1-2 0-15,-2-1-6 0,0 0 0 16,-2 0 12-16,0-1-7 16,-1-6-3-1,-2-1 6-15,-3-1-5 0,1-2 3 16,-4-2-1-16,-3-3 10 16,0-3 23-16,0-5-10 15,0-4 4-15,-12-2-10 16,2 5-16-1,-4 4 24-15,-1 8-11 0,2 4-17 16,-5 6 12-16,1 3-14 0,-2 0-1 16,0 5-6-1,4 10-98-15,3 8-50 16,3 3-64-16,9 6-298 0</inkml:trace>
  <inkml:trace contextRef="#ctx0" brushRef="#br0" timeOffset="10665.04">7874 5375 365 0,'0'0'221'0,"0"0"-175"0,0 0 18 16,0 0-2-16,0 0-37 0,0 0-6 15,-2-3-15 1,2 3-2-16,0 0 16 15,0 3-14-15,0 7 30 0,6 1 3 16,2 2-35-16,3 2 16 16,3 0-3-16,0 1-2 15,5 0 18-15,0-1-22 16,-2 2 0-16,4 0 7 16,-3 0-10-16,4 0 12 15,-1-1-10-15,-1-1-3 16,0-1 13-16,3-2-2 15,-7 0 4-15,2-1 10 16,-6-1-26-16,4 2 8 16,-2 0-8-16,4 1 1 15,-2-1 8 1,-1-2-11-16,3 0 1 0,-2-1 9 0,2-1-8 16,-1 1 9-16,0-1-5 15,2-1-6 1,0 0 29-16,0 0-28 0,-1 0 1 15,0 0-2-15,0 0 6 16,1 2-1-16,-2-2 4 16,1 2-11-16,-1-2 11 15,0 3-6-15,2 1-5 16,1 1 7-16,1 2 2 16,1-1-1-16,-1-2 3 15,1 2-8-15,1 0 19 0,-3 0-20 16,0 1-2-16,-1 0 1 15,-2 0 11-15,1 0-12 16,-1 2 0-16,2-2 5 16,0 1-1-16,-1 0 3 15,1 0-6 1,2 0 12-16,-3 0-11 0,1-1 11 16,-2 0-13-16,4 0 0 15,-2 0 5-15,-1-1-5 16,1 1 0-16,-2 0-1 15,1 1 13-15,-2 2-13 16,-1 3 1-16,3 0 0 16,-5 1 13-16,2 0-12 15,-3-1-1-15,0 1 3 16,0-1 11-16,-3 0-13 16,2-2-1-16,-3-1 0 0,1-2 3 15,0 1-2-15,-1-2-1 16,2-1 0-16,-2-4 11 15,-1 1-11-15,-1-4 0 16,1-2 4-16,-4-1-4 16,-1-3 0-16,1 0 0 15,-3 0 3-15,0 0 8 16,0-7-22-16,0-10-16 16,-8-5-81-16,-15-5-142 0,-9-6-367 15</inkml:trace>
  <inkml:trace contextRef="#ctx0" brushRef="#br0" timeOffset="11240.9">8650 5653 424 0,'0'0'127'0,"0"0"-61"0,0 0 77 15,0 0-53-15,0 0 28 16,0 0-8-16,-13-39-24 16,10 38-16-16,1 1-44 15,1 0 3-15,1 0-13 16,0 0-15-16,0 0 3 16,0 0-4-16,0 10 0 15,0 4 10-15,0 3-10 16,0 4 16-16,0 3-14 0,0 4 1 15,4 1-1 1,6 1-1-16,-1 2-1 0,-1 0 0 16,2 0 9-16,-1 0-9 15,-3-4 0-15,-1-3 3 16,-4-2 4-16,-1-5-7 16,0-1 0-16,0-4 14 15,-13-2-13-15,-10-1 13 16,-11-3-9-16,-5 0-5 15,-7-1 15 1,0-2-15-16,0-1 1 0,7-2-5 16,6-1-19-16,9 0-36 15,9 0-68-15,5 0-116 16,8-2-105-16</inkml:trace>
  <inkml:trace contextRef="#ctx0" brushRef="#br0" timeOffset="13067.9">9227 5636 481 0,'0'0'172'16,"0"0"-21"-16,0 0 14 15,0 0-76-15,0 0-49 16,0 0 14-16,0-12-15 15,0 12-20-15,-4 0 27 16,4 0-20-16,0 0 6 16,0 0-4-16,0 0-24 15,0 0 8-15,0 0-12 16,0 0-7-16,0 0 5 16,6 0 0-16,7 2 2 15,6 6 4-15,3-1 1 0,1-1 3 16,-2-2-8-1,-3 1 3-15,-3-4-6 0,-1-1 3 16,-1 0 0 0,-4 0-4-16,0 0-5 0,-2 0 7 15,-2 0 1-15,-2 0 1 16,-2 0-7-16,1-1 8 16,-1-1-1-16,1 1 0 15,-2-1 10-15,0 2-7 16,0 0-3-16,0 0 0 15,0 0 5-15,0 0-5 16,0 0 0-16,0 0-2 16,0 0 8-16,1 0-6 15,2 0 0-15,3 0 1 16,3 0-4-16,0 0 3 16,-1 0 0-16,-2 0-2 15,1 0 10-15,-3 0-8 0,-1 0 0 16,0 0 2-16,-3 0 0 15,2 0-1-15,-2 0-1 16,0 0 33-16,0 0-26 16,0 0 12-16,0 0-19 15,0 2-11-15,0 11 6 0,0 6 2 16,-8 6 3 0,2 5 13-16,-2 2-8 15,-3 1 9-15,5 3 5 16,0 0-17-16,-3 2 20 15,3-3-16-15,0-1 5 0,0-5 4 16,-1-6-10 0,1-4 5-16,3-7-10 0,1-2 1 15,-1-4-2-15,3 0 1 16,-1-5 0-16,1 1 0 16,0-1-21-16,0-1-19 15,0 0-39-15,0-1-48 16,0-15-115-16,1-5-228 15</inkml:trace>
  <inkml:trace contextRef="#ctx0" brushRef="#br0" timeOffset="13405.14">9283 5802 218 0,'0'0'540'15,"0"0"-437"-15,0 0 32 16,0 0-25-16,0 0-70 16,0 0-33-16,8-11 17 15,15 11-2-15,12 0 7 16,3 4 21-16,2 3-36 16,-1-1 9-16,-2 1-23 15,-6-3 4-15,-6-1 2 0,-5 0-6 16,-5-2 0-1,-4-1 2-15,-5 0 1 0,-3 0 0 16,0 0 4-16,-3 0-3 16,0 0 4-16,0 0-8 15,0 0 0-15,0 0-2 16,0 0-17-16,0 2-57 16,-5-2-73-16,-8 0-225 15</inkml:trace>
  <inkml:trace contextRef="#ctx0" brushRef="#br0" timeOffset="16603.34">9272 6615 535 0,'0'0'183'0,"0"0"-117"16,0 0 7-16,0 0-19 15,0 0-24-15,0 0 32 16,0 0-10-16,-3 0-27 15,3 3 15-15,0 6-34 16,0 3 3-16,0 6 38 16,-3 2-39-16,3 4 17 15,0 2 12-15,0 0-31 16,-2 3 33-16,1-1-25 0,-1 0-3 31,1 2 6-31,-1-2-5 0,1 0-7 16,1 2-1-16,-3 0 8 0,2 3-8 15,-1 4-4-15,-1 2 0 16,-3-1 7-16,-1 1 5 16,1-4-4-16,-3-1-3 15,6 1 1-15,-2-3 11 16,2 2-17-16,0-3 0 16,0-1 8-16,-3 1 5 15,3-2-13-15,-2 0 0 16,2 1 8-16,0-2-8 15,1 0 0-15,-1-1 0 0,0-2-3 16,3-4 14 0,0-4-11-16,0-5 0 15,0-4 8-15,0-4-16 16,0-1 8-16,0-3 0 0,0 2-4 16,0-2 13-16,0 0-9 15,0 0 0-15,0 0 6 16,0 0-12-16,0 0 6 15,0 1-25-15,-3-1 10 16,3 0-50-16,0 0-12 16,-2 0-17-16,-2-1-120 15,-2-15-181-15</inkml:trace>
  <inkml:trace contextRef="#ctx0" brushRef="#br0" timeOffset="17103.57">9009 7097 69 0,'0'0'546'16,"0"0"-483"-16,0 0 43 15,0 0 0-15,0 0-54 16,0 0 22-16,-10-47-36 0,10 47-35 16,3 0 16-1,6 0-16-15,0 7 12 0,3 10 28 16,3 4-36-16,1 4 25 16,2 2-6-16,3 0-24 15,-2-1 15-15,1 0-17 16,2-2 0-16,-2-3 1 15,2-1 10-15,-4-5-11 16,-2-3 0-16,-4-5 6 16,0-4-10-16,-1-3 4 15,5 0 0-15,3-7 37 16,7-13-12-16,2-4 0 16,-1-4-19-16,0-3 2 15,-6 1 12-15,-5 2-8 16,-2 4-3-16,-7 5 16 0,-4 8-20 15,-2 4-5-15,-1 5 0 16,0 2-16-16,0 0-43 16,3 0-87-16,3 5-122 15,-1 5-33-15</inkml:trace>
  <inkml:trace contextRef="#ctx0" brushRef="#br0" timeOffset="17574.8">9897 6924 665 0,'0'0'57'0,"0"0"82"0,0 0 4 0,0 0-72 16,0 0-7-16,0 0-59 16,-36-3 19-16,20 20 16 15,-2 3-27-15,1 3 19 16,1 2-8-16,1 4-21 16,2 3 30-16,1 3-18 0,2 2-15 15,4-1 19-15,1-1-15 16,5-2 5-1,0-2-9-15,0-4 7 0,8-3-15 16,6-4 8-16,1-7 0 16,3-3-10-16,0-5-4 15,5-5 14-15,0 0 6 16,1-9-5-16,-3-9 19 16,-6 0-20-16,-3-2 0 15,-10 3 4-15,-2 3-4 16,-3 4-1-16,-17 6-24 0,-5 4-45 15,-4 0-4 1,-2 2-140-16,7 11-134 0</inkml:trace>
  <inkml:trace contextRef="#ctx0" brushRef="#br0" timeOffset="18594.8">9139 7919 236 0,'0'0'347'0,"0"0"-245"15,0 0 26-15,0 0-10 16,0 0-52-16,0 0 13 16,-1-20-23-16,-1 20-37 15,-1 0-7-15,3 0-12 16,0 8 0-16,0 8 17 16,0 6-14-16,0 1 13 15,0 3 5-15,0 2-20 0,0 3 28 16,0 1-19-16,-4 5 1 15,4 2 10-15,0 1-11 16,0 1 2-16,0-3 3 16,0-3-13-16,0-2 23 15,0-3-22-15,0-1-3 16,0-1 20-16,0 1-12 16,0-1 9-16,0 1-11 15,-5 3 0-15,4-2 12 16,-2 1-16-16,1-2-1 15,1-2 21-15,-1-2-21 16,1 1 16-16,-1-4-17 0,-1 3 11 16,2-4-8-16,-2 2-3 15,0-2 0-15,0-1 7 16,0-2-2-16,2 1-5 16,-1-4 0-16,1 1 10 15,1-4-13-15,0 1 3 16,-2-2 0-16,2 1-5 15,-3 1 15 1,3-2-10-16,0-1 0 0,0 0 8 16,0-2-14-16,0-1 6 15,0-3 0-15,0-1-8 16,0-2 12-16,0-1-4 0,0 2 0 16,0-1 11-16,0 2-15 15,0-2 4-15,0-1 0 16,0 2-7-16,0-2 15 15,0 0-16-15,0 0-12 16,0-2-81-16,0-15-37 16,-3-8-109-16,-2-7-222 15</inkml:trace>
  <inkml:trace contextRef="#ctx0" brushRef="#br0" timeOffset="19101.91">8971 8356 546 0,'0'0'84'0,"0"0"4"0,0 0 19 15,0 0-51-15,0 0-26 16,0 0 31-16,7-42-24 16,-1 42-14-16,0 0 11 15,5 15-9-15,-1 2 23 16,0 8-24-16,-1-1-16 16,3 2 17-16,-1 1-25 15,2 0 6-15,2-1-2 16,2 0 4-16,-1-3-8 0,-4-2 0 15,1-7 8-15,-1-4-15 16,1-6 7-16,1-4 0 16,4 0 17-16,1-13-15 15,4-6 31-15,-3-5-13 16,0-2-14-16,-1 1 27 16,-5-2-30-16,2 1 3 15,-4 5 9-15,0 3-5 16,-3 6-7-16,-3 5-3 15,-1 1-4-15,-2 3-2 16,4 3-38-16,2 0-77 0,3 0-76 16,4 0-177-16</inkml:trace>
  <inkml:trace contextRef="#ctx0" brushRef="#br0" timeOffset="19765.5">9942 8166 677 0,'0'0'54'0,"0"0"46"15,0 0 23-15,0 0-62 16,0 0-31-16,0 0 6 15,-35-6-4-15,22 16 9 0,-2 3 5 16,-3 2-12 0,0 5 6-16,-1 5-1 0,3 4-24 15,1-1 17-15,1 1-18 16,2 0-7-16,3 1 7 16,3-1-9-16,3 1 1 15,2 1-6-15,1-2 4 16,0 1-10-16,0-2 6 15,1-4 0-15,10-4-7 16,1-5 1-16,4-5 2 16,-2-4 3-16,2-4 1 15,1-2 5-15,0 0-2 0,0-8-3 16,4-9 12-16,-4-1-3 16,-1-2-9-16,-6 1 1 15,-6 3 8-15,-4 3 2 16,0 5-5-16,-4 3 26 15,-17 5-2-15,-3 0-22 16,-4 5-2-16,-2 12-6 16,0 1 7-16,5 3-11 15,10-1 4-15,4 1-51 16,6-1-53-16,5-2-65 16,0-4-243-16</inkml:trace>
  <inkml:trace contextRef="#ctx0" brushRef="#br0" timeOffset="20867.32">9266 9089 392 0,'0'0'106'0,"0"0"-4"0,0 0 6 16,0 0-11-16,0 0-33 15,0 0 58-15,0-56-35 16,0 56-54 0,0 0 11-16,0 0-44 0,0 0-3 15,-3 10 3-15,1 13 0 0,2 7 22 16,0 5-2-16,0 6-17 15,0 4 27 1,0 7-26-16,0 5-3 0,0 2 18 16,0-2-8-16,0-4-6 15,0-2 2-15,0 0 4 16,0-2 14-16,0 4-21 16,0 0 1-16,-3 1 23 15,-7 2-20-15,1-1 1 16,2-3 4-16,-2-1-7 15,6-3 9-15,0-3-15 16,0-1 0-16,0-6 5 16,0-1 6-16,0-5-11 0,0-5 0 15,1-1 7 1,-1-7-10-16,3-4 3 16,-1-3 0-16,1-5-5 0,0-4 13 15,0-3-8-15,0 0 0 16,0 0 6-16,0 0-15 15,0 0 9-15,0-3-21 16,0-7 13-16,0 0-110 16,0-3-2-16,0 1-63 15,3-3-172-15</inkml:trace>
  <inkml:trace contextRef="#ctx0" brushRef="#br0" timeOffset="21356.71">9029 9706 555 0,'0'0'130'0,"0"0"-98"15,0 0 80-15,0 0-60 16,0 0 4-16,0 0 24 16,-2-49-69-16,7 53-1 15,1 15 21-15,9 5-11 0,-3 3 19 16,2 1-30-16,2-2-2 15,0-1 1-15,-1-6 2 16,6-2-10-16,-2-7 0 16,2-5 11-16,3-5 2 15,1 0-13-15,2-6 2 16,-3-11 25-16,-5-4-11 16,-4-3 27-16,-4 0-23 15,-5 4-9-15,-2 3 5 16,-1 7-16-16,-3 5 2 15,3 2-11-15,-3 3 9 0,1 0-60 16,2 0-92-16,5 11-158 16,0 2-101-16</inkml:trace>
  <inkml:trace contextRef="#ctx0" brushRef="#br0" timeOffset="21833.26">9764 9580 551 0,'0'0'126'0,"0"0"-25"0,0 0 21 16,0 0-9-1,0 0-58-15,0 0-10 0,2-12-20 16,-2 17-19 0,-8 6 54-16,-2 3-26 0,0 0-16 15,-1 5 22-15,5 3-29 16,-1 6 5-16,2 5-6 16,-1 3 0-16,2 3 4 15,1-2-14-15,1 1 0 16,2-5 3-16,0-2 2 15,0-4-5-15,0-3 0 16,11-6-4-16,2-5-3 0,2-4 4 16,4-5 3-1,1-4-1-15,4 0 3 0,1-9 11 16,-3-8 3-16,-4-2-10 16,-3 1 10-16,-7 0-16 15,-7 4 0-15,-1 6 10 16,0 3-10-16,-16 5-7 15,-7 0-20-15,-2 7-73 16,0 12-25-16,-1 2-261 16,4 0-298-16</inkml:trace>
  <inkml:trace contextRef="#ctx0" brushRef="#br0" timeOffset="22605.78">9296 10426 333 0,'0'0'333'15,"0"0"-224"-15,0 0 54 16,0 0-73-16,0 0-11 16,0 0-53-16,0-15-19 15,0 25 4-15,0 11 21 16,0 4 39-16,0 8-28 16,0 2-12-16,0 3 18 0,0 1-34 15,0 3 4-15,0 0 9 16,0 2-25-16,0-1 25 15,0 4-20-15,-2 1-1 16,-1-1 23-16,-4 0-22 16,1-1 14-16,-3-3-10 15,6 0-7-15,1-5 10 16,1 0-15-16,-1-4 5 16,-2 0-1-16,0-2 2 15,-1 0-6-15,-2 1 0 16,2-2 14-16,-2-2-11 15,-2-3-3-15,6-4 1 16,-2-6 0-16,4-5 0 0,1-2-1 16,0-4 0-1,0 0 4-15,0-1-4 0,0 0 0 16,0 2 5-16,0-3-8 16,0 1 3-16,0 0 0 15,0-2-1-15,0-2 5 16,0 0-15-16,0 0-2 15,0 0-35-15,0 0-5 16,0-9-81-16,0-7-46 16,0-3-119-16,0-5-485 15</inkml:trace>
  <inkml:trace contextRef="#ctx0" brushRef="#br0" timeOffset="22949.65">9102 10972 437 0,'0'0'399'0,"0"0"-381"16,0 0 85-16,0 0-40 16,0 0-30-16,0 0 71 15,9 58-71-15,-5-28 1 16,2 0-22-16,2-1-8 15,4-4 12-15,-2-5-16 0,5-5 0 16,5-8-2-16,5-7 13 16,9 0-6-16,12-16 14 15,4-12 17 1,3-6 15-16,-9-1-21 16,-14 1 5-16,-13 9-17 0,-12 5-16 15,-5 8 4-15,0 8-6 16,0 3-32-16,0 1-87 15,-8 0-61-15,1 2-215 16,-3 7-346-16</inkml:trace>
  <inkml:trace contextRef="#ctx0" brushRef="#br0" timeOffset="23411.81">9779 10755 702 0,'0'0'129'16,"0"0"-53"-16,0 0 11 15,0 0-39-15,0 0 32 16,0 0 9-16,-18 67-47 15,6-35 5-15,1 5 12 0,0 1-47 16,5 1 14 0,-1 1-11-16,4-4-6 0,3-3 20 15,0-5-29-15,0-4 4 16,4-7-4-16,8-3-1 16,5-5-5-16,0-5 6 15,4-4 0-15,2 0 13 16,2-4-12-16,0-13 8 15,-1-3 1-15,-6-1-6 16,-3 1 8-16,-9 4-1 16,-3 8-3-16,-3 4 32 15,0 4-21-15,-6 0-3 0,-15 1-16 16,-7 12 1 0,0 4-6-16,0 1-9 15,3 3-51-15,6 2-22 0,4-3-77 16,0-4-237-16</inkml:trace>
  <inkml:trace contextRef="#ctx0" brushRef="#br0" timeOffset="24371.8">9239 11684 580 0,'0'0'156'16,"0"0"-113"-16,0 0 110 15,0 0-32-15,0 0-44 0,0 0-3 16,0 0-37-16,-6-17-7 16,3 32-10-1,0 9 24-15,-4 9 7 0,2 5-18 16,1 4-19-16,2 6 24 16,1 4-27-16,-1 2 8 15,2 1-3-15,-1 0-10 16,1-3 9-16,-2-1-5 15,2-1-10-15,0-7 24 16,0 0-22-16,0-5 6 0,0-2 13 16,0-2-19-1,-1 0 15-15,-2 2-11 16,-2-4 2-16,0-1 9 16,0-3-16-16,-1-3 4 15,3-2 1-15,-2-3 0 0,4-3-1 16,-1 1-5-16,1 0 8 15,1 2 5-15,0 0-12 16,0 3-1 0,0-1 7-16,0-1 0 0,0-1-7 15,0-1 0-15,0-3 5 16,0 0-2-16,0 1-3 16,0-2 0-16,0 1 5 15,0-5 2-15,0-2-4 16,0-4-3-16,0-2 2 0,0-3-3 15,0 0 1 1,0 0 0-16,0 0-1 0,0 0-8 16,0 0-7-16,0-8-18 15,4-9-44-15,1-10-40 16,-2-4-106 0,2-9-175-16</inkml:trace>
  <inkml:trace contextRef="#ctx0" brushRef="#br0" timeOffset="24783.1">9053 12251 688 0,'0'0'65'0,"0"0"47"16,0 0 0 0,0 0-35-16,0 0-17 0,0 0-34 15,10-11 10-15,0 26 25 16,-2 8 9-16,4 2-15 16,0 4-50-16,1-4 12 15,2-4-7-15,2-4-7 16,-1-4-1-16,1-5-1 15,2-6-1-15,-1-2 7 0,9-5 1 16,3-15 0-16,1-7 0 16,0-2-8-16,-2-1 23 15,-9 5-21 1,-8 8 2-16,-7 9-4 16,-2 4 1-16,-3 4-2 0,0 0-12 15,0 0-130-15,0 0-122 16,-3 7-126-16</inkml:trace>
  <inkml:trace contextRef="#ctx0" brushRef="#br0" timeOffset="25290.07">9766 12025 145 0,'0'0'712'16,"0"0"-640"-16,0 0 44 15,0 0-47-15,0 0-31 16,0 0 3-16,-22 51 12 16,8-24-4-16,-1 2-9 15,0 4 5-15,-1 3-29 16,4 6-3-16,0-2 16 15,0 3-26-15,6-3 16 0,3-1-19 16,3-4 12-16,0-7-15 16,0-5 3-1,14-6 0-15,3-6-4 0,4-4 4 16,0-4 0-16,5-3 5 16,-1 0-3-16,0-17 15 15,0-3-16-15,-5-1 3 16,-2 0 18-16,-8 4-22 15,-7 5 25-15,-3 3-1 16,0 5-1-16,-1 2-5 16,-14 2-18-16,-6 0 0 15,-6 6-5-15,-1 7 4 0,5 1-19 16,1 1-24-16,7 1-58 16,5-2-47-1,2-4-172-15,4-4-275 0</inkml:trace>
  <inkml:trace contextRef="#ctx0" brushRef="#br0" timeOffset="26638.52">8126 12882 665 0,'0'0'54'0,"0"0"4"0,0 0 73 15,0 0-32-15,0 0-35 16,0 0 18-16,-44 0-27 16,44 0-27-16,0 0 21 15,0 0-29-15,0 0 9 0,0 0-29 16,11 0-8-16,9 0 8 16,10 1 20-16,10 9-19 15,3 3 14-15,9-2-15 16,9 3 0-16,5 0 0 15,7 2 14-15,2-1-14 16,0 2 0-16,-5 0 9 16,-5 0-14-16,-4-1 5 15,-8-2 0-15,-6-5-2 16,-3 1 15-16,-3-3-13 16,-3-1 5-16,-6-2-2 15,-5-2 12-15,-10-1-5 16,-7 1 4-16,-2-1 20 15,-7 0-32-15,-1 1 21 0,0-1-15 16,0 1 3-16,0-1-15 16,0-1 4-16,0 2 0 15,0-2-5-15,0 1-24 16,0-1-52-16,-9 1-38 16,-15 1-80-16,-10-2-199 15</inkml:trace>
  <inkml:trace contextRef="#ctx0" brushRef="#br0" timeOffset="27095.9">8511 12715 769 0,'0'0'93'0,"0"0"-59"16,0 0 148-16,0 0-106 15,0 0-42-15,0 0 8 16,32-29-33-16,-32 43 64 15,-5 5-46-15,-16 5-9 0,-13 4 23 16,-3 2-31-16,-4 3-3 16,2 4-2-16,8 5 0 15,4 2-4-15,9 1-1 16,8-1 3 0,8-5-11-16,2-4 8 0,2-4 0 15,16-5-4-15,6-5 4 16,4-5 0-16,5-7 0 15,1-2-9-15,-1-3 9 16,0 1-64-16,-3-1-24 16,-2 3-22-16,-4 3-154 15,-5 0-216-15</inkml:trace>
  <inkml:trace contextRef="#ctx0" brushRef="#br0" timeOffset="27632.9">8756 13455 632 0,'0'0'143'0,"0"0"-72"16,0 0 133-16,0 0-115 15,0 0 8-15,0 0-12 16,3-22-66-16,-14 35 8 15,-1 9 3-15,1 3 6 16,3 0 1-16,8-1-30 16,0-4 0-16,0-3-7 0,19-6 12 15,1-5-4 1,7-6-8-16,-2 0 2 0,6-3 2 16,-4-14 3-1,-3-3-7-15,-3 0 0 0,-6 5 11 16,-6 5-15-16,-6 6 4 15,-3 4 0-15,0 0-3 16,0 18-6-16,0 12 9 16,0 6-1-16,0 6 6 15,0-2-14-15,-3 0-10 16,-2-1-66-16,-2-3-44 16,-6-7-159-1,-3-9-99-15</inkml:trace>
  <inkml:trace contextRef="#ctx0" brushRef="#br0" timeOffset="28678.49">7920 13095 474 0,'0'0'146'0,"0"0"-54"15,0 0 62-15,0 0-48 0,0 0-54 16,0 0 30-16,3-13-24 16,-3 13-57-16,-7 0 14 15,-8 6-8-15,-6 9 5 16,-4 2 9-16,-4 6-13 15,-5-1 3-15,0 4 0 16,-4-1-9-16,0 2 24 16,0 0-23-16,4 0 0 15,0-1 13-15,1 0-13 0,0-2 9 16,0 0-8-16,-3 0 10 16,-1 0-9-1,-2 0-3-15,-1 1-2 0,1-1 7 16,-1 3 2-1,3 0-8-15,4-2 3 0,0 2 5 16,5-1-3-16,-4-1-5 16,-2 1-1-16,0 2 0 15,-1-2 10-15,2-1-10 16,2 0 0-16,4-3 11 16,2 1-16-16,3-4 5 15,-2 0 0-15,7 1-12 16,0-3 18-16,1-1-6 15,0 0 0-15,3-1 9 16,-2 1-18-16,3 0 9 16,0-1 0-16,0 0-6 0,0 0 16 15,2 0-10-15,2 0 0 16,-1-3 1-16,3-1-9 16,-1 1 8-1,1-3 0-15,1 0-5 0,-1-1 17 16,2-1-12-16,2-1 0 15,1-3-7-15,1-2 4 16,0 1 3-16,0-2-1 16,0 0-6-16,0 0 14 15,0 0-6-15,0 0-1 16,0 1-15-16,0 1 5 16,0-2-53-16,0 0-21 0,0 0-92 15,4 0-120-15,5-9-178 16</inkml:trace>
  <inkml:trace contextRef="#ctx0" brushRef="#br0" timeOffset="29351.6">7154 13377 653 0,'0'0'47'16,"0"0"25"-16,0 0 37 15,0 0-54-15,0 0-12 16,0 0 23-16,10-8-29 16,-10 8 7-16,0 0 1 15,0 0-30-15,0 0 25 16,0 0-30-16,0 7-6 0,1 7 54 16,-1 4-37-16,0 2 13 15,0 4-6-15,-1 4-25 16,-9 0 19-16,-1 3-15 31,-1-1 2-31,-3-1 4 0,3 0-8 16,-3-5 2-16,3-2-7 0,2-4 12 15,1 1-16-15,0-2 4 16,6-1 0-16,-2-1 0 16,4-4 10-16,-1-1-10 15,2-3 0-15,0 2-3 16,0-2-7-16,17 1 9 15,7 4 1-15,6-1 7 16,4 3 1-16,6 0-5 16,2 0-3-16,-6-1 5 15,-6-3-10-15,-8-3 5 0,-7-4 0 16,-9 0-4-16,-3-3 10 16,-3 0-6-16,0 0 0 15,0 0 6-15,0 0 0 16,0 0-6-16,0 0 0 15,0 0-7-15,2 0-10 16,1 0-48-16,2-6-89 16,1-4-186-16,-1-1-472 0</inkml:trace>
  <inkml:trace contextRef="#ctx0" brushRef="#br0" timeOffset="30587.56">7865 13737 754 0,'0'0'44'15,"0"0"42"-15,0 0-6 16,0 0-65-16,0 0-9 16,0 0 29-16,46-4-18 15,-29 4 8-15,2 0-2 0,0 0-14 16,-2 0 16-16,1 0-15 16,-5 0 4-16,-1 0 12 15,-4 0-24-15,-5 0 0 16,-3 0 5-16,0-2-2 15,-8 1-10-15,-14 0-15 16,-5-1-17-16,-1 2 26 16,-2 0-28-16,5 0 33 15,2 0 1-15,2 4 5 16,5 4 2 0,4-1-2-16,3-3 0 0,1 0 10 15,1 0-6-15,-2 0 13 16,3 3 20-16,-6 2-18 15,2 3 27-15,-1 1-19 0,1 0-18 16,4 1 16-16,1-3-25 16,5-1 5-16,0 0-2 15,0-2 1-15,0 1-4 16,2 1 0 0,4-2 3-16,9 1-6 0,-3-3 8 15,5-2-5 1,2-3 19-16,1 1-15 0,4-2 8 15,0 0-4-15,-3 3-6 16,1 2 25-16,-4 3-27 16,-1 2 13-16,-4 1 18 15,-7 1-31-15,-3 1 23 16,-3-1-22-16,0 0 6 16,-3 0 9-16,-19 1-14 0,-5-2 9 15,-6 0-8-15,3-1-3 16,0-4-7-16,4-2-33 15,0-4-73-15,5 0 16 16,0 0-183-16,5-4-227 16</inkml:trace>
  <inkml:trace contextRef="#ctx0" brushRef="#br0" timeOffset="32560.42">6463 14160 149 0,'0'0'320'16,"0"0"-238"-16,0 0 22 16,0 0-13-16,0 0-32 15,0 0-7-15,0 0 36 16,1 0-1-16,-1 0-15 0,0 0-7 16,0-1-51-1,-4-6-5-15,-8-3 11 0,1-3-18 16,-4-2 13-16,-4-3-12 15,0-4 6-15,-1-3 3 16,1-2-7-16,0-3-3 16,2 0 19-1,2-2-17-15,2 0 7 0,-5-2-8 16,3 3 7-16,-3 3 6 16,1-1-16-16,-2 4 6 15,1 0 3-15,3-2 3 16,2 0-7-16,-2-1 2 15,6-1 0-15,-3 3 8 0,2-1-12 16,-4 3-1 0,1 1 14-16,-2 5-10 0,-3 0 4 15,0 1-2-15,0 0 1 16,-1-2-3-16,7 2-6 16,-2 1 0-16,1 0 6 15,1 2 0 1,-1 0-2-16,-1 1-4 0,-2 0 11 15,2 1-9-15,0-1-2 16,-3 0 0-16,2 1 5 16,2-3 4-16,-5 0-9 0,6 1 0 15,-2 0 6-15,1-2 6 16,1 2-9 0,-1-2-1-16,1 2 7 15,-3 0 5-15,4 2-10 16,-1 1 4-16,-1-1 2 0,1 1-2 15,3-2-8-15,-1 0 0 16,2 2 5-16,-1 0 10 16,6 3-15-16,0 2 0 15,-1 3 11-15,4 2-15 16,0 1 4-16,0 0 0 16,0 0-6-16,0 0-22 15,0 0-27-15,0 0-48 16,0 5-73-16,13 8-1 0,-1 4-123 15,0 2-317 1</inkml:trace>
  <inkml:trace contextRef="#ctx0" brushRef="#br0" timeOffset="33194.11">5939 13501 660 0,'0'0'95'0,"0"0"-65"0,0 0 118 16,0 0-85-16,0 0 10 15,0 0-21-15,3-21-46 16,-6 38 12-16,-6 3 1 16,-3 5 13-16,0 2-18 15,-1-2-12-15,5 1 11 0,2-5-13 16,3-4 0-16,2-6-3 15,1-5 9-15,0-4-6 16,0-2 0-16,0 0 1 16,0 0-5-16,0-5 8 15,9-10-1-15,3-7 4 16,3-6 5-16,-2-4-11 16,2-5-1-16,0-1 5 15,1 4 1 1,-2 3-2-16,4 7 12 0,-3 7 23 15,-2 4-28-15,2 8 37 16,0 5-11-16,0 0-34 16,4 3 25-16,5 12-20 15,0 5 5-15,3 2 12 16,-2 2-17-16,-1 2 0 16,0-5-8-16,-6-3 10 0,-5-2-16 15,-1-5 6-15,-6-4-9 16,-1-1-11-16,-4-3-96 15,3-3-8-15,-4 0-116 16,0 0-139-16</inkml:trace>
  <inkml:trace contextRef="#ctx0" brushRef="#br0" timeOffset="33997.78">5399 13827 508 0,'0'0'117'16,"0"0"-98"-16,0 0 67 15,0 0-70-15,0 0 40 16,0 0 13-16,-6 0 13 16,6 0 32-16,0 0-51 15,0 0-7-15,0 0-13 16,0 0-19-16,0 0 13 16,0 0-16-16,0 0-5 15,0-2-7-15,0-4-9 0,8 0 0 16,5-1 12-1,5-1-3-15,7 0-3 0,-1 3-5 16,1 3-1-16,-8 2 9 16,-4 0 0-1,-7 0-2-15,-4 9-7 0,-2 5 7 16,0 3-4-16,0 3-3 16,-5 1 0-1,-8-1 4-15,-1 0-4 0,2-2 0 16,4-6 0-16,3-2 6 15,5-4-18-15,0-2 12 16,0 0-12-16,3 0 10 0,12 2-8 16,3 1 10-1,7 0 0-15,2 5 4 0,1 1-2 16,-4-1 4 0,-7-1-4-16,-9 0 11 15,-8 1-8-15,0-2 9 0,-13 1 15 16,-12 1-28-16,-3-4 21 15,-2-2-22-15,0-4 0 16,9-2-1-16,0 0-23 16,9-6-28-16,0-6-49 15,8 1-78-15,4 2-140 16,0 1-95-16</inkml:trace>
  <inkml:trace contextRef="#ctx0" brushRef="#br0" timeOffset="35399.55">5254 13000 568 0,'0'0'184'0,"0"0"-183"16,0 0 66-16,0 0-18 16,0 0 31-16,0 0-2 15,-63-62-8-15,47 50 22 16,-3-4-72-16,-1-3 18 15,-2 0 1-15,-3-1-29 16,-2-1 32-16,1-3-31 16,1-1 0-16,0-2 26 0,1 0-31 15,0-1 12 1,0-2-4-16,-3 0-13 16,-1-2 29-16,-5 1-28 15,-3-2 2-15,1 3 12 0,-1 1-11 16,-2-1 2-1,4 4-1-15,4 0 7 0,2-1-4 16,4 2-5-16,4-1-1 16,3-2 2-16,-1 4-1 15,3 2-4-15,-1 1 0 16,-1 1 11-16,-1 3-7 16,0 0-4-16,-1 2 0 15,4 1 3-15,-3 1 8 16,4 0-11-16,0-3 0 15,-3 0 13-15,1-2-12 16,2-5-1-16,-2 1 0 0,1-3 0 16,-1-1 10-16,-2-2-10 15,1 2 0-15,1 3 7 16,1 4 4-16,4 1-11 16,0 3 4-1,2-1 4-15,1 3-1 0,1 0-7 16,2-1 0-16,-1 1 15 15,0-1-16-15,0 2 1 16,2 4 0-16,0 4-3 0,2 2 7 16,2 2-4-1,-3 0 0-15,3 0-20 16,0 0-5-16,0 2-61 0,0 14-76 16,16 11-39-16,4 10-71 15,1 4-92-15</inkml:trace>
  <inkml:trace contextRef="#ctx0" brushRef="#br0" timeOffset="35924.14">4420 12255 847 0,'0'0'84'15,"0"0"-28"-15,0 0 50 16,0 0-50-16,0 0-35 16,0 0 15-16,3 25-20 0,-3 4-3 15,0 2 38-15,0 1-26 16,0-1-9-16,0-4 4 16,0-2-9-16,0-5-6 15,0-4-5-15,0-6 10 16,0-6-12-16,0-2 2 15,0-2 0-15,0 0 9 16,0-7-4-16,0-15 34 16,0-6-34-16,0-7 5 15,-3-2-12-15,3 2 2 16,0 4 0-16,0 6 14 0,0 6-6 16,0 5-3-16,3 4 6 15,5 4-3-15,-1 5-10 16,4 1 2-16,5 0 0 15,9 7-6-15,7 9 13 16,2 2-7-16,2 3 0 16,-2-1 3-16,-4 0-11 15,-5-2 8-15,-7-3 0 16,-3-4-4-16,-6-1-12 16,0-2-34-16,0-4-54 15,0-1-95-15,7-3-71 16,-4 0-255-16</inkml:trace>
  <inkml:trace contextRef="#ctx0" brushRef="#br0" timeOffset="36497.37">5014 12227 666 0,'0'0'45'15,"0"0"-23"-15,0 0 66 16,0 0-67-16,0 0 17 16,0 0 14-16,-21 14-20 15,20-14 45-15,1 0-14 0,-3 0-6 16,1 0 9-16,1 0-37 15,-4 0-3-15,5-5-3 16,0-4-21-16,0 0-4 16,0 2-2-16,11-1 4 15,3 2 9-15,3 3-4 16,2 3-4-16,-2 0-1 16,-1 0 5-16,-4 2 8 15,-4 6-13-15,-7 4 0 16,-1 0 4-16,0 4-3 15,-4 0 3-15,-11-1-4 0,-3-1 12 16,4-3-12-16,5-4 0 16,4-4 0-16,5-1-8 15,0-2 2-15,3 3-19 16,14-1 16-16,4 1 9 16,9 4 5-16,0 1-2 15,-6 3-2-15,-2 0 16 16,-9 0-13-16,-10 0 9 15,-3 2 5-15,-4 0-11 16,-23 3 40-16,-1-2-29 16,-7-3-17-16,0-3 2 15,11-4-3-15,0-4-65 0,8 0-42 16,7 0-125 0,4-10-333-16</inkml:trace>
  <inkml:trace contextRef="#ctx0" brushRef="#br0" timeOffset="37644.17">4073 10386 577 0,'0'0'97'15,"0"0"-59"-15,0 0 64 16,0 0-52-16,0 0-21 16,0 0-17-16,-17 10-12 15,14 13 43-15,-1 7 13 16,1 8 9-16,3 4-39 16,-3 2 2-16,1 2 22 15,1 3-45-15,-1 0 29 0,1 6-16 16,-2 2-6-1,0-1 35-15,0 1-27 16,-2-4-7-16,2-2 0 16,-1-3-4-16,1-2-5 15,0-2-4-15,0-2 10 0,0 0-8 16,0-5 2-16,-2-1-4 16,-1-2 0-16,-1-5 9 15,3-3-9-15,-1-6 0 16,2-5 10-16,0-2-13 15,0-2 3-15,3-1 0 16,-3-2-8-16,3-1 18 16,0-1-18-16,0-3 8 15,0-3-48-15,0 0 8 0,0 0-41 16,0 0-104 0,0-4-25-16,0-14-139 0</inkml:trace>
  <inkml:trace contextRef="#ctx0" brushRef="#br0" timeOffset="38237.51">4053 10800 611 0,'0'0'93'0,"0"0"-22"15,0 0 25 1,0 0-41-16,0 0 47 0,0 0-84 16,-24-10 0-16,10 29 21 15,-5 4-31-15,0 5 37 16,1 4-40-16,-1-1 15 15,-2 0 6-15,6-1-24 16,3-6 11-16,3-3-11 16,3-6 5-16,3-6-11 0,3-4 5 15,0-5-1 1,0 0 0-16,0 0-21 0,0-4 21 16,0-14 18-16,8-7-13 15,-1-8 1-15,3-6-6 16,-2-5 0-16,1 2-3 15,3 6 13 1,-3 11-10-16,-2 11 0 0,-2 7 2 16,-2 7 6-16,0 0-8 15,4 0 0-15,7 12 7 16,3 9-5-16,3 5 16 16,1 4-9-16,-2 3-1 15,1 2 1-15,-4-1-6 16,-1 1-3-16,-2-2 10 15,-5-5 4-15,-1-2-13 0,-2-6-1 16,-2-3 4 0,1-6-17-16,-1-4-35 0,6-4-84 15,0-3-166 1,3 0-379-16</inkml:trace>
  <inkml:trace contextRef="#ctx0" brushRef="#br0" timeOffset="38759.46">4402 10958 861 0,'0'0'17'0,"0"0"108"15,0 0-40-15,0 0-80 16,0 0 22-16,0 0-9 16,63-36 14-16,-45 36 15 15,-6 0-34-15,-5 1 19 16,-5 13-17-16,-2 2 2 16,0 5 19-16,0 0-11 15,-6 2-20-15,-9 1 21 0,-3-3-17 16,2-1 7-16,-1-3-11 15,-2-2 0-15,4-2 13 16,-3-5-16 0,6-1-2-16,6-4 18 0,3-2-12 15,0-1 8-15,3 0-6 16,0 0-4-16,0 0 11 16,0 0-15-16,0 0-4 15,12 0-3-15,10 0 14 16,4 0-2-16,9 0-5 15,-2 0 2-15,-7 0-1 16,-4 0-1-16,-6 0 0 16,-8 0-4-16,-2 0 0 15,0 0-17-15,1 2-44 16,-2 1-61-16,2 2 25 16,-1 0-151-16,-3-3-154 0</inkml:trace>
  <inkml:trace contextRef="#ctx0" brushRef="#br0" timeOffset="40001.11">3952 10192 485 0,'0'0'21'16,"0"0"-18"-16,0 0 48 15,0 0-17-15,0 0 29 16,0 0 25-16,-20 4-33 16,20-4 11-16,0 0-3 0,0 0-49 15,6-7 11-15,6-6-1 16,3-2-23-16,6-3 15 15,0-2-6-15,6-1-5 16,0 0-5-16,1-2 0 16,3 1 5-1,4 0-2-15,-1-2-3 0,8 1 21 16,1-6-10-16,2 1-11 16,2-1 0-16,-5-4 7 15,1 2-12-15,-4-1 5 16,-3 0 0-16,0 4-6 0,0-1 16 15,0-1-10-15,2 1 0 16,0-1 3 0,-1 0-6-16,-1-3 3 15,7 1 0-15,-4-2-4 0,0 0 11 16,-3 3-7-16,-1 6 0 16,-6 4 1-16,-2 1 3 15,-5 6-4-15,-3 0 0 16,-2-2 19-16,2 3-16 15,-1-2 24-15,1 1-27 16,-1 3 10-16,2 1-10 16,-4 1 0-1,-4 2 0-15,3 3 29 0,-8 1-23 16,-2 0 33-16,-2 2-4 16,-2-1-23-16,1 1 53 0,1 1-47 15,-3-2-5-15,0 2 32 16,0 0-35-16,0 0 19 15,0 0-21-15,0 0 0 16,0 0-16-16,0 0 7 16,0 0-35-16,-8 0-50 15,-5 5-97-15,-5 3-141 16,-4 2-94-16</inkml:trace>
  <inkml:trace contextRef="#ctx0" brushRef="#br0" timeOffset="40575.37">4492 9553 585 0,'0'0'25'0,"0"0"74"0,0 0 12 15,0 0-71-15,0 0 13 16,0 0-5-16,-54 5-34 15,42 1 41-15,2 0-23 16,4-3 3-16,3-1 23 16,1 0-47-16,2-1 20 15,0-1-20-15,0 0-2 16,0 3-18-16,15-1 3 16,9 2 6-16,9-3 12 15,12 1-1-15,8-2-2 16,8 0-7-16,2 0 6 15,-2 0 15-15,-13 0-20 16,-15 0 21-16,-11 0 5 0,-13 0-26 16,-7 4 23-16,-2 3-26 15,0 3 0 1,-6 7 29-16,-13 4-25 0,-4 6-2 16,-4 3 4-16,-1 2 2 15,4 2-15-15,3 1 7 16,6 2-93-1,3-2 23-15,5 1-59 0,4 0-56 16,3-4-108-16</inkml:trace>
  <inkml:trace contextRef="#ctx0" brushRef="#br0" timeOffset="40868.15">5045 9944 1106 0,'0'0'45'0,"0"0"50"16,0 0-23-16,0 0-34 15,0 0 32-15,0 0-18 16,0 102-3-16,0-70-49 15,0-1 0-15,0-1 1 0,0-1 1 16,0-2-4-16,0-1-46 16,0-5-100-16,0-5-58 15,0-7-187-15</inkml:trace>
  <inkml:trace contextRef="#ctx0" brushRef="#br0" timeOffset="42099.18">5338 7937 682 0,'0'0'29'16,"0"0"85"-16,0 0-17 15,0 0-63-15,0 0 30 16,0 0-41-16,-6-8 5 16,6 8 30-16,0 0-44 15,-2 0 13-15,2 0 7 0,-1 0-27 16,1 0 33-16,-2 0-38 16,1 0-2-16,-1 4 14 15,1 12-4-15,-1 5 6 16,1 3-5-16,1 3-5 15,0 1 11-15,0 5-15 16,0 9-2-16,0 4 29 16,0 9-28-16,1 3 14 15,5 0-8-15,0-2-1 16,-1-5 9-16,2 0-15 16,-4-2 0-16,-3 0 10 15,0 3 3-15,0-3-11 16,0-4-2-16,-3-3 9 15,-6-1-10-15,3-6 8 16,0 1-7-16,2-4 12 0,-1-2-7 16,1 0-1-1,3-6-4-15,-1-2 8 0,1-2-6 16,1-6-2-16,-2-4 0 16,2-4-4-1,-3-5 6-15,3-1-6 0,0 0 4 16,0 0-42-16,0-3 4 15,0-10-45-15,0-2-57 16,0-7-151-16,0 2-468 0</inkml:trace>
  <inkml:trace contextRef="#ctx0" brushRef="#br0" timeOffset="43853.33">5262 8190 22 0,'0'0'764'0,"0"0"-662"15,0 0 36-15,0 0-42 16,0 0-47-16,0 0 26 15,3-43-6-15,-3 43-38 16,-11 14-21-16,-7 9 2 16,-7 11-8-16,-3 4 22 15,-2-1-18-15,9-2 6 0,-3-5-13 16,11-7 2 0,2-5 2-16,7-10-5 0,4-4 0 15,0-4-4-15,0 0-7 16,0 0 11-16,3-12 2 15,7-8-1-15,8-8 28 16,1-6-26-16,-1-3-3 16,3 4 0-16,0 7 8 15,-6 8-8-15,4 8 0 16,-4 10 3-16,0 0-16 16,0 15 16-16,1 15-3 15,-2 4 8-15,4 1-1 16,-5-1 1-16,2-6-8 0,-6-2 6 15,-3-4-14 1,-1-2-33-16,-1-6-66 0,2-3-71 16,1-6-304-16</inkml:trace>
  <inkml:trace contextRef="#ctx0" brushRef="#br0" timeOffset="44322.67">5675 8280 898 0,'0'0'202'0,"0"0"-149"16,0 0 30-16,0 0-8 0,0 0-32 15,106-62 20-15,-81 62-27 16,-7 0-4-16,-7 2 20 15,-4 13-50-15,-6 5 4 16,-1 4 20-16,0 3-21 16,-3 0 18-16,-13 1-14 15,-2-3-8-15,-1 0 14 16,-5 1-15-16,3-4 0 16,2-3 9-16,1-4 4 15,9-7-7-15,4-3-6 0,4-4 1 16,1-1-2-1,0 0 1-15,0 0 0 0,1 0-1 16,16 0 4-16,10 0-3 16,6 0 0-1,5-7 7-15,4 0-13 0,0-1 6 16,-1 2 0-16,-6 2-2 16,-10 1-48-16,-7 3 7 15,-3 0-37-15,-6 0-54 16,-3 0-41-16,-3 0-142 15,-3 2-162-15</inkml:trace>
  <inkml:trace contextRef="#ctx0" brushRef="#br0" timeOffset="45894.97">5254 7491 592 0,'0'0'24'16,"0"0"8"-1,0 0 64-15,0 0-48 0,0 0 24 16,0 0-9-16,-10 9-22 15,10-9 29-15,0 0-34 16,0 0-16-16,0 0-20 16,6-9 0-16,10-2 17 0,6-5-12 15,7-2 4-15,2-1 4 16,5-3-12-16,4 0 4 31,-4-1 0-31,3-1 3 0,-2 0-8 0,-1-3 0 16,3-2 11-16,2-5-13 15,0-2 2-15,1 0 0 16,4-1-6-16,-4 2 14 16,-2 2-8-16,0 5 0 15,-4 1 4-15,-3 5-12 16,0 1 8-16,-2-1 0 16,3 1-1-16,2-3 9 15,3-1-8-15,1-2 0 0,-4 3 4 16,3 0-7-16,-5 3 3 15,-4 1 0 1,-5 3-4-16,-4 0 13 16,-3 2-9-16,0-1 0 0,-2 2 6 15,2 0-13-15,0 0 7 16,3 1 0-16,3 1 0 16,0-1 4-1,-2 1-4-15,-2 2 0 0,-4 1 8 16,-1 0-12-16,-3 4 4 15,-6 1 0-15,-2 1 16 16,-1 0-10-16,-1 2 15 0,-1 1-12 16,-1 0-6-1,0 0 37-15,0 0-40 16,0 0-8-16,0 0-12 16,-12 0-126-16,-5 0-148 0</inkml:trace>
  <inkml:trace contextRef="#ctx0" brushRef="#br0" timeOffset="46546.01">5873 6822 692 0,'0'0'110'15,"0"0"-24"-15,0 0 15 0,0 0-30 16,0 0 5-16,0 0-42 15,-76 3 7-15,76-3-2 16,0 2-33-16,0-2 13 16,0 2-19-16,12 0-9 15,11 1 9-15,10-1 4 16,10-2 29-16,0 0 5 16,0 0-35-16,-7 0 13 15,-6 0-16-15,-12 2 0 16,-8 3 15-16,-7 2-10 15,-3 5 12-15,0 4 6 16,0 3-19-16,-3 4 38 16,-7 1-40-16,-4 1-1 15,-2 1-1-15,-2 0-1 0,0 1-4 16,0 3-67-16,3 2-54 16,5 1-32-16,7-4-136 15,3-5-220-15</inkml:trace>
  <inkml:trace contextRef="#ctx0" brushRef="#br0" timeOffset="46771.3">6300 7240 961 0,'0'0'128'16,"0"0"-66"-16,0 0 125 0,0 0-94 15,0 0-10 1,1 113 0-16,-9-68-31 0,3 2-31 16,1-5 2-16,-1-2-14 15,2-8-8-15,0-6-1 16,0-7-24-16,3-5-19 16,0-4-67-16,0-10-120 15,-4 0-140-15,4-13-556 0</inkml:trace>
  <inkml:trace contextRef="#ctx0" brushRef="#br0" timeOffset="49015.34">6546 6475 351 0,'0'0'71'0,"0"0"-64"16,0 0 11-16,0 0 30 15,0 0-4-15,0 0 30 16,37-45 22-16,-35 38-33 16,-2 0 8-16,3 0-5 15,-3-3-39-15,3-3 11 16,0-2-8-16,3-5-7 16,1-3 1-16,-1-1-21 15,-1 4 26-15,-2 0 22 16,0 0-42-16,-3 0 33 0,1 0-19 15,1 1-3 1,-2-3 7-16,1-3-23 16,-1-2 10-16,0-4-1 15,0-4-10-15,0 1 23 0,0 1-24 16,0 2 4-16,0 6 21 16,0 3-25-16,0-1 11 15,0 2-11-15,2-2 10 16,-2-1-10-16,3-3-2 15,-3 1 0-15,0-1 2 16,0 3 14-16,3 4-16 16,-3 2 0-16,7 1 9 15,-4 1-16-15,-1-1 8 0,-2 2-1 16,1-1 18-16,-1 2-15 16,0-1 15-16,0-1-12 15,0-1 1 1,0 0 12-16,0 1-19 15,0 1 0-15,0 5-4 0,0 3 12 16,0 4-8-16,0 1 0 16,0 2 6-16,0 0-19 15,0 0 9-15,-1 0-135 16,-1 0-48-16,-4 12-266 16,-1 7-179-16</inkml:trace>
  <inkml:trace contextRef="#ctx0" brushRef="#br0" timeOffset="49469.83">6624 5867 802 0,'0'0'99'0,"0"0"-80"0,0 0 36 16,0 0-13-16,0 0-26 15,0 0 3-15,-25 80 26 0,17-51-33 16,-3 1 13 0,0-4 11-16,0 1-25 0,2-9 10 15,-1-3-15-15,8-7-3 16,1-6 3-16,1-2-1 15,0 0-5-15,0 0 2 16,0-9 7-16,1-11 13 16,8-8-16-16,5-3 0 15,-1-2 1-15,2 5-3 16,2 4-4-16,-3 6 0 16,-3 7 6-16,-5 6-2 15,-2 5 5-15,4 0-3 16,-1 17 6-16,4 9-11 15,2 3 5-15,-1 5 1 16,0 0-7-16,-2-4-24 0,-1 0-92 16,-4-8-148-1,-5-8-255-15</inkml:trace>
  <inkml:trace contextRef="#ctx0" brushRef="#br0" timeOffset="50020.09">5921 5667 896 0,'0'0'206'16,"0"0"-204"-16,0 0 26 15,0 0-16-15,96-60 21 0,-52 55 16 16,-9 5-11-16,-10 0 24 16,-10 9-47-1,-9 13 6-15,-6 5-2 0,0 2-13 16,-9 4 20-16,-13-2-5 16,-1-2-9-16,1-3 6 15,3-5-16-15,8-4-2 16,5-6 0-16,6-4 2 15,0-3-6-15,0-1 0 16,18-3-1-16,9 0-1 16,16 0 6-16,5 0-7 15,4-5-53-15,6-2-68 16,-7 1-65-16,-9 0-195 0</inkml:trace>
  <inkml:trace contextRef="#ctx0" brushRef="#br0" timeOffset="54988.28">6940 15061 247 0,'0'0'147'16,"0"0"-121"-16,0 0 119 15,0 0-55-15,0 0-38 16,0 0 66-16,0 0-27 16,0 0 10-16,24-37 10 15,-24 37-69-15,0 0 8 16,0 0-37-16,-6 0-1 15,-5 0 6-15,-6 8-17 16,-1 4 7-16,3 1 15 0,-4 3-19 16,2 2 13-16,-1 4-5 15,3 2-7-15,-1 0 24 16,1 1-24-16,0 2-1 16,3 1 14-16,0 3-3 15,3 2-6-15,2 0-9 16,-1 0 12-16,1 1-3 15,4-3-9-15,-2-2 0 16,5 0 0-16,0-4 8 16,0-1-8-16,0-3 0 15,0-2 6-15,12-4-19 0,0-2 13 16,2-2 0 0,2-4-5-16,-1-1 20 15,4-3-14-15,-1-3-1 0,3 0 4 16,3 0 3-1,0-3-7-15,-2-6 0 0,4-1-5 16,-4-2 15-16,0-1-10 16,-1-2 0-16,-4-4 3 15,-1-1-6-15,-4-2 3 16,-3-5 0-16,-3-4-3 16,0-3 16-16,-5-5-13 15,-1 2 0-15,0 5 11 16,0 5-15-16,-7 9 4 15,-5 7 0-15,-3 4-5 16,-6 3 11-16,-3 3-6 0,-2 1 0 16,-1 0-22-16,1 0 8 15,4 11-118-15,4-1-195 16,6 0-391 0</inkml:trace>
  <inkml:trace contextRef="#ctx0" brushRef="#br0" timeOffset="56611.9">6942 15110 375 0,'0'0'100'0,"0"0"-5"15,0 0-29-15,0 0-10 16,0 0-25-16,0 0 15 16,11-14 65-16,-11 14-31 15,0 0-15-15,0 0 6 16,0 0-37-16,-6 0 14 16,-4 0-46-16,-2 0-2 0,-4 0 26 15,1 7-22-15,-4 3 14 16,0 4 15-16,0 3-32 15,0 1 28-15,2 4-16 16,0 1-8-16,1 3 23 16,2 0-23-16,2 1 10 15,1 3-11-15,4-1 7 16,2 1-1-16,4 0-10 16,1-1 0-16,0 0 0 15,0-2 10-15,0-1-10 16,0-5 0-16,0 1 7 15,0-5-8-15,1-3 1 16,2-2 0-16,2-2-13 16,2-4 17-16,1-1-6 0,1-2 2 15,4-1 0-15,-1 0 5 16,4-2-5-16,1 0 2 16,4 0 5-16,-3 0-7 15,1 0 0-15,-4 0-1 16,0 0 14-1,-3-7-14-15,6-1 1 0,-2-5 0 16,2-2-3-16,0-2 6 16,-2-4-3-16,-1 1 0 15,0-1 5-15,-2 0-8 0,-5-1 3 16,-2 1 0 0,-3-3-5-16,2-1 11 0,-4-5-6 15,2-1 0-15,-1 2 10 16,-1 2-11-1,2 6 1-15,-3 2 0 0,0 5 2 16,0 2 2-16,0-1-4 16,0 1 7-16,0 1 8 15,0 1-6 1,-3 2-9-16,-1 1 4 0,-1 1 18 16,2 1-21-16,-3 0 12 15,0 0-11-15,-3-1 10 16,2 0-8-16,-1-1-4 15,2 0 2-15,0 0 2 16,2-2 0-16,-1 0-4 16,2-1 0-16,0 0 12 15,0 0-10-15,0 3-2 16,0 2 4-16,-1-1 1 0,-2 3 4 16,2 0-9-16,-4 0 0 15,5 3 15-15,0-1-15 16,-2 1 0-16,-3 0 0 15,-3 0-12-15,-1 0 12 16,0 10-11-16,2 3-55 16,-2 5-81-16,3 2-4 15,3-1-329-15</inkml:trace>
  <inkml:trace contextRef="#ctx0" brushRef="#br0" timeOffset="57826.75">7646 15186 426 0,'0'0'59'0,"0"0"19"0,0 0 30 16,0 0-65 0,0 0 19-16,0 0-20 0,-8-41-4 15,5 34 48-15,0 3-11 16,-1-2-13-16,-1 2 7 15,3 1-39-15,0 2 21 16,1 1-22-16,1 0-22 16,-2 0 10-16,2 0-17 15,0 0 0-15,0 5-7 16,0 7 15-16,0 1-8 0,2-1 0 16,15 1 4-16,0-4-9 15,8 1 5-15,2-4 0 16,0-3-8-16,-2-3 18 15,-1 0-10-15,-3 0 0 16,-3-9 0-16,-3-2-10 16,0-4 10-16,-6 2 0 15,-3 2-6-15,-3 2 19 16,-2 5-13-16,-1 3 3 16,0 1 7-16,0 0-6 15,0 0-4-15,0 0 0 16,0 1-5-16,0 15 15 15,-4 6-10-15,-5 8 41 0,0 5-18 16,-3 3 29 0,4 0-30-16,-1 0-7 0,2-1 19 15,-3-2-31 1,-1-1 15-16,2-3-5 0,-3-1-10 16,3-5 16-16,2-2-18 15,-2-5-1-15,4-2 4 16,2-5 6-16,0 0-10 15,0-1 0-15,0-3 12 16,0 0-14-16,2-2 2 16,-1-1 0-16,2-3-6 15,0 1 16-15,0-2-10 16,0 0 0-16,-1 1 5 0,1-1-14 16,-2 2 9-1,1 2-2-15,-3-1-7 0,-1 1-3 16,2-1-12-16,-3 0-16 15,3-2-73-15,-5-1-4 16,-2 0-194-16,1 0-268 16</inkml:trace>
  <inkml:trace contextRef="#ctx0" brushRef="#br0" timeOffset="58301.6">7388 15407 618 0,'0'0'54'16,"0"0"12"-16,0 0-32 0,0 0-4 15,0 0-8-15,0 0 35 16,76 0-8-16,-36 0 22 16,2 0-50-16,7 0 25 15,0 0-15-15,2 0-31 16,-3 0 40-16,-2 0-39 16,-6 0 1-16,-8 0 26 0,-10 0-22 15,-3-3 26-15,-7 1 14 16,-3 1-40-1,0-1 33-15,-3 1-34 16,0 0 1-16,2-1 4 16,-1 1-2-16,0-1-6 0,-2 2-2 15,-5 0 3-15,6 0-10 16,-3 0 7-16,6 0-10 16,4 0 3-16,1 0-106 15,7 0-49-15,4-4-138 16,3-2-233-16</inkml:trace>
  <inkml:trace contextRef="#ctx0" brushRef="#br0" timeOffset="59243.58">8511 15086 192 0,'0'0'208'16,"0"0"-113"-16,0 0 53 16,0 0-58-16,0 0-9 0,0 0-23 15,0-3-3 1,0 3 19-16,0 0-29 0,0 0 8 16,-4 0-2-16,-5 0-34 15,-6 7 22-15,3 4-16 16,-2 1-12-16,-2 3 18 15,1 2-26-15,-1 1 23 16,-1 2-5-16,1 0-17 16,2 0 41-16,1 0-28 15,2 0-9-15,0 3 13 16,2 1-14-16,0 2-1 16,1-1 3-16,1 1 1 15,4-2 1-15,-2-1-11 0,4-2 2 16,-1 1-5-1,2-2 8-15,0-1-5 0,0-1 0 16,0-2 9-16,0-2-21 16,5-1 12-16,-1-4 0 15,1-2-6-15,2-3 4 16,-2-1 2-16,1-2 0 16,1-1 0-16,3 0-1 15,4 0 1-15,2 0 0 16,1-4-1-16,4-7 9 15,0-4-8-15,-2-3 0 0,2-2 3 16,-5-2-4-16,-1 1 1 16,-4 4 0-1,-7 2-2-15,-2 7 14 0,-2 3-12 16,0 4 0-16,0 0 12 16,-6 1-12-1,-11 0 0-15,-4 0 0 0,-4 7 6 16,1 7 2-16,5 2-8 15,1-2 0-15,6 0 8 16,2-2-17-16,4 0 9 16,1-1-15-16,5-1-17 15,0 0-114-15,0-4-96 16,11-5-165-16</inkml:trace>
  <inkml:trace contextRef="#ctx0" brushRef="#br0" timeOffset="60197.55">9239 15054 574 0,'0'0'74'0,"0"0"73"16,0 0-43-16,0 0-73 16,0 0 20-16,0 0-2 15,-39 26 0-15,26-12 12 16,1 0-28-16,0 3 28 15,-4 3-25-15,-2 1-15 0,3 3 40 16,-1 0-47 0,-1 3 16-16,2 1-5 0,3 3-21 15,2 1 23 1,-2-2-6-16,7 0-19 16,-1 0 22-16,2-2-21 0,1-1-2 15,0 0-1-15,-1-2 12 16,4 0-12-16,0-2 0 15,0-5 2-15,0-1-4 16,0-4 4-16,0-3-2 16,0-3 0-16,10-3-12 15,0 0 12-15,1-1-2 16,7-1 7-16,-1-2-2 16,0 0-1-16,1 0-2 0,-2 0 0 15,1-7 10-15,-4-2-10 16,0-2 0-16,-2-2 4 15,-2-4-6-15,-2 0 2 16,-4-1 0-16,-3 1-1 16,0 3 2-16,0 2-1 15,0 4 0-15,-5 4-8 16,-9 3-3-16,0 1 9 16,0 0-8-16,-3 0 8 15,4 6 4-15,2 3 0 16,1-1-2-16,3 2-49 15,2 2-39-15,2-1-56 16,3-3-132-16,0 0-182 16</inkml:trace>
  <inkml:trace contextRef="#ctx0" brushRef="#br0" timeOffset="61478.74">9835 15080 385 0,'0'0'173'16,"0"0"-116"-16,0 0 96 16,0 0-81-16,0 0-47 15,0 0 56-15,0-8-41 16,0 8-2-16,-5 0 4 15,-4 3-21-15,-2 8 29 16,-2 1-11-16,1 3-27 0,-1 3 34 16,-1 2-30-16,1-1-9 15,1 3 26-15,1-1-21 16,1 2 22-16,1-1-22 16,3 3-8-16,0 0 13 15,3 0-17-15,-1-4 0 16,1 0 8-16,0 1 2 15,1-1-10-15,1-2 0 16,1 1 8-16,0 0-12 16,0-2 4-16,0 0 0 15,0-1-1-15,0-1 12 16,0-3-11-16,0-2 0 16,0-4 4-16,0 0-14 15,6-3 10-15,3 1 0 0,1-3-3 16,4 0 14-16,2-2-11 15,6 0 0-15,-4 0 9 16,0 0-8-16,-3 0-1 16,0-4 0-16,0-3 4 15,1-2 8-15,-1-2-11 16,3-3-1-16,-1-1 8 16,-4-2-9-16,-1 4 1 15,-6 1 0-15,-3 2 11 16,-3 3-3-16,0-1 12 15,0 1-9-15,0-1-3 16,0 4 4-16,-6 1-12 16,2 2 0-16,-4 1 2 0,-4 0 6 15,-6 0 0 1,-4 0-7-16,1 7 7 0,-3 3 2 16,5 3-10-16,-1 0 0 15,5 1-4-15,0 1 13 16,4 0-9-16,0 1 0 15,5-2 3-15,-1-1-12 16,4-2 6-16,1-1-9 16,2-1-29-16,0-1-103 15,0-4-98-15,15-4-81 16</inkml:trace>
  <inkml:trace contextRef="#ctx0" brushRef="#br0" timeOffset="62194.63">10424 15127 572 0,'0'0'90'0,"0"0"54"15,0 0-12-15,0 0-48 16,0 0-3-16,0 0-29 16,0-4 8-16,0 4-15 0,0 1-38 15,-9 10 46 1,-2 2 6-16,-2 4-22 16,-2 1 8-16,4 1-32 15,-2 5 12-15,3 1 6 0,-5 3-27 16,7 3 29-16,-2-1-18 15,0 1-7-15,2-1 1 16,-1-1 2-16,3 1-10 16,-1-2-1-16,1 2 9 15,1-4-10-15,5-1 1 16,0-4 0 0,0-3-4-16,0-3 11 0,15 0-7 15,2-4 0-15,5-4 11 16,5-4-22-16,1-3 11 15,2 0 0-15,-3-13 1 0,-2-4 0 16,-4-1-1 0,-3-3 0-16,-12 1 7 15,-5 4-9-15,-1 4 2 16,0 3 0-16,-13 5-8 0,-8 1-5 16,-4 3 13-16,-1 0-7 15,1 1-22-15,5 9-4 16,4 0-73-16,6 0-47 15,7-1-59-15,3-4-79 16,0-3-172-16</inkml:trace>
  <inkml:trace contextRef="#ctx0" brushRef="#br0" timeOffset="62766.47">10942 15054 809 0,'0'0'82'15,"0"0"78"-15,0 0-50 16,0 0-58-16,0 0 6 15,0 0-43-15,38-2 47 16,-38 22 43-16,0 5-58 16,-10 2 24-16,-4 4-41 15,0 1-14-15,-2 4 32 0,0 2-44 16,3-1 23-16,-2 1-7 16,6 0-15-16,0-3 11 15,3-1-16-15,-3-4 5 16,5-3-5-16,-1-5 9 15,5-2-9-15,0-5 0 16,0-3 10-16,0-4-22 16,0-2 12-16,14-3 0 15,3-3-4-15,6 0 12 16,3 0-8-16,4-15 0 0,0-4-17 16,-1-7 10-1,-2-2 2-15,-7-2 5 0,-9 3-2 16,-2 5 9-1,-9 5-7-15,0 7 0 0,-9 3-7 16,-12 4 2-16,-6 3 2 16,-3 0 3-16,0 6-8 15,5 13 6-15,1 1 2 16,5 4-17-16,4 3-60 16,9-1-21-16,6-3-171 15,0-3-352-15</inkml:trace>
  <inkml:trace contextRef="#ctx0" brushRef="#br0" timeOffset="66397.67">11371 15075 563 0,'0'0'176'0,"0"0"-113"0,0 0 55 16,0 0-43-16,45-80-31 15,-39 76 29-15,-5 3 24 16,-1 1-37-16,0 0 14 16,0 0-18-16,0 0-50 0,0 5 24 15,-7 11-29-15,-5 5 13 16,0 6 22-16,-1 0-20 15,4 4 3-15,1 3-16 16,7-1 14-16,1 5-13 16,0-5-4-1,10-2 0-15,11-5-2 0,4-2 7 16,5-9-5-16,0-5 0 16,0-9 6-16,1-1-6 15,-1-5 0-15,-2-16 0 16,-2-6-8-16,-4-4-7 15,-3 1 15-15,-5 1-5 16,-1 4 10-16,-7 10-4 0,-1 5-1 16,-4 6 0-1,-1 4-4-15,0 0 14 16,0 7-10-16,0 18 0 0,-3 14 2 16,-3 4 27-16,2 1-11 15,-2-2-10-15,5-5 20 16,-1-6-17-16,2-6-1 15,0-6-9-15,0-6 13 16,0-8-16-16,0-3 2 16,0-2 0-16,0 0-4 15,0 0 11-15,0 0-7 16,0 0 0-16,0 0-41 0,0-4-16 16,9-6-175-1,0-6-255-15</inkml:trace>
  <inkml:trace contextRef="#ctx0" brushRef="#br0" timeOffset="67258.22">12138 15086 443 0,'0'0'64'0,"0"0"38"15,0 0-1-15,0 0-51 16,0 0 44-16,0 0-1 0,-6 0-39 16,6 0 14-1,0 0-40-15,-3 0-2 0,1 0 13 16,-5 0-37-16,-3 1 20 15,1 6-2-15,-6 5-17 16,6 0 30-16,-2 4-30 16,1 0 5-16,1 0 3 15,0 0 0-15,4 1-5 16,-1-3-6-16,4-1 3 16,0-3-2-16,2-3-1 15,0 0 0-15,0-2-4 16,0-1 6-16,6-1-2 15,0-2 0-15,3-1 3 16,0 0 5-16,1 0-8 0,-1 0 0 16,2 0 8-16,1 0 4 15,0 0-9 1,2 0 9-16,2-2-11 16,-3-1 39-16,0 2-26 15,-2 1 1-15,5 0 16 0,-4 0-28 16,1 0 17-16,-2 0-18 15,0 4 6-15,0 4-2 16,-2 2-6-16,0 0 0 16,0 3 5-16,-1 1 6 15,-2 2-2-15,-2-1 14 16,-1 2-20-16,-1-2 27 16,-2 1-29-16,0 0 3 15,0-2 6-15,0-2 1 0,-8-1-3 16,1 1-7-16,-5-5 8 15,3-1-4-15,-2-2-5 16,-2-1 0-16,1-3 0 16,-2 0 0-16,-2 0-2 15,3-2-19-15,-2-11-58 16,3-7-14-16,0-5-105 16,6-6-194-16</inkml:trace>
  <inkml:trace contextRef="#ctx0" brushRef="#br0" timeOffset="67556.92">12184 15018 701 0,'0'0'165'0,"0"0"-68"0,90-27 68 0,-47 20-115 15,11 2 23-15,-6-1-7 16,-5 1-5-16,-6-1 14 15,-7 0-35-15,-5-1 4 16,-4 0 7-16,2 1-35 16,-4 1 25-16,-3 0-20 15,1 0-14-15,-5-1 20 0,-3 2-27 16,-2 1 1 0,-4 0-10-16,-2 3 14 0,-1-1-10 15,0 1-41-15,0 0-161 16,0 0-440-16</inkml:trace>
  <inkml:trace contextRef="#ctx0" brushRef="#br0" timeOffset="68839.1">12847 15154 636 0,'0'0'90'16,"0"0"-7"0,0 0 4-16,0 0-11 0,0 0-10 15,0 0-15-15,0 0 28 16,0 0-40-16,0 0 26 15,4-4 7-15,1-2-56 16,5 0 27-16,2-1-31 0,3 0-7 16,3 1 8-1,6 2-1-15,4 3-9 0,3 1 16 16,1 0-17 0,-1 4 26-16,-4 9-17 15,-9 1-9-15,-5 5 18 0,-8 5-6 16,-5 5-14-16,-5 3 3 15,-22 0 15-15,-9 0-20 16,-8-7 2-16,4-4 0 16,2-4 7-16,7-4-1 0,7-4-6 15,12-5 0 1,5-3 13-16,5-1-10 0,2 0-3 16,0 0 0-1,3 0-1-15,14 0 6 0,3 0-5 16,7 0 0-16,0 0 13 15,2 0-14-15,2 10 1 16,0 8 0-16,-2 3 30 16,-4-1-27-16,-10 0 25 15,-11-4-17-15,-4-1 5 16,-18-3-2-16,-17 0-11 16,-10-4-2-16,-6-2 8 15,2-2 0-15,12-1-9 16,5-3 0-16,7 0-17 15,10 0 17-15,5 0-38 16,7-7-38-16,3 0 0 0,0-2-159 16,17-2-382-16</inkml:trace>
  <inkml:trace contextRef="#ctx0" brushRef="#br0" timeOffset="69625.92">13603 15134 476 0,'0'0'204'0,"0"0"-134"15,0 0 116-15,0 0-77 0,0 0-26 16,0 0 3-16,-12-18-32 16,12 12 6-16,0 0 4 15,0-1-56-15,3-2 28 16,15 0-36-16,4 0 8 15,5 0-14-15,0 3 19 16,2 3-11-16,-3 2 24 16,3 1-18-16,-4 1 22 15,-1 12-27-15,-9 5 1 16,-9 2 16-16,-6 1-14 16,-5 3-6-16,-23 1 0 15,-12-1 7-15,-8 1-7 16,-1-4 0-16,3-3 1 0,11-4 6 15,14-4-1 1,9-5-6-16,12-3 0 16,0 1-11-16,5-2 11 0,19 5 0 15,9 1 1-15,8 6 12 16,3 5-2-16,-1 4-7 16,0 4 23-16,-7 2-27 15,-9-3 49-15,-11-2-9 16,-7-3-25-16,-9-3 33 15,0-2-47-15,-22-1 22 16,-11 0-13-16,-6-4 9 16,-4-4-38-16,1-2 15 0,3-2-71 15,-2-2-25-15,0 0-176 16,2-6-357-16</inkml:trace>
  <inkml:trace contextRef="#ctx0" brushRef="#br0" timeOffset="72694.38">14112 15238 366 0,'0'0'221'16,"0"0"-102"-16,0 0 3 15,0 0-67-15,0 0 20 16,0 0-2-16,0 0-15 0,54-46 22 16,-37 34-49-1,4-2 2-15,3 0 5 0,3-1-31 16,4 1 33-16,-2 2-9 16,-3 4-3-16,-1 2 14 15,-3 5-38-15,-1 1 8 16,-1 0-11-16,-1 5 20 15,-5 8-24-15,-2 3 3 16,-7 5 0-16,-4 5 27 16,-1 4-23-16,0 6 45 15,-7 0-16-15,-11 3-33 16,0-3 39-16,-6-2-27 16,-1-3-5-16,0-3 22 15,0-4-21-15,3-4 1 16,4-3-6-16,3-3 13 15,1-3-8-15,3-2-8 0,3-4 0 16,1-2 4-16,6-1 6 16,1-2-10-16,0 0 0 15,0 0 12-15,0 0-17 16,0 0 5-16,10 0 0 16,14 0-12-1,10 0 23-15,7 0-11 0,2 0 0 16,1 0 13-16,-5 0-25 15,-3 0 12-15,-7 0 0 16,-6 0-9-16,-7 0 23 16,-6 0-14-16,-6 0 0 15,-2 0 7-15,-2 0-14 0,0 0 7 16,0 0 0-16,0 0-6 16,0 0 13-16,0 0-7 15,0 0 0-15,0 0-58 16,0 1 7-16,0-1-72 15,0 0-72-15,0 0-57 16,0-4-221-16</inkml:trace>
  <inkml:trace contextRef="#ctx0" brushRef="#br0" timeOffset="73091.48">14896 15048 588 0,'0'0'241'0,"0"0"-150"0,0 0 79 0,0 0-92 16,0 0-16-16,0 0-60 16,22-4 28-16,-22 42 72 15,0 8-58-15,0 5 33 16,0 4-36-16,-3 1-13 15,-2 1 35-15,1-5-59 16,-3-6 26-16,4-6-5 0,0-7-18 16,-1-8 8-1,3-7-15-15,-1-5 6 0,2-4-5 16,0-5 6-16,0-1-7 16,0-2 0-16,0-1 9 15,0 0-20-15,0 0 11 16,0 0-37-16,0 0 0 15,0 0-92-15,10-7-110 16,4-8-388-16</inkml:trace>
  <inkml:trace contextRef="#ctx0" brushRef="#br0" timeOffset="73839.34">15377 15199 725 0,'0'0'35'0,"0"0"117"16,0 0-46-16,0 0-74 15,0 0 25-15,0 0-19 16,58-42 10-16,-37 36 5 0,-3 5-26 16,0 1 26-16,0 0-5 15,-2 0-36-15,0 12 34 16,0 2-39-16,-3 3 18 15,-7 0 5-15,-5 3-25 16,-1 0 32-16,-1 2-15 16,-21 2-21-16,-7 2 30 15,-4-1-19-15,-4 0-12 16,-2 1 0-16,1-4 18 16,3-2-20-16,5-2 2 15,8-3 0-15,7-5-5 16,4-2 10-16,8-4-5 0,3 1 0 15,0-3 4 1,0 3-5-16,14-1 1 0,11 1 0 16,7 1 4-1,5-2 3-15,-1-1-7 0,0-2 0 16,-1 1 12 0,-5-1-13-16,0-1 1 0,-6 0 0 15,-3 0-3-15,-2 1 13 16,-5-1-10-16,-5 2 15 15,-2-2-6-15,-6 1-2 16,1-1-7-16,-1 2 0 16,1-2-3-16,-2 0 7 15,0 0-4-15,0 0 0 0,0 0 8 16,0 0-14-16,0 0 6 16,0 0 0-16,0 0-6 15,0 0 10-15,0 0-4 16,0 0 0-16,0 0-52 15,0 0 18-15,0 0-57 16,0 0-85-16,0-10-210 16</inkml:trace>
  <inkml:trace contextRef="#ctx0" brushRef="#br0" timeOffset="74461.33">15862 15133 359 0,'0'0'441'16,"0"0"-421"-16,0 0 161 15,0 0-87-15,0 0-52 16,0 0 45-16,16-27-49 16,-16 27 10-16,0 0 1 0,0 0-48 15,0 0 20-15,0 0-17 16,0 1 3-16,2 3 35 16,1 2-34-16,-3-3 12 15,1 0-6-15,-1-2-6 16,2-1 3-16,-2 0-5 15,0 0-2-15,0 0 3 16,0 6-2-16,3 4-5 16,0 5 20-16,-2 9-18 15,1 6 27-15,-2 6-7 16,0 8-20 0,0 3 35-16,0 2-36 0,0-4 22 15,-5-4-17-15,1-5 11 0,-1-6-7 16,2-6-10-16,2-6 4 15,-2-9-5-15,2-4 4 16,1-4-3-16,0-1 0 16,0 0 16-16,0 0-16 15,0 0 0-15,0 0 2 16,0 0-5-16,0 0 4 16,0 0-1-16,0 0 0 15,0 0 6-15,0 0-7 16,0 0 1-16,0 0-19 15,0 0 0-15,0-3-71 16,0-4-70-16,0-1-233 0</inkml:trace>
  <inkml:trace contextRef="#ctx0" brushRef="#br0" timeOffset="75888.28">16360 15091 796 0,'0'0'142'0,"0"0"-89"16,0 0 95-16,0 0-77 0,91-56-52 15,-56 55 54-15,-2 1-1 16,-4 1-28-16,-3 16 30 16,-9 7-51-1,-11 7 28-15,-6 7 7 16,-4 6-41-16,-26 4 25 0,-11 0-9 15,-9-1-28 1,-5-5 23 0,-2-3-25-16,6-7-3 15,10-4 7-15,14-8 7 16,13-8-14-16,11-5 0 16,3-3 6-16,2-1-10 15,28 0 13 1,18 1-9-16,14-1 0 15,10-3 14 1,-4 0-19 0,-6 0 5-16,-9 0-44 15,-11 0 9 1,-5 0-78-16,-8-3-127 16,-7-3-384-16</inkml:trace>
  <inkml:trace contextRef="#ctx0" brushRef="#br1" timeOffset="89398.39">12463 9666 862 0,'0'0'151'0,"0"0"-126"16,0 0 31-16,-24 94-20 16,14-50 10-16,-2-2-12 15,3-3 0-15,1-6-8 16,-2-4 9-16,4-7-6 15,-1-8-1-15,4-5-9 0,0-7-6 16,3-2-3 0,0 0 6-16,-2 0 11 0,1-13 21 15,-5-11-41 1,6-9-7-16,0-6 0 0,0-11 7 16,0-8-5-16,9-8 3 15,10-3-5-15,13 5 4 16,6 12-4-16,4 15 0 15,3 17 10-15,1 15-4 16,-6 5-3-16,-7 15-3 16,-10 14 0-16,-14 2 2 15,-9 0-2-15,-6 1 5 16,-23 1-3-16,-5-4 4 16,-5-2-4-16,3-8 0 15,9-8-1-15,11-6-1 0,10-3 9 16,5-1-9-16,1 2-1 15,0 4-2-15,1 4-3 16,15 5 5-16,5 4 2 16,5 0 0-16,4 0 2 15,-2 0-2-15,-3-2-1 16,-4-3 0-16,2-2-61 16,-3-5-149-16,1-5-151 15,-1-3-345-15</inkml:trace>
  <inkml:trace contextRef="#ctx0" brushRef="#br1" timeOffset="89696.4">12880 9753 416 0,'0'0'474'15,"0"0"-375"-15,0 0 97 16,0 0-81-16,0 0-37 16,0 0-59-16,-33-11-2 0,21 41 8 15,0-1-2 1,9 2-11-16,3-1-9 0,0-5 2 15,10-4-4-15,7-4-2 16,5-10 2-16,5-7 1 16,0 0 16-16,-5-11-11 15,-4-10 7-15,-4-3-6 16,-11-4 1-16,-3-1-1 16,-3 3-8-16,-17 5 0 15,-4 6-8-15,0 10-15 0,6 5-41 16,5 0-68-1,9 0-68-15,4 5-103 0,0 0-76 16</inkml:trace>
  <inkml:trace contextRef="#ctx0" brushRef="#br1" timeOffset="89906.22">13087 9644 775 0,'0'0'172'15,"0"0"57"-15,0 0-88 16,0 0-40-16,0 0-98 15,0 0 17-15,12 35-11 16,-12 7 47-16,-2 2-28 16,-4-1-16-16,2-2-11 15,1-4-1-15,3-5 0 0,0-5-80 16,15-5-146-16,7-13-69 16,0-9-443-16</inkml:trace>
  <inkml:trace contextRef="#ctx0" brushRef="#br1" timeOffset="90097.99">13072 9780 984 0,'0'0'32'16,"0"0"-3"-16,0 0-20 0,81 14 23 15,-29-9 7-15,0-4-31 16,-1 0-8-16,-2-1-11 15,-3 0-131-15,0 0-13 16,-4-7-88-16,-7-5-91 16</inkml:trace>
  <inkml:trace contextRef="#ctx0" brushRef="#br1" timeOffset="90573.46">13588 9724 103 0,'0'0'483'0,"0"0"-317"16,0 0 13-16,0 0-17 15,0 0-80-15,0 0-28 16,-97-7 9-16,70 28 10 15,8 3-25-15,3 0-22 16,8 0-14-16,8-2-9 16,0-2-3-16,14-3-4 0,9-7-5 15,6-6 3-15,-1-4 6 16,3 0-6 0,-5-11 2-16,-7-6-2 0,-1-2 5 15,-6 1 2-15,-2 0 9 16,-2 3-6-16,-5 6-1 15,-3 5 6 1,0 4-8-16,0 0-1 0,0 10 3 16,-2 7-3-16,-2 5 7 15,1-2-5-15,3-2 0 16,0-3-2-16,9-6-4 16,15-6-3-16,5-3-45 15,7-3-1-15,3-18-66 16,-3-9-6-16,-3-5 14 0,0-7 31 15,-6-9 77 1,-4-4 3-16,-2 3 43 0,-9 6 69 16,-4 16 9-1,-8 14-5-15,0 12 18 0,0 4-42 16,-2 11-92-16,-10 19 0 16,-2 11 27-16,0 7-6 15,3 0-18-15,1-2 7 16,1-4-10-16,3-5 0 15,3-7-4-15,3-9-73 16,0-7-147-16,0-11-127 16,0-3-500-16</inkml:trace>
  <inkml:trace contextRef="#ctx0" brushRef="#br1" timeOffset="90781.82">13855 9689 613 0,'0'0'358'0,"0"0"-347"0,0 0 0 16,0 0 4-16,0 0-15 15,90 1 14-15,-48-1-14 0,2 0-83 16,-5-6-117 0,3-5-183-16</inkml:trace>
  <inkml:trace contextRef="#ctx0" brushRef="#br1" timeOffset="91110.32">14289 9646 554 0,'0'0'147'16,"0"0"-64"-16,0 0 22 15,0 0-22-15,0 0-43 16,0 0-21-16,-1 66 5 16,1-57-11-1,6-4-2-15,6-2-11 0,1-3 0 16,2 0 14-16,5 0-9 15,-3-7 4-15,-2-4-5 16,-1-1 2-16,-10-3 3 16,-1 4 5-1,-3-2 36-15,0 4 6 0,-10 5 16 0,-13 3-11 16,-5 1-34 0,0 3-15-16,-2 14 7 0,2 4-6 15,5 2 5 1,8 0-8-16,5 0-6 0,9 1-8 15,1-1 4-15,8-4-4 16,16-2-12-16,12-4-83 16,7-7-43-16,8-6-194 15,-2 0-168-15</inkml:trace>
  <inkml:trace contextRef="#ctx0" brushRef="#br1" timeOffset="91464.88">14656 9708 814 0,'0'0'101'0,"0"0"54"0,0 0-51 16,0 0-33-16,0 0-4 15,-98 55-18-15,82-31-9 16,3-3 4-16,6-3-25 16,1-3-19-16,6-5 10 15,0-5-10-15,0-5-1 16,18 0 1-16,9-1 6 15,6-19 14-15,1-8-11 16,3-10-4-16,-2-13-2 16,-4-8 0-16,-6-13 2 0,-7-3 9 15,-10 9 6 1,-4 16 15-16,-2 22 4 0,-2 20 0 16,0 8-7-16,-9 23-32 15,-15 23 0-15,-1 13-4 16,5 9 4-16,7 1-1 15,13-3-9-15,0-4-75 16,0-8-58-16,11-9-89 16,5-12-267-16</inkml:trace>
  <inkml:trace contextRef="#ctx0" brushRef="#br1" timeOffset="92311.82">13282 10371 1067 0,'0'0'50'0,"0"0"71"16,0 0 20-16,0 0-94 16,0 0-17-16,0 0-7 15,-100 33-1-15,66-8 9 16,4 5-8-16,5 1-8 0,7-4 2 16,8-2-16-16,8-5-1 15,2-6 0-15,6-3-2 16,21-8 2-16,7-3 0 15,6-3 0-15,-1-21 5 16,-4-6 1-16,-7-3-6 16,-10-5 8-16,-9 2-4 15,-9 4-2-15,0 5-2 16,-3 9-3-16,-14 9-2 16,-2 9-21-16,-4 0-13 15,3 2-40-15,5 9-98 16,6 0-33-16,9-4-131 0,0-1-171 15</inkml:trace>
  <inkml:trace contextRef="#ctx0" brushRef="#br1" timeOffset="92682.33">13545 10260 1038 0,'0'0'43'16,"0"0"-2"-16,0 0-19 15,0 0 34-15,-8 80 3 16,1-43-26-16,1 0-3 0,0-5-5 16,1-2-4-16,2-9-12 15,0-7-7-15,3-6 4 16,0-5-5 0,0-3 0-16,0 0 5 0,13-3 2 15,10-12 17-15,7-5-9 16,1 2-14-16,-4 5-1 15,-7 7 5 1,-1 6-6-16,-2 0 6 0,-1 2-4 16,-2 14 10-16,-4 5-2 15,-9-2-8-15,-1 1 24 16,-4-3-11-16,-22-3 7 16,-5-1 0-16,-3-3-18 15,1-3 0-15,3-4-4 0,8-3-15 16,6 0-63-1,8 0-55-15,8-13-94 0,0-5-227 16</inkml:trace>
  <inkml:trace contextRef="#ctx0" brushRef="#br1" timeOffset="92956.2">13809 10401 727 0,'0'0'166'0,"0"0"-58"15,0 0 43-15,0 0-67 16,36 92-20-16,-36-54 10 16,0-1-16-16,-3-2-10 15,-8-3-3-15,2-3-23 0,2-7-12 16,0-4-3 0,2-5-6-16,2-3 9 0,3-6-10 15,0-2 2-15,0-2-5 16,0 0-2-16,0-5-59 15,0-15-100-15,9-10-97 16,4-11-357-16</inkml:trace>
  <inkml:trace contextRef="#ctx0" brushRef="#br1" timeOffset="93127.25">13943 10330 984 0,'0'0'83'0,"0"0"-5"0,0 0-13 16,0 0-48-16,0 0-16 16,0 0-1-16,30-6 0 15,-19 8-68-15,-2 4-219 16</inkml:trace>
  <inkml:trace contextRef="#ctx0" brushRef="#br1" timeOffset="93841.61">14088 10470 686 0,'0'0'99'0,"0"0"9"16,0 0 37 0,0 0-82-16,0 0-19 0,0 0-17 15,3 47-6 1,3-47 2-16,3 0 2 15,0 0-4-15,6-9-9 0,-5-3-2 16,2-4-6-16,-6 2 8 16,-3 0-3-16,-3 2 15 15,0 4 17-15,0 1 1 16,0 3 1-16,-2 2-12 0,-9 1-13 16,-3 1 3-1,-2 0-13-15,-2 8 5 0,0 8 3 16,3 4-7-1,2 0 4-15,5 1-7 0,4-2-4 16,4 1-3-16,0-1 1 16,15-4-6-16,10-5 6 15,3-2-5-15,2-8-47 16,3 0-21-16,3 0-37 16,-2-14-31-16,3-7-63 15,-5-2 40-15,-6-2 38 16,-6 0 98-16,-5 2 28 15,-8 6 62 1,-4 7 68-16,-3 7 39 0,0 3-40 16,0 0-25-16,0 0-23 0,-3 0-40 15,-6 16-22-15,-4 5 6 16,1 3 5-16,7-1-12 16,5-2-4-1,0-3-10-15,0-3-4 0,14-6-2 16,8-3 0-16,4-6 2 15,2 0-2-15,3-11-5 16,-2-11-29-16,-2-5-1 16,-2-3 21-16,-3-4 5 15,-4 2 11-15,-7 9 8 0,-4 10-6 16,-5 9 21 0,-2 4 40-16,0 0-45 0,0 15-11 15,-9 8 0 1,-2 4 5-16,1 0-8 0,4-4-3 15,1-3-2 1,4-4-3-16,-1-5-71 0,2-4-84 16,0-4-117-16,0-3-229 15</inkml:trace>
  <inkml:trace contextRef="#ctx0" brushRef="#br1" timeOffset="94021.21">14616 10497 959 0,'0'0'196'0,"0"0"-121"16,0 0 17-16,0 0-32 16,103-23-38-16,-84 19-4 15,-7 1-17-15,-4 1-2 0,-5-4-53 16,0-3-160 0,-3-4-384-16</inkml:trace>
  <inkml:trace contextRef="#ctx0" brushRef="#br1" timeOffset="97727.85">21119 5116 672 0,'0'0'53'0,"0"0"46"15,0 0 17-15,0 0-34 0,0 0-25 16,0 0-13-16,-26-27-2 16,15 25-4-16,-5 2-9 0,1 0-2 15,-6 0 10 1,0 0 4-16,-1 0-20 0,1 4 2 16,0 3-10-16,2 3-4 15,4 0 5 1,-2 3-10-16,2 1 5 0,-1 2-1 15,1 3-2-15,-1-1 9 16,1 4-6-16,0 0-3 16,0 0-3-16,0 4-1 15,3 0 7-15,3-3 1 16,1 0-7-16,3-2 2 16,3 0-2-16,2 0-3 15,0 0 1-15,0 2 0 16,9 1-1-16,3 1 5 15,2-1-4-15,2 1 3 16,3-1-4-16,-2-4 2 16,3-1 0-16,-1-5-2 0,1-2-4 15,1-4 4 1,-3-4 5-16,3 1 7 0,0-4-6 16,-2-1 2-16,4 0-1 15,-1 0-4-15,-1 0 1 16,3 0 4-16,-2 0-5 15,2 0-4-15,-3 0 6 16,1-1-4-16,-1-8 1 16,0-1-1-16,2-3 11 15,-1-2-4-15,-2-1-3 0,-3-1 10 16,1-2-14 0,-4-3 11-16,0 0 6 0,-2-2 1 15,0 0-9-15,0 0 2 16,-3 2-7-16,-3 2 2 15,3 0-1 1,-6 2-5-16,0-1 14 0,-2 1-13 16,-1-3 22-16,0-2-12 15,0 0-4-15,-3 2 8 16,-7 2-11-16,0 2-4 16,-1 3 9-16,-4 1-9 15,0 1-1-15,-2 1 0 16,0 1-9-16,-2 3-19 15,-2 2-23-15,0 5-37 16,-3 0-36-16,0 1-114 16,2 9-272-1</inkml:trace>
  <inkml:trace contextRef="#ctx0" brushRef="#br1" timeOffset="103635.54">21279 5547 525 0,'0'0'250'16,"0"0"-233"-16,0 0 68 0,0 0-5 15,0 0-39-15,0 0-21 16,0 0-5-16,8-13-15 15,2 13 5-15,2 11 7 16,5 4 11-16,0 4 5 16,4 5-16-16,-3 3 0 0,3 2 23 15,0 0-23 1,0 3 6-16,1 1-1 16,0 2 2-16,2 2-8 15,-3 2-4-15,2 1 1 0,-3-1-2 16,2-4 3-16,0 0-4 15,0-5-2-15,-4 2 6 16,1-1 5-16,-3-1-13 16,-2 0 5-16,0 0 3 15,-1-1-7-15,-1 1 4 16,3-3 2-16,-1 0-3 16,3-3 9-16,-2-1-9 15,3-1 3-15,0-1-3 16,1 2-3-16,-1-2 10 15,-1 0 14-15,1-3-19 16,-5-1-1-16,5-1-5 16,0 0 2-16,0-1 4 15,0-1-4-15,0 0 5 0,1 0-2 16,-2-3-4-16,-3 1 3 16,1-1-4-16,-2-1 1 15,1-2 2-15,-2 2-3 16,1-1 2-16,-2-1-2 15,2 2 4-15,-1 0-5 16,2 0 0-16,2 3 4 16,3-1-4-16,1 2 2 15,2-1 0-15,1-2 0 16,-2-1 0-16,-2-4 5 16,-3-2-7-16,-4-2 15 15,-3-2-2-15,-6 0-1 0,-1 0-6 16,-2 0 6-1,0 0-10-15,0 0 21 0,0 0-12 16,0 0-3 0,0 0-1-16,0 0-5 0,0 0-2 15,0-3 0-15,0-9-51 16,0-1-59-16,-8-3-81 16,-4-1-214-16,-5-3-216 15</inkml:trace>
  <inkml:trace contextRef="#ctx0" brushRef="#br1" timeOffset="104433.18">21792 6004 492 0,'0'0'225'16,"0"0"-166"-16,0 0 81 15,0 0-26-15,0 0-58 0,0 0-6 16,-14-28-3 0,14 26-4-16,0 1-13 0,0-1 13 15,-2 1 6-15,0 1-6 16,1 0-13-16,1 0-12 16,-2 0-3-1,2 0-15-15,0 0 0 0,0 0-2 16,0 6-11-16,0 8 10 15,0 6 2-15,0 5 2 16,0 3 3-16,0 5-4 16,0 2 0-16,0 2-2 15,2 2 2-15,3 1 0 16,-2-3 2-16,0-5 0 16,-2-4-3-16,1-4 1 0,-2-3 0 15,0-3-1-15,0-2 1 16,0-3 0-16,0-3 6 15,-5-2-3-15,-1-1 4 16,-2-1-4 0,-3-2 8-16,-4-3 15 15,-12-1-3-15,-8 0-15 0,-7 0-8 16,-5 0 3 0,-2-6-3-16,4 0 0 0,3 0-3 15,4 1-23-15,6 2-82 16,8 1-55-16,6 0-159 15,9-1-220-15</inkml:trace>
  <inkml:trace contextRef="#ctx0" brushRef="#br1" timeOffset="105686.4">22238 5675 459 0,'0'0'516'0,"0"0"-485"15,0 0 126-15,0 0-64 0,0 0-52 16,0 0-8-16,-35-41-23 15,35 41-10-15,0 0-2 16,0 0 2-16,0 0-11 16,0 5-2-16,15 3 4 15,7-1 9-15,6 0 11 16,2-1 1-16,-3-5 1 16,-3-1-7-16,-8 0 0 15,-4 0-5-15,-3 0 3 16,-4 0 3-16,-2 0 1 15,-3 0 15-15,0 0 7 0,0 0-11 16,0 0-19 0,0 18-7-16,0 15 7 15,0 12 14-15,0 6-4 16,-5-2-7-16,-1-1-1 0,-2-8 3 16,0-5-2-16,2-5-2 15,-2-6-1-15,5-5 0 16,-1-3 0-16,4-5-89 15,0-5-47-15,0-6-99 16,0 0-168-16</inkml:trace>
  <inkml:trace contextRef="#ctx0" brushRef="#br1" timeOffset="105896.69">22291 5887 901 0,'0'0'29'0,"0"0"66"16,0 0-44-16,0 0-51 16,0 0 5-16,0 0-5 15,53 8 38-15,-18-1-26 16,3-1-12-16,3 0-44 16,-1-2-209-16,-4 0-200 15</inkml:trace>
  <inkml:trace contextRef="#ctx0" brushRef="#br1" timeOffset="108864.4">22570 6809 445 0,'0'0'166'15,"0"0"-114"-15,0 0 9 16,0 0-39-16,0 0-12 16,0 0-10-16,0 0 13 0,0 5 27 15,3 1 15-15,4 1 21 16,2 4-26-16,4 4-8 15,7 4-13-15,1 4 15 16,6 3-10-16,1 4-15 16,2 5-5-16,1 0 1 15,2-2 14-15,1-3-17 16,-1-5 7-16,-1-3 3 16,-6 1-7-16,-3-2-9 15,-5-1 0-15,1 0 2 16,-3 0-2-16,-1-2-2 15,2 0-3-15,-2 0 3 16,2 2-3-16,0 0-1 16,1 1 0-16,0-1 3 0,0-2-3 15,-3 1 3-15,1-4-2 16,-2 1-1-16,-3-4 0 16,0 1 0-16,-2 0 4 15,1 0-4-15,1-2 2 16,-1 2-1-16,5-1 5 15,-3 1-3-15,3 1 2 16,-2 3 1-16,2 0-5 16,0 3 9-16,1-1-10 15,-2 1 3-15,2-1 0 0,-1 0 1 16,0 0-3 0,-1-1 2-16,0-1-3 15,0 0 4-15,1-1-2 0,0-3 2 16,-2 0 0-1,2 0-3-15,0-2 3 0,0 2 2 16,0 1-5-16,4 0 4 16,-1 2-4-16,-1-5-1 15,-3-2 6-15,-3-3-6 16,-3-4 2-16,-5-1-1 16,-2-1 1-16,-1 0 7 15,0 0-7-15,0 0 4 16,0 0 30-16,0 0-13 0,0 0-13 15,0 0 0 1,2-3-5-16,-1-10-5 0,-1 0-11 16,0-3-88-1,0-2-50-15,-4-2-163 16,-7-3-191-16</inkml:trace>
  <inkml:trace contextRef="#ctx0" brushRef="#br1" timeOffset="109511.63">23168 7226 567 0,'0'0'112'16,"0"0"-80"-16,0 0 108 16,0 0-48-16,0 0-10 0,0 0-16 15,0 0-13 1,-28-42-21-16,28 42-5 0,0 0-2 16,0 0-17-16,0 0 9 15,0 0-12-15,0 1-5 16,0 13-2-16,5 5 2 15,7 5 5-15,4 6 6 16,3 7 3-16,-3 4 0 16,-2 3 0-16,-4 0-5 15,-3-3 2-15,-1-5-1 0,-4-3-6 16,-2-6 3 0,0-6-7-16,-13-3 4 0,-10-1-1 15,-7-3 6-15,-6-3 24 16,-2-2 0-16,-1-3-9 15,-3-2-12 1,4 0-11-16,2-1 3 0,7-2-4 16,7-1-1-16,5 2-8 15,10-2-62-15,7 0-29 16,0 0-7-16,4 0-135 16,14-2-104-16</inkml:trace>
  <inkml:trace contextRef="#ctx0" brushRef="#br1" timeOffset="110477.66">23862 6955 582 0,'0'0'114'0,"0"0"-34"16,0 0 60-16,0 0-75 0,0 0-18 15,0 0-31-15,-8-11-16 16,8 11-1-16,0 8-5 15,9 1 3-15,5 2 3 16,5-2 11-16,3 0 0 16,2-3 5-16,0-2 1 15,-2-1 0-15,-2-3-12 16,-5 0 6-16,-5 0-4 16,-2 0 0-16,-2-3 7 15,-3-1 16-15,0 1 3 16,-3 0-10-16,1 2-3 15,-1 1 8-15,0 0-15 16,0 0-12-16,0 0 0 0,0 8-1 16,0 10-15-1,0 11 3-15,0 4 12 0,0 2 5 16,0 0 11 0,-4-3-3-16,-1-1-3 15,-1-2 2-15,0-5-12 0,2-2 4 16,1-5-3-16,0-1 0 15,1-3 1-15,-1-5-2 16,3-1-1-16,0 0-1 16,0-2-76-16,0-2-91 0,0-3-28 15,0 0-216 1</inkml:trace>
  <inkml:trace contextRef="#ctx0" brushRef="#br1" timeOffset="110736.21">23869 7247 786 0,'0'0'23'0,"0"0"84"0,0 0-28 15,0 0-62-15,0 0-13 16,0 0 12-16,88-1 32 15,-47 1-6-15,0 0-21 0,-4 1-14 16,-7-1-6-16,-9 0-1 16,-3 0-130-16,-6 0-153 15,-2-2-208-15</inkml:trace>
  <inkml:trace contextRef="#ctx0" brushRef="#br1" timeOffset="112600.43">23732 7935 419 0,'0'0'81'0,"0"0"29"16,0 0-2-16,0 0-29 15,0 0 4-15,0 0-2 16,-6-12-22-16,5 12-17 0,-1 0 18 16,2 0-19-16,-1 0-18 15,1 0-17-15,-3 0-6 16,1 0 0-16,-3 9-4 16,-1 6 4-16,0 2 2 15,-1 3 12-15,1 2-7 16,2 0 6-16,-1 0 1 15,-1 0-4 1,0 0-2-16,0 1-4 0,2-1 5 16,-1-4-4-16,1 1 0 15,1-4 2-15,0 0-6 16,0-1 5-16,0-2-3 16,3 1-2-16,-1-2 2 0,-1 0-1 15,1 1-2-15,-1 2 3 16,-1-1-1-16,0-1 2 15,0-1-2-15,0 1 0 16,0-1 3-16,1-1 0 16,1 3-1-16,-1-2 2 15,2 2 1-15,-1-1 0 16,1 1-6-16,-3-2 2 16,2 2 0-16,1 0-2 15,0 0 2-15,-2-1 3 16,2-1-5-16,-1 0 6 15,-1 1-5-15,1-1-1 16,-1-1 0-16,-1 2 2 16,3-1-2-16,-1 0 6 0,1-1-6 15,0-2 4-15,-2-1-5 16,2 0 1-16,-1 0 3 16,-1 1-4-16,2-1 2 15,0 3-1-15,-1 0 1 16,-1 1 2-16,1 1-2 15,-1-1-2-15,1 4 3 16,-1-2-1-16,0-2 2 16,0 2-4-16,-1-1 2 15,0 2-2-15,0 0 2 0,0 2 0 16,-2 1-2 0,2 3 3-16,-3-2-2 0,3 2 5 15,-2 1-4 1,2-3 2-16,0 1 1 0,-1-3-2 15,3 1-2 1,-2-1 0-16,0 0 3 0,0-4-4 16,1 0 1-16,-1-3 0 15,3 0-1-15,-2-1 0 16,0-1-1-16,1-1 2 16,-1 0-1-16,1-1 1 15,-1 0 0-15,1-1-1 16,1-3 1-16,0-1 0 15,0 0-1-15,0 0 1 16,0 0-1-16,0 0 0 16,0-7-50-16,9-13-95 0,5-4-208 15,2 1-520-15</inkml:trace>
  <inkml:trace contextRef="#ctx0" brushRef="#br1" timeOffset="113349.78">23501 8513 309 0,'0'0'154'0,"0"0"-41"15,0 0 44-15,0 0-51 16,0 0-6-16,0 0-10 16,-8-51-20-16,8 50 6 15,0 1-19-15,0 0-4 0,0 0-11 16,0 0-25-16,0 0-17 16,0 6-4-16,0 10-4 15,5 8 8-15,5 3 7 16,0 2 2-16,-4-3-4 15,2-2 2-15,-3-3-6 16,1-4 5-16,-1-5-4 16,0-4-1-16,1-5 3 15,3-2-2-15,7-1-2 16,4 0 0 0,5-5 24-16,5-9-3 0,0-3-13 15,-3-5 2-15,-2 1-2 16,-5 1-8-16,-6 5 2 15,-6 5-2-15,-2 5 0 16,-2 3 0-16,-1 2-40 16,1 0-57-16,2 0-63 0,4 0-153 15,3 4-65 1</inkml:trace>
  <inkml:trace contextRef="#ctx0" brushRef="#br1" timeOffset="113911.4">24315 8400 220 0,'0'0'578'16,"0"0"-537"-16,0 0 187 0,0 0-137 16,0 0-37-16,0 0-10 15,0-5-19-15,0 5 3 16,-6 0-2-16,-3 8-14 16,-6 6-3-16,-3 3 7 15,-1 6 13-15,1 1-11 0,-3 3-3 16,2 2-3-1,2-1 5-15,3-1-9 0,2-2 2 16,3 0-7 0,3-3-2-16,1-1 3 15,5-1-4-15,0-2 3 0,0-2-3 16,11-1-2-16,5-4 1 16,5-2 2-16,6-5-1 15,3-4 10-15,4 0-4 16,-4-7-4-16,-3-8 5 15,-9-3 1-15,-10 2 0 16,-5 2-3-16,-3 2-1 0,0 7 3 16,-8 2-3-1,-12 3 1-15,-5 0-5 0,-5 1-1 16,2 12-4 0,2 4 1-16,4 2-81 0,-1 0-94 15,3-2-203-15</inkml:trace>
  <inkml:trace contextRef="#ctx0" brushRef="#br1" timeOffset="115107.57">23592 9372 339 0,'0'0'250'0,"0"0"-183"15,0 0 64-15,0 0-38 16,0 0-2-16,0 0 5 15,13-23-11-15,-13 23-30 16,-1 0-18-16,-10 2-34 16,-8 14 7-16,-5 5-10 0,-6 3 31 15,-1 0 6-15,-1 1-7 16,1 0-12-16,1 3-5 16,-1 1 10-16,1 3-14 15,-3 1 4-15,0 1-2 16,-2-2-1-16,-3 2 4 15,-1-2-8-15,-1 0 4 16,0-1 8 0,1-3-14-16,3 0 9 0,3-2-1 15,4-4-6-15,3 1 3 16,4-3-2-16,1-2-4 16,2 0 5-16,-1-1-5 15,4-1-1-15,0-1-2 16,-1-1 1-16,1-1-1 15,1 0 1-15,-3-2-1 0,1 0 3 16,-2 0-3-16,1-1 0 16,2 2 3-1,-2-2-3-15,3-2 1 0,0 1-1 16,1 0 0-16,0 0 1 16,0 0 0-16,2 0-1 15,-1 0 0-15,1-1 1 16,0 1-1-16,3 1 4 15,-2-3-3-15,4 1-2 16,-2-1 2-16,3-1-1 16,2 0 0-16,-1 0-3 15,2-2 3-15,0-1 1 0,0-1 0 16,2-1-1-16,1 1 1 16,0-2-1-1,0 0 0-15,0 0 0 0,0 0-1 16,0 0-1-1,0 0-6-15,4 0-4 0,8-3-20 16,6-6 5-16,6 2-78 16,4-1-49-16,2-3-99 15,0 1-244-15</inkml:trace>
  <inkml:trace contextRef="#ctx0" brushRef="#br1" timeOffset="115877.46">23496 10024 580 0,'0'0'391'16,"0"0"-333"-16,0 0 133 0,0 0-118 15,0 0-51-15,0 0-6 16,27-4-11-16,-7 4 7 16,3 0 24-16,0 0-13 15,-1 0-6-15,-5 0 3 16,-6 0-5-16,-5 0-3 16,-4 0-9-16,-2 0 7 15,0 0-5-15,0 0 0 16,0 0 2-16,0 0-7 15,-12-1-6-15,-6-1 3 16,-4 1-3-16,-1 1 6 0,2 0-2 16,2 0 2-16,2 0-1 15,3 0 1-15,2 0 2 16,-5 4-1 0,1 5-1-16,-4 0 2 0,0 4-2 15,2 1 3-15,0 2 6 16,6-1-6-16,2-1 3 15,4 1-1-15,6-4-5 16,0-1 1-16,0-3-1 16,0-2-2-16,13-1 0 15,2-1 2-15,6 0 10 16,4 1-1-16,2 0-9 0,0 3 6 16,3 2-5-1,-5 1-1-15,-3 1 4 0,-8-3-2 16,-7-4 4-16,-7-3 8 15,0 1-10-15,-6-1 6 16,-16 2 3-16,-10 0 1 16,-5-1 15-16,2 0-23 15,5-2-4-15,3 0-2 16,3 0-38-16,1 0-51 16,1-4-93-16,1-6-217 15</inkml:trace>
  <inkml:trace contextRef="#ctx0" brushRef="#br1" timeOffset="117353.35">22592 10589 296 0,'0'0'37'0,"0"0"71"15,0 0-22-15,0 0-14 0,0 0 4 16,0 0 16-16,-24-33 5 16,21 29-49-16,0 0 64 15,-1 1-45-15,1 0 24 16,1 2-30-16,1 1-14 15,1 0 1-15,-2 0-26 16,2 0-18-16,0 0 2 16,0 0-6-16,0 0-3 15,0 0 3-15,-1 0 0 0,-1 0-1 16,-2 0 0-16,-2 0 1 16,1 0 1-16,-3 0 4 15,3 0-3-15,-1 0-1 16,0 0-1-16,1 0 0 15,-2 0 0-15,0 0 0 16,2 0 1-16,1 0-1 16,2 0-2-16,2 0-3 15,0 0 1-15,0 0 1 16,0 0 3-16,0 0 2 16,0 0 0-16,0 0 0 15,0 0-2-15,0 10-1 16,0 5-1-16,-1 11-5 0,-2 6 7 15,-1 12 9 1,3 9 5-16,1 9-1 16,-3 6 11-16,0 0 20 0,0 0-14 15,-1-2-9-15,-2-4 6 16,-3 0 2-16,-3-3-10 16,0-1-7-16,-3-1 3 15,3-5-3-15,-2 2 1 16,3-4-1-1,3 0-6-15,1-7 3 0,0-3-7 16,1-5 4-16,-1-2-3 16,0-4-1-16,-1-1 6 0,0-1-6 15,2-5 5 1,1-6-1-16,2-3-1 16,3-6 2-16,0-4-5 0,0-2-2 15,0-1 1 1,0 0-1-16,0-5 0 0,0-16-12 15,0-10-43-15,9-8-32 16,0-1-101-16,0-2-54 16,-5 6-91-16,-1-2-345 15</inkml:trace>
  <inkml:trace contextRef="#ctx0" brushRef="#br1" timeOffset="117701.31">22316 11051 762 0,'0'0'84'0,"0"0"82"0,0 0-5 16,0 0-98-16,0 0-35 15,0 0-28-15,9 24-13 16,-1 2 13-16,1-1 23 15,4-4 0-15,0-2 14 16,7-6-19-16,2-6 0 16,6-6 8-16,3-1-10 15,4-4 12-15,1-16-10 16,0-6 4-16,-2-4-7 16,-3-4-4-16,-7 1-1 15,-6 5-5-15,-9 10-5 0,-6 9-2 16,0 5 2-16,-2 4-35 15,4 0-80-15,1 4-70 16,6 9-312-16</inkml:trace>
  <inkml:trace contextRef="#ctx0" brushRef="#br1" timeOffset="118122">23145 10935 839 0,'0'0'147'0,"0"0"11"16,0 0-40 0,0 0-91-16,0 0-17 0,0 0 16 15,-75 100 29-15,52-61-2 16,2 4-15-16,3-3-9 15,6 1-4-15,5-6-3 16,7-2-12-16,0-6-6 16,6-6 0-16,13-6-4 0,8-6 0 15,6-8 0 1,3-1 4-16,2-5 8 16,-3-15-7-16,-8-2 3 0,-11-2 6 15,-10 1 2-15,-6 6 10 16,0 6-2-1,-19 6-12-15,-11 5-9 0,-8 2-3 16,-2 14-7-16,5 10-3 16,2 5-41-16,9 1-54 15,4 3-147-15,7-4-347 16</inkml:trace>
  <inkml:trace contextRef="#ctx0" brushRef="#br1" timeOffset="119336.51">22388 12001 502 0,'0'0'179'15,"0"0"-83"-15,0 0 145 16,0 0-126 0,0 0-35-16,0 0 5 0,6-51-28 15,-6 51-9-15,0 0-7 16,0 0-16-16,-12 0-16 16,-11 15-7-16,-7 6 7 15,-5 4 11-15,2 3 1 16,0 4-7-16,0 1-4 15,2 3 7-15,-4-1-9 0,-3 3-2 16,-3-1 4-16,3-1-4 16,-4 0 5-1,2-3 1-15,1 1-8 0,0-2-1 16,-1-3 0-16,2 1 0 16,0-1-3-16,-4 1 2 15,2 1 0-15,1 2 2 16,0-1-3-16,5 0 2 15,1 1-3-15,2-2 0 16,2-3 3-16,4-1-3 0,-1-2 1 16,4-2 2-1,1-3-2-15,5-2-2 16,0-1 2-16,2-2-3 0,-1-1 4 16,3 1-2-1,-2-4 0-15,1-1 1 16,1 0-1-16,-2-1 1 0,0 2-1 15,-2 1 6 1,1 1-5-16,0-2-1 0,3 1 0 16,3-3 1-16,0-2-2 15,6-2 1-15,2-3 0 16,1 0 0-16,0-2-3 16,0 1 2-16,0-1 1 0,0 0-2 15,0 0 2 1,0 0-7-16,0 0-30 0,10-3-21 15,6-9-35 1,7-5-61-16,3-5-86 16,3 1-230-16</inkml:trace>
  <inkml:trace contextRef="#ctx0" brushRef="#br1" timeOffset="120018.84">22013 12175 531 0,'0'0'245'15,"0"0"-187"-15,0 0 165 16,0 0-92-16,0 0-60 15,0 0-10-15,11-20-25 16,-28 36-27-16,-10 7-8 16,-9 6 44-16,-7 5 6 15,-2 2-24-15,2 1-8 0,8 1-12 16,8-1 3 0,9-3-8-16,6-5-1 0,9-2 2 15,3-4-2 1,0-4 3-16,4-2-4 0,11-1 0 15,3-3-1-15,5-3 1 16,5-3 4-16,0-2 0 16,6-2-4-16,5-3-1 15,4 0-20-15,2 0-64 16,0 0-67-16,-6 0-139 16,-3 0-357-16</inkml:trace>
  <inkml:trace contextRef="#ctx0" brushRef="#br1" timeOffset="120461.54">22362 12516 752 0,'0'0'129'15,"0"0"-17"-15,0 0 22 16,0 0-107-16,0 0-4 16,-85 30 42-16,67-15-12 15,2 2-11-15,8-1-14 16,2-1-18-16,3 1-2 16,3-2-4-16,0-1 0 0,0-1-1 15,8 0-1-15,7-1-2 16,4 2-1-16,4-1 1 15,-5 1 3-15,-1 0 7 16,-3 0-3-16,-2-1-1 16,-3 0-2-16,-3 0 10 15,-2-3 8-15,-2-2-3 16,-2-2 4-16,0-2-12 16,0 1-5-16,0-1 6 15,-5 1-7-15,-4-1-3 16,-1-1 3-16,0-2-5 15,4 0-1-15,-1 0-87 16,4-15-73-16,2-7-132 16,1-3-508-16</inkml:trace>
  <inkml:trace contextRef="#ctx0" brushRef="#br1" timeOffset="120676.07">22395 12556 911 0,'0'0'163'15,"88"-17"-47"-15,-33 13 34 16,3-1-71-16,-7 1-1 16,-8 0-23-16,-11 0-8 15,-9 0-15-15,-7-1-17 16,-9 4-13-16,2 0-2 16,-3-1-2-16,-3 1-55 15,-3 1-125-15,0-2-244 0</inkml:trace>
  <inkml:trace contextRef="#ctx0" brushRef="#br1" timeOffset="122124.93">21122 13237 667 0,'0'0'120'15,"0"0"-6"-15,0 0 65 16,0 0-125-16,0 0-13 15,0 0 11-15,0-3-16 16,0 10 0-16,0 13-5 16,0 7 20-16,0 6 29 0,0 8-35 15,0 5-8 1,0 6-14-16,0 3-4 0,0-1 0 16,-4-5 2-1,1-2-4-15,3-3-1 16,-2-2-4-16,2-3 3 15,0 1-5-15,-1-4-3 0,-3 2-2 16,1-5-3-16,-3 1 5 16,1-3-5-16,2-1 1 15,0-3-3-15,2 0 0 16,-1-2 3-16,2 0-2 16,0-2 0-16,0 1 0 15,0-5-1-15,0 3 2 16,0-4-2-16,-2 2 1 15,1 0 0-15,-2-2 1 16,2-3-2-16,-1-2 1 0,2-3 0 16,0-4-1-16,0-2 0 15,-1 0 0 1,1 3 0-16,-3 0 1 0,0 3-1 16,0 0 1-16,-2 0-1 15,1 0 0-15,2-3 2 16,1-2-2-16,1-2 0 15,0-1 0-15,0-2 0 16,0 0-4-16,0 0 2 0,0-5-20 16,0-7-23-1,0-5-39-15,0-4-86 0,3-2-92 16,3-4-362 0</inkml:trace>
  <inkml:trace contextRef="#ctx0" brushRef="#br1" timeOffset="122698.39">20961 13789 627 0,'0'0'154'16,"0"0"-90"-16,0 0 106 15,0 0-86-15,0 0-27 16,0 0 11-16,9-21-11 16,-7 21-13-16,2 0-13 0,2 12-25 15,3 10-2 1,0 2 34-16,0 0-4 0,0 0-10 16,4-4-8-16,-2-5-7 15,5-3-6-15,2-6 15 16,8-6 0-16,4 0 6 15,4-4 4-15,3-14-2 16,0-5-2-16,-4-1-16 16,-5 2 1-16,-6 2 2 15,-5 7-10-15,-8 5 3 16,-3 3-3-16,-2 4 3 16,-2 0 0-16,-2 1-4 15,0 0-3-15,0 0 1 16,0 0-1-16,3 0-8 0,3 0-26 15,3 0-39 1,3 0-73-16,-2 0-70 0,0 0-213 16</inkml:trace>
  <inkml:trace contextRef="#ctx0" brushRef="#br1" timeOffset="123393.58">22291 13613 875 0,'0'0'70'0,"0"0"82"16,0 0 6-16,0 0-97 15,0 0 1-15,0 0 16 16,-39-2-28-16,9 19-15 15,-6 9-10-15,1 7 11 16,0 9-13-16,4 4-4 16,7 4-3-16,9-3-3 0,9-4-8 15,6-7-4-15,0-5 1 16,15-6-2 0,10-7 0-16,8-7 0 0,2-8 5 15,-1-3-1 1,-3-2 0-16,-6-13-2 0,-4-3 6 15,-12-1-7-15,-6 2 6 16,-3 3 4-16,-4 3-9 16,-17 2 8-16,-6 5-3 15,-7 4-4-15,-5 0-3 16,2 4-5-16,-2 13-53 16,0 3-55-16,2-1-215 15,-2-4-589-15</inkml:trace>
  <inkml:trace contextRef="#ctx0" brushRef="#br1" timeOffset="124659.83">20031 14483 283 0,'0'0'175'0,"0"0"-118"0,0 0 77 16,0 0-43-16,0 0-12 15,0 0-7 1,-14 0-5-16,9 0 10 0,1 0-18 16,-2 0-14-16,2 0-6 15,1 0-12-15,1 2-8 16,2-2-3-16,0 0-2 15,0 0-11-15,0 0 9 16,0 0-6-16,0 0 0 0,0 0-1 16,13 0-5-1,9 0 0-15,6 0 15 0,6 0 2 16,3 0 2-16,1 0-5 16,0 0-6-16,3 0 0 15,-1 1-3-15,0 0-1 16,-1 2 3-16,-3 0 6 15,-2 0-1-15,0 1 1 16,1 2-5-16,4-2 1 16,1 1 0-16,1-1 4 15,-3 0-2-15,-4-1 0 16,-2 0-3-16,-6 0-6 16,-3-3 2-16,-5 1 6 15,-2-1 3-15,-5 0-4 16,-4 0 4-16,-1 0 2 15,-2 0-3-15,-1 0 4 0,-1 0-6 16,-2 0-4-16,0 0-5 16,0 0-1-16,0 0 3 15,0 0-3-15,0 0-1 16,0 0 1-16,0 0-11 16,0 0-55-16,-9 0-43 15,-6 0-18-15,-7 0-31 16,-5 0-199-16</inkml:trace>
  <inkml:trace contextRef="#ctx0" brushRef="#br1" timeOffset="128117.14">20508 14218 894 0,'0'0'112'0,"0"0"-97"15,0 0 104-15,0 0-113 16,0 0 12-16,-90 96-10 16,62-65 30-16,4 0-16 15,6 1-7-15,6 3-10 16,9-1 3-16,3 4 1 15,0-2-8-15,24 2 6 16,6 0-5-16,7-4-2 16,2-1 3-16,3-5-16 15,-6-4 7-15,-5-3-97 16,-7-4-87-16,-9-4-162 16</inkml:trace>
  <inkml:trace contextRef="#ctx0" brushRef="#br1" timeOffset="128477.95">20583 14833 757 0,'0'0'124'0,"0"0"-15"15,0 0 35-15,0 0-93 16,0 0-34-16,0 0-3 15,-10 57 23-15,10-35 20 16,0-2-26-16,0-4-3 0,2-3-1 16,10-5-11-16,9-5-14 15,7-3 15-15,10 0 1 16,3-3-4-16,-2-10 3 16,-8 3-13-16,-10 5 0 15,-12 2-1-15,-6 3-1 16,-1 0-1-16,1 18-1 15,1 8-1-15,1 3 0 16,2 1 0-16,-3-2 2 16,4-3-5-16,-3-5-71 15,-5-6-106-15,0-9-170 16,0-5-518-16</inkml:trace>
  <inkml:trace contextRef="#ctx0" brushRef="#br1" timeOffset="129709.45">19772 14462 567 0,'0'0'132'0,"0"0"-122"0,0 0 106 15,0 0-34 1,0 0-46-16,0 0 27 0,-52-73 5 16,37 59-30-16,-1-2 17 15,-5 1-15-15,-5-2-1 16,-2-2-14-16,-5 1-2 16,-4-2-7-16,-2-2 1 15,-4-2 3-15,1-3-7 16,-4-1 2-16,2-1 7 15,2 1-9-15,1 0 3 16,5 1-5-16,3-1 3 16,-1 3-4-16,3-1 4 15,-2 1 1-15,0-1-7 16,5 4-4-16,-1-1 9 16,4 2-4-16,1 0-2 0,2 1 1 15,2 2 1 1,0-1-2-16,-1 4 0 0,3-2-2 15,1 0-2 1,2 2 2-16,1-3-3 0,2 3 0 16,-3 0 0-16,3-2 2 15,0-2 1-15,-2 1-2 16,4-2-3-16,-2 0 4 16,2 2-1-16,2 3-3 15,0-1 6-15,1 3-6 0,3 2 1 16,1 0 1-16,0 0 4 15,0-2-3 1,0 0-2-16,-2-1 1 16,1-2 2-16,-3-1-4 0,0 1 2 15,1 0-1-15,2 3-1 16,-1 2 1-16,0 0-1 16,2-1 1-16,-2 3 0 15,2 0-1-15,-1 2 0 16,1 2 0-16,-1 2 2 15,0 0 1-15,0 0-3 16,-1 0 0-16,1 2 0 16,1 1-3-16,0-2 3 15,1 2-3-15,1 0 3 0,1 0 0 16,-2 0-1 0,2-1 1-16,0 1-1 15,0 0 0-15,0 0 1 0,0 0-9 16,0-1-19-16,0-1-63 15,8 1-87-15,6-4-54 16,3 1-161-16</inkml:trace>
  <inkml:trace contextRef="#ctx0" brushRef="#br1" timeOffset="131876.25">19456 13484 352 0,'0'0'174'0,"0"0"-162"16,0 0 77-16,0 0-31 15,0 0-26-15,0 0-2 0,-5 0 16 16,5 0 11-16,0 0-6 15,0 0 8-15,0 0 5 16,0-1-20-16,0-5-12 16,0 1-6-16,0-2 5 15,12 1-12-15,11 0-14 16,6 3-3-16,4 2 5 16,3 1-6-16,-4 0 17 15,-10 0 3-15,-9 3 0 16,-8 4-5-16,-5 4-11 15,0 2-5-15,-17 2 1 0,-11 1-1 16,-6-2 15-16,-6-1-12 16,4-2-2-16,4-1 1 15,10-3 3 1,12-1-5-16,10-2 0 0,0 3-4 16,17 1-3-16,16 8-1 15,3 5 8-15,-2 0 1 16,-5 2 2-16,-12-2 0 15,-9-4-1-15,-8-1-1 16,-3-2 5-16,-27-3-5 16,-10-3 1-16,-3-1 9 15,-5-3-11-15,5-4-20 16,1 0-99-16,0 0-78 16,5-2-177-16</inkml:trace>
  <inkml:trace contextRef="#ctx0" brushRef="#br1" timeOffset="132402.93">18813 13905 780 0,'0'0'66'16,"0"0"20"-16,0 0-12 15,0 0-60-15,0 0 17 16,0 0 23-16,-93 73-20 15,77-56-4-15,4-3-10 16,4-4-7-16,1-3-8 16,6-3-2-16,1-1 0 15,0-3 0-15,0 0 1 16,0 0 10-16,15-10 22 0,7-12 10 16,8-8-10-16,4-1-36 15,2 5 6 1,-2 4 5-16,-1 9-2 15,-3 8 47-15,-3 5-15 0,-2 1-17 16,-4 19-10-16,0 6-10 16,-3 3-4-16,-3 1 1 15,-2-2 6-15,-2 0-8 16,-4-1 1-16,-2-3-5 16,-4-2-88-16,-1-4-47 15,0-6-44-15,0-9-155 0,0-3-380 16</inkml:trace>
  <inkml:trace contextRef="#ctx0" brushRef="#br1" timeOffset="133676.34">18541 11610 376 0,'0'0'33'0,"0"0"-8"0,0 0 44 15,0 0-18-15,0 0 33 16,0 0 51-16,0 0 8 15,-1 15-22-15,-1-15-16 16,1 0-19-16,1 0-40 16,0 0-10-16,-2 0-10 0,2 0-6 15,0 0 5 1,-1 0-16-16,1 1-8 0,-2 2-1 16,-2 3-8-16,-3 1 8 15,-2 4 0 1,0 5 2-16,-3 7 4 0,1 10-6 15,-1 9 0-15,-1 12 2 16,-1 9 2-16,0 5 3 16,0 4 1-16,-1 0 5 15,2-4-13-15,1-1 16 16,-2-3-7-16,4-4 10 16,0-3-9-16,4-5 4 15,0-7-6-15,3-4-5 16,0-4 5-16,0-6-8 15,1-3 1-15,2-2-2 0,-2-8 8 16,1-4-7 0,1-7 0-16,0-4 0 15,0-3 1-15,0 0-1 0,0 0 0 16,0 0-1-16,0 0-2 16,0 0 0-16,0 0-10 15,5-6-65-15,4-4 10 16,5-6-67-16,3-3-115 15,1 1-115-15</inkml:trace>
  <inkml:trace contextRef="#ctx0" brushRef="#br1" timeOffset="134821.13">18471 10608 483 0,'0'0'19'0,"0"0"4"15,-14-83 86-15,12 52-5 0,2-1-33 16,-2 0 1-16,2 7-15 15,-1 7 31-15,-1 5-8 16,2 6-32-16,-1 1 1 16,1 3-17-16,-2 3-3 15,1 0-9-15,-1 2-20 16,1 25-5-16,-2 16 5 16,1 20 4-16,1 9 27 15,1 10-8-15,0 7 4 16,0 4 0-16,0-2-5 15,1-3-4-15,4-6-9 0,-1-8 6 16,-1-8 3 0,0-4-11-16,-3-10-2 15,0-7 0-15,0-4-3 0,0-9 3 16,0-8-5-16,0-7 0 16,0-9 0-16,0-5-2 15,0-3 2-15,0 0 0 16,0-15-44-16,0-15-57 15,4-8-62-15,3-10-174 16,0-8-179-16</inkml:trace>
  <inkml:trace contextRef="#ctx0" brushRef="#br1" timeOffset="135423.81">18491 9583 580 0,'0'0'41'15,"0"0"40"-15,0 0 25 0,-17-74-7 16,17 61-14-16,0 5-21 16,0 1-24-16,0 1 4 15,0 3-1-15,0 2-19 16,0 1 13-16,0 0-22 16,-1 0-5-16,-4 21-10 0,-2 15 9 15,1 11 29-15,0 13-5 16,4 9-15-1,1 7 18-15,1 5-9 16,-2 2 12-16,2 0-18 0,-1-4-15 16,-2-7 1-16,1-7-6 15,1-10 6-15,-1-6-9 16,-2-9 6-16,3-10-4 16,-2-11 0-16,3-9 2 15,0-7-7-15,0-3-90 16,0-7-51-16,1-24 2 0,9-19-316 15</inkml:trace>
  <inkml:trace contextRef="#ctx0" brushRef="#br1" timeOffset="136139.28">18589 7905 779 0,'0'0'49'0,"0"0"-11"16,0 0-21-16,0 0-16 15,0 0 85-15,1 126-23 16,9-52 23-16,2 9-32 16,1 6 3-16,-1-1-17 0,-3-5 12 15,-5-1-26-15,-4-6-12 16,0-10 2-16,-5-5-14 15,-9-7 3 1,-1-6-5-16,0-5 4 0,3-6-10 16,2-8 6-1,4-6-55-15,4-10-12 0,2-9-68 16,0-4-64-16,2-20-118 16</inkml:trace>
  <inkml:trace contextRef="#ctx0" brushRef="#br1" timeOffset="136999.19">18486 6779 157 0,'0'0'342'0,"0"0"-155"16,0 0-62-16,0 0-58 0,0 0 2 15,0 0-41-15,0-12-7 16,0 12-19-16,0 3 4 16,0 14-6-16,0 13 2 15,0 13 5-15,-3 17 28 16,2 15 61-16,-1 9-47 16,-1 9 23-16,0 5-36 15,0 2 7-15,0-1-12 16,0-5-30-16,2-8 27 15,-2-5-28-15,0-7 1 16,-3-4 4-16,-2-7-4 16,1-2-1-16,-5-3 0 0,2 1-10 15,2-3-66-15,1 1-83 16,7-9-193-16,0-4-431 16</inkml:trace>
  <inkml:trace contextRef="#ctx0" brushRef="#br1" timeOffset="138406.62">17758 12355 651 0,'0'0'134'16,"0"0"-109"-1,0 0 172-15,0 0-70 0,0 0-52 16,0 0-17-16,0 0-27 0,24-22 11 15,6 16-9 1,4 4 1-16,2 2 11 0,-8 0-9 16,-10 0-19-1,-6 5 15-15,-12 8-31 0,0 4 0 16,-10 5 12-16,-15 2-12 16,-5 2 8-16,-5-3-6 15,2-3 3-15,7-3-6 16,7-5 1-16,9-5-1 15,7-3 0-15,3 0-2 16,0 0-1-16,12-1 0 16,16 1 3-16,10-4 6 15,5 0-3-15,3 0-6 16,-2-5-2-16,-5-9-86 16,-7-2-64-16,-5-2-149 0,-8-5-116 15</inkml:trace>
  <inkml:trace contextRef="#ctx0" brushRef="#br1" timeOffset="139014.6">17958 11228 872 0,'0'0'73'0,"0"0"-24"16,0 0 91-16,0 0-88 0,0 0 25 15,0 0 1-15,100-61-43 16,-81 61 25-16,-6 0-22 16,-6 6-28-16,-7 10-9 15,0 5 9-15,-9 5-1 16,-12 3 3-16,-6-1-11 16,-3 0 8-16,2-3-9 15,1-3 1-15,8-4 3 16,7-6 2-16,7-5-6 15,5 1 0-15,0-6 0 16,11 3-1-16,16-4 1 16,10-1 0-16,6 0 4 0,-1 0-4 15,-5-4-1 1,-2-6-56-16,-4 0-42 0,-3-1-51 16,-5-3-177-16,-7-6-170 15</inkml:trace>
  <inkml:trace contextRef="#ctx0" brushRef="#br1" timeOffset="139768.84">18094 9952 992 0,'0'0'91'0,"0"0"-30"0,0 0 63 16,0 0-11-1,0 0-79-15,0 0-19 0,32 0 29 16,6 0-28 0,-2 0 12-16,-9 0 4 0,-15 0-31 15,-11 9 1-15,-1 4 2 16,-10 6-4-16,-19 5 13 16,-7 0 1-16,-1 2 3 15,0-3-15-15,13-3 5 16,8-1-8-16,8-5 1 15,8-3 0-15,0-1-6 16,6-3 5-16,21 0 1 16,10-4 0-16,11-3-4 15,4 0 4-15,2 0-45 0,0-10-38 16,-2-5-106 0,-3-6-18-16,-4-5-156 0,-9-8-345 15</inkml:trace>
  <inkml:trace contextRef="#ctx0" brushRef="#br1" timeOffset="140487.91">17963 8560 18 0,'0'0'995'0,"0"0"-981"16,0 0 73-16,0 0-52 15,91-53-2-15,-47 53 17 0,-8 0-30 16,-14 9 11-16,-13 9-20 16,-9 5-7-16,-7 5 16 15,-26 3 14-15,-10 3-8 16,-4-2-17-16,6-3-3 16,11-4-3-16,15-5-3 15,10-5 0-15,5-5-1 16,3-3-1-16,23-3 2 0,13-4 4 15,10 0 1 1,9-4 1-16,2-10-6 16,-5-2-32-16,-4-2-30 15,-6 0-70-15,-9-5-238 0,-5-2-442 16</inkml:trace>
  <inkml:trace contextRef="#ctx0" brushRef="#br1" timeOffset="141415.87">17863 7252 1054 0,'0'0'108'0,"0"0"-97"0,0 0 68 16,106-20-39-1,-78 20 19-15,-6 6-26 0,-10 5-20 16,-6 3 7 0,-6 2 7-16,0 4 0 0,-19 6 14 15,-8 2-18-15,-4 2-1 16,1-3-3-16,6-5-18 15,9-4 12-15,6-5-13 16,7-5 2-16,2-2-9 16,3-2-1-16,29-1 8 15,17-1 8-15,24-2-8 16,9 0-8 0,6 0-46-16,-3-2-98 0,-4-12-83 0,-10-6-462 15</inkml:trace>
  <inkml:trace contextRef="#ctx0" brushRef="#br1" timeOffset="142283.4">18716 6625 513 0,'0'0'225'16,"0"0"-199"-16,0 0 131 15,0 0-43-15,-82-20-40 0,71 20-1 16,3 0-49 0,3 0 12-16,4 0-9 0,1 2-26 15,0 2 12-15,0 3-1 16,10 2-7-16,13 2 21 15,15 0 24-15,11 0-4 16,14 0-7 0,11 2-25-16,4-2 6 0,4 2-13 15,-5-1-7-15,-5-1 10 16,-8 0-5-16,-2-3-2 16,-8-1-3-16,-4-2 10 15,-5-3 0-15,-11 0-4 16,-6-1 7-16,-5-1 5 0,-7 2-12 15,-5-2 4 1,-3 0-2-16,-4 0 1 16,-3 0-1-16,-1 0-8 0,0 0 0 15,0 0-7-15,0 0 7 16,-4 0-40-16,-13 0-34 16,-9 0-98-16,-10 0-91 15,-2 0-211-15</inkml:trace>
  <inkml:trace contextRef="#ctx0" brushRef="#br1" timeOffset="142675.87">19080 6565 731 0,'0'0'86'0,"0"0"13"16,0 0 38-16,0 0-23 15,0 0-57-15,0 0-4 16,-19-16 9-16,19 16-25 16,0 0-2-16,0 0-11 15,0 0-14-15,0 0-2 0,7 4-2 16,15 13-5-16,8 4 35 15,3 2-19-15,1-1 6 16,2 2-13-16,-4 0 0 31,-3-1 20-31,-6-1-28 0,-13-2 14 0,-8-2 8 16,-2 1-21-16,-15 1 12 16,-17 2-12-16,-9-1 0 15,-4 2-4-15,-3 4 1 16,0 2-64-16,2 8-76 15,3 4-119-15,2 0-284 16</inkml:trace>
  <inkml:trace contextRef="#ctx0" brushRef="#br1" timeOffset="144280.37">19574 7442 856 0,'0'0'182'0,"0"0"-64"16,0 0 1-1,0 0-24-15,0 0-65 0,0 0-1 16,-20 12-26 0,10 7-2-16,-3 4 22 0,5 1-2 15,5-1-13-15,3 0 0 16,0-3 0-16,0-4-2 16,12-4 1-16,7-4-5 15,10-5 30-15,5-3-14 16,5 0-3-16,-2-11 9 15,-5-8-23-15,-10-6 22 16,-9-3 13-16,-10-3-17 16,-3 3 4-16,-3 2-18 15,-18 7-4-15,-4 6-2 0,-5 9-3 16,-1 4 2-16,-2 0-17 16,3 15-36-16,2 9-2 15,4 5-62 1,11 0-111-16,6 1-163 15</inkml:trace>
  <inkml:trace contextRef="#ctx0" brushRef="#br1" timeOffset="145523.25">20014 6535 603 0,'0'0'182'0,"0"0"-138"16,0 0 62 0,0 0-13-16,0 0-31 0,0 0-18 15,-48 0-40-15,44 0 16 16,1 0 20-16,0 0-5 16,3 0 9-16,0 0-16 15,0 0 14-15,0-2 6 16,0-2-37-16,4-3 1 0,16-6 8 15,6-4-5-15,12-5 2 16,4-4-14-16,5-2 17 16,3-4-7-16,2-4-11 15,-2-2 11-15,1-1-7 16,0-1-1-16,1-2 6 16,2-2-10-16,3-2-1 15,2-4 11-15,-2 4-10 16,-7 4 12-16,-6 10-9 15,-10 5-3-15,-4 6 12 16,-3 1-4-16,0 4-1 16,-2-1-5-16,2 1 4 0,-3 3-6 15,1-1-1 1,1 1 1-16,-3 1-1 0,-4 2 3 16,-5 2 0-1,-3 1 4-15,-4 2-5 16,1 1 20-16,-2 1-17 0,0 0-4 15,-3 0 14-15,0 2-11 16,-3-2-3-16,0 2 3 16,0-1 1-16,0 2 0 15,0-1-5-15,0 1-1 16,0 0 0-16,0 0-30 16,0 0-19-16,-6 0-61 15,-14 0-95-15,-7 6-290 16</inkml:trace>
  <inkml:trace contextRef="#ctx0" brushRef="#br1" timeOffset="146197.29">20481 6001 387 0,'0'0'120'16,"0"0"-38"-16,0 0-5 0,0 0-31 15,0 0-6-15,0 0 1 16,-19-7 11-16,19 7 1 15,-2 0 7-15,1 0 20 16,-1 0-14-16,1 0 6 16,-4 0-23-16,2 0-18 0,-1-1 6 15,-3-2-12 1,0 1-3-16,0 0 22 16,-1 0-21-16,1-2-4 0,-2 1 10 15,0 0-10-15,3 0 16 16,-2 3-26-16,3-1 4 15,2 1 9-15,1 0-20 16,1 0 14-16,1 0-9 16,0 0-6-16,0 0 4 15,0 0-4-15,0-2-2 16,6 1 0-16,14 1 1 16,12 0 8-16,12 0 16 15,6 0-21-15,3 0 19 16,-5 0-22-1,-8 0 0-15,-10 0 13 0,-10 0-12 16,-7 0 19-16,-7 0-13 16,-3 0-5-16,0 11 3 0,0 12-5 15,2 8 0 1,-1 3-1-16,0 3 7 0,-1-4-6 16,0-1 0-16,0-4 3 15,-3-3-10-15,0-1-19 16,0 2-51-16,-9-2-36 15,-5-2-117 1,-1-5-156-16,0-8-461 0</inkml:trace>
  <inkml:trace contextRef="#ctx0" brushRef="#br1" timeOffset="146646.54">20154 5561 865 0,'0'0'404'15,"0"0"-356"-15,0 0 103 0,0 0-74 0,0 0-45 16,0 0-24-16,-6 13-8 15,14 17 49-15,-1 6-24 16,-2-1-1-16,-2-1-24 16,0-3 0-16,0 0 4 15,-2 0-2-15,-1-1-4 16,0 1-10-16,0-2-66 16,0-1-37-16,-12-3-93 15,-7-9-159-15,-1-7-396 0</inkml:trace>
  <inkml:trace contextRef="#ctx0" brushRef="#br1" timeOffset="149520.99">21252 15247 1040 0,'0'0'141'0,"0"0"-93"0,0 0 112 16,0 0-100-16,0 0-26 16,0 0-12-16,0 0-10 0,0-25-12 15,0 25-5 1,5 0-26-16,2 7-160 0,7 9-27 16,-4 4-245-16</inkml:trace>
  <inkml:trace contextRef="#ctx0" brushRef="#br1" timeOffset="149774.72">21304 15532 826 0,'0'0'203'0,"0"0"-172"0,0 0 133 16,0 0-117-16,0 0-29 16,0 0-18-16,-11 2-7 15,27-2-159-15,-1-9-263 16</inkml:trace>
  <inkml:trace contextRef="#ctx0" brushRef="#br1" timeOffset="151368.04">21809 15100 707 0,'0'0'82'0,"0"0"34"16,0 0-28-16,0 0-78 15,0 0-10-15,0 0 0 16,0 0 19-16,-5 7-11 0,5-6 24 16,0 1-6-1,0-2 2-15,0 0 13 0,0 0-13 16,-3 0-1-16,0 0 3 16,-1-2-17-16,-3-9-3 15,1-3-2-15,1 0-8 16,0 0 11-16,2 3-5 15,0 2-4-15,2 3 23 16,1 2 9-16,0 4-5 16,0 0-15-16,0 0-14 0,0 0-3 15,0 9-12 1,7 5 15-16,13 0 0 0,2 1 7 16,10-4-6-16,5-2-1 15,3-5 3-15,-1-4-6 31,0 0 3-31,-5-10 0 0,-5-8 6 16,-4-1-3-16,-6-4 1 0,-7-1 4 16,0 3-7-16,-6 5 9 15,-3 5-4-15,-2 7 37 16,-1 4 2-16,0 0-30 16,0 6-15-16,0 23-5 15,0 15 5-15,0 10 9 16,-1 5 17-16,-5-3-6 15,-3-4 7-15,0-4-15 0,0-3 5 16,-3-6-2 0,3-6-10-16,0-3 3 0,2-6-6 15,-2-3 4-15,3-5-6 16,3-4 1-16,0-5-1 16,1-1 2-16,2-5 0 15,0 1-3-15,0-2 1 16,0 0 0-16,0 0 3 15,0 0-2-15,0 0-1 16,0 0 0-16,0 0-46 16,0 0-10-16,0-6-54 15,0-2-128-15,0-2-182 0</inkml:trace>
  <inkml:trace contextRef="#ctx0" brushRef="#br1" timeOffset="151614.16">21845 15389 741 0,'0'0'95'0,"0"0"37"0,0 0 14 16,0 0-146-16,0 0 4 15,0 0 52-15,99-17-16 16,-54 12-8-16,-3-1-24 15,0 0-6-15,-8 1-4 16,-3-1-11-16,-1 2-75 0,-1-2-226 16,0-1-278-16</inkml:trace>
  <inkml:trace contextRef="#ctx0" brushRef="#br1" timeOffset="153119.18">22668 15177 120 0,'0'0'552'16,"0"0"-486"-16,0 0 58 15,0 0-27-15,0 0-63 16,0 0-2-16,9-5 11 16,-9 5-14-16,0 0 27 15,0 0-17-15,0 0-26 16,0 0 10-16,0-3-13 16,0-3 4-16,0-2-1 15,0-3-9-15,-1 1-4 16,-2 0 0-16,1 2 11 15,1 0-11-15,1 4 6 0,0 3 11 16,-2 1 14-16,2 0-18 16,0 0-3-16,0 0-10 15,0 0-17-15,0 7 14 16,12 6 1-16,12-1 2 16,7-2 11-16,5-4-3 15,4-5 8-15,-2-1-5 16,-4 0-2-16,-6-4 0 15,-4-10-5-15,-6-2-4 16,-3-1 9-16,-3 0-5 16,-3 5-1-16,-2 2 7 15,-4 3 13-15,-3 6 9 16,0 1-2-16,0 0-27 16,0 1-3-16,0 20-5 0,-7 10 5 15,-5 10 13-15,3 5-3 16,0 4 19-16,0 1-9 15,3-5-10-15,0-2 17 16,2-6-24-16,-1-6 15 16,2-4-9-16,0-7-6 15,0-5 3-15,2-3-6 16,-1-2 0-16,1-1 2 16,-1-1 7-16,2-1-9 15,-1 0 0-15,-1-3 1 16,2-1-2-16,0-2 1 0,0-1 0 15,0-1-1 1,0 0 3-16,0 0-2 0,0 0 0 16,0 0-55-16,0 0-8 15,0 0-106-15,0-3-116 16,0-8-261-16</inkml:trace>
  <inkml:trace contextRef="#ctx0" brushRef="#br1" timeOffset="153455.12">22703 15354 729 0,'0'0'92'0,"0"0"-44"0,0 0 56 15,0 0-96-15,0 0 1 16,0 0 98-16,70 3-49 16,-27-2-9-16,0-1-29 15,0 0-6-15,-5 0 2 16,-7 0-8-16,-6 0 0 16,-5 0 15-16,-4-1-1 15,-8-2 23-15,-4 1-25 16,-1 2-9-16,-3 0-1 15,0 0-10-15,0 0-5 16,0 0 5-16,3 0-122 16,3 0-81-16,-2 0-189 0</inkml:trace>
  <inkml:trace contextRef="#ctx0" brushRef="#br1" timeOffset="155078.93">23808 15037 505 0,'0'0'98'15,"0"0"-2"-15,0 0 47 16,0 0-78-16,0 0-12 0,0 0 31 16,6-39-22-1,-6 39 18-15,0 0-5 0,-4 0-49 16,-12 0 1-16,-6 4-9 16,-6 9 2-16,1 3 21 15,3 0-21-15,3 2 3 16,0 0 0-16,4 3-10 15,0 0 2-15,1 1-10 16,4 1 12 0,-1 1-5-16,2 2-8 0,2 1 5 0,0-1-4 15,2 0 1 1,1 0 3-16,4-4-7 0,0 2 1 16,2-3 2-1,0 0-5-15,2-2 0 0,9-1-1 16,2-1 3-16,0-3-2 15,7-2 0-15,2-4-2 16,2-2-4-16,6-5 12 16,4-1-6-16,0 0 3 15,-1 0-2-15,-2-10 6 16,-2-1-5-16,-7-5-2 16,-1-1 7-16,-3-3 1 15,-4-2-8-15,-4-1 3 16,-1 3 0-16,-5 5 1 15,-4 5-4-15,0 4 0 16,0 4 4-16,-13 2-4 16,-10 0 0-16,-8 0-1 0,0 8 3 15,2 3 0-15,6 3-2 16,5-2 0-16,6 1-5 16,3 1 5-16,0-2 0 15,6 2 0-15,2 2-10 16,1-1-36-16,0 3-97 15,3-4-67-15,8-3-199 16</inkml:trace>
  <inkml:trace contextRef="#ctx0" brushRef="#br1" timeOffset="156792.87">24581 15008 618 0,'0'0'88'0,"0"0"62"15,0 0 7-15,0 0-73 16,0 0-31-16,0 0-33 16,0-3-13-16,0 5 2 15,-2 12-2-15,-7 6 32 16,-5 5 9-16,1 0-24 16,3 2 7-16,0-4-22 15,5-1 3-15,4-3-9 0,-1-4-2 16,2-3 4-1,0-5-5-15,0-3 3 16,0-2 1-16,6-1-1 0,7 0 29 16,1-1 8-16,5 0-25 15,-1 0 7-15,5 0-7 16,-3 0-10-16,0-4 11 16,-1 0-7-16,-1 0-1 15,-3 1 5-15,-1 0-12 16,-3 3 16-16,-1 0-12 15,-4 0 1 1,2 0-8-16,1 8 2 0,0 2 0 16,2 3-3-16,-2 0 8 15,-2 0-5-15,1 3 0 0,-1 1 3 16,-3 2-3 0,-1-1 1-16,-3 1-1 15,0 1 10-15,0-1-3 0,0-2-5 16,0-5 3-16,-7 1-2 15,-5-3-3 1,-3-2 3-16,-7-1 1 0,-2-1 1 16,-3-3-2-16,5-2 6 15,1-1-9-15,2 0 4 16,3 0-13-16,-1-11-22 16,2-8-35-16,0-1-21 15,3-7-60-15,3-5-80 16,0-4-105-16,3-5-177 0</inkml:trace>
  <inkml:trace contextRef="#ctx0" brushRef="#br1" timeOffset="157041.76">24559 15041 611 0,'0'0'150'0,"0"0"-8"0,0 0 37 16,0 0-93-16,86-79-16 15,-50 69 10-15,5 1-16 16,3 2-26-16,2 0 13 15,-3 1-24-15,-5 1 0 16,-4-1 2-16,-6 2-17 16,-2 0 2-16,-4 0-3 15,-4-1-10-15,0 3 3 16,-2 2-4-16,-2 0-3 0,-4 0-13 16,0 0-63-16,-2 0-91 15,-3 2-84-15,-5 4-325 16</inkml:trace>
  <inkml:trace contextRef="#ctx0" brushRef="#br1" timeOffset="158797.81">25782 15012 686 0,'0'0'70'15,"0"0"60"-15,0 0 28 16,0 0-83-16,0 0 15 15,0 0-13-15,0-36-1 16,-15 36-11-16,-11 1-42 16,-8 15 0-16,-6 3 21 0,3 6-14 15,2 1 7 1,3 5-8-16,3 0-17 0,2 3 17 16,6 4-20-16,2 2 9 15,3 1-9-15,5 0-4 16,4-3 7-16,2-3-7 15,5-4 0 1,0-4 2-16,0-3-7 0,6-5 0 16,6-4 0-16,6-5 1 15,2-3-1-15,5-6 1 16,3-1 2-16,5 0 9 16,0-13-10-16,1-6 3 15,-1-5-5-15,-8-1 10 0,-5 2-9 16,-13 3-1-1,-5 6 1-15,-2 5 1 0,0 4-2 16,-15 3 0 0,-9 2-2-16,-6 0-4 0,-3 5 5 15,2 9 1 1,6 2-3-16,4 2-1 0,7-2 0 16,5 1-2-16,8 0-37 15,1-1-38-15,0 0-12 16,18-3-94-16,7-1-29 15,8-7-146-15</inkml:trace>
  <inkml:trace contextRef="#ctx0" brushRef="#br1" timeOffset="159557.81">26488 14998 716 0,'0'0'94'16,"0"0"86"-16,0 0-65 15,0 0-54-15,0 0-13 16,0 0-29-16,-62-11-5 16,43 28 3-16,-2 3 7 15,-1 4 24-15,1 1-16 16,4 2-9-16,1-3 5 0,7-1-12 16,4-4 1-16,4-3-10 15,1-2-5-15,0-6 2 16,3-2-2-16,8-3-2 15,5-3 27-15,2 0-6 16,4 0 5-16,2 0-8 16,1 0-15-16,1-3 12 15,-4 0-11-15,-1 0 1 16,-4 3 8-16,-6 0-12 16,-5 0 5-16,0 3-6 15,1 7 2-15,-3 5-2 16,2 1 0-16,-2-1 0 0,-1 4 5 15,0-2 0 1,-3-1-2-16,0-1 1 0,0-1-3 16,0-3 4-16,0-1-4 15,0-3 0-15,-4 0-1 16,-2-1 1-16,0-3-2 16,-5 0 1-16,1-3-5 15,-3 0-25-15,-1 0-52 16,0-14-57-16,1-5-61 15,3-7-224-15</inkml:trace>
  <inkml:trace contextRef="#ctx0" brushRef="#br1" timeOffset="159824.34">26431 14990 826 0,'0'0'110'15,"0"0"65"-15,0 0-60 16,92-52-59-16,-44 47 28 15,0 1-13-15,1 3-13 16,-4-1-11-16,-5 1-4 16,-7-3-7-16,-3 1-9 15,-5 0-1-15,-4 0-22 16,0 0 6-16,-4 1-9 16,-1 0 3-16,-4 1-8 15,-2-1 2-15,-4 2-30 16,0-2-27-16,0 2-84 15,3 0-117-15,1 0-305 16</inkml:trace>
  <inkml:trace contextRef="#ctx0" brushRef="#br1" timeOffset="160584.53">27745 14853 699 0,'0'0'166'15,"0"0"-35"-15,0 0 28 16,0 0-117-16,0 0-40 16,0 0-2-16,-31 17 29 15,7 6 56-15,-3 3-9 16,-4 4-16-16,-2 4-6 15,-3 4 3-15,2 3-30 16,2 0 0-16,6 1-3 16,3-1-20-16,7 2 9 15,4-4-8-15,6-4-5 16,6-2 8-16,0-4-7 16,0-3-1-16,6-4 1 0,9-3 0 15,5-7-1-15,6-3 0 16,7-7 7-16,6-2-6 15,1-2 2 1,2-15-2-16,-2-8 9 0,-6-4-9 16,-7-1 7-16,-9 7-7 15,-10 4 6-15,-8 11-1 16,0 4-4-16,-6 4 1 16,-21 0-6-16,-7 0 3 15,-7 11-1-15,4 7 1 16,1 3 0-16,8 2-6 0,4 1 1 15,5 1 2 1,8 2-87-16,3 1-68 0,5-3-153 16,3-6-423-1</inkml:trace>
  <inkml:trace contextRef="#ctx0" brushRef="#br1" timeOffset="164325.06">28245 14857 603 0,'0'0'214'0,"0"0"-151"15,0 0 99-15,0 0-70 16,0 0-45-16,0 0-35 16,0 0 1-16,-14 0-13 15,3 37 0-15,-1 8 20 16,0 2 47-16,4-4-49 16,7-4 7-16,1-9-15 15,5-3-6-15,17-5 6 0,6-6-10 16,2-6 5-1,1-6 28-15,1-4-22 0,-3-1 5 16,0-18-7-16,-4-8 3 16,-1-5 5-16,-5 2-16 15,-4 3 11-15,-4 8 20 16,-8 6-8-16,-2 8 10 16,-1 5-12-16,0 0-20 15,0 24-2-15,-1 14-2 16,-7 13 2-16,4-2 13 15,2-2-5-15,1-5 9 16,1-5-11-16,0-6 1 16,0-6 4-16,0-6-8 15,0-4-2-15,0-3-1 16,0-4 4-16,0-1-5 0,0-1 1 16,0-3 0-1,0-2-2-15,0 0 9 0,0-1-11 16,0 0 4-16,0 2-37 15,0 2-30-15,0 0-90 16,0 0-24-16,4-4-210 16</inkml:trace>
  <inkml:trace contextRef="#ctx0" brushRef="#br1" timeOffset="165376.09">28942 14902 377 0,'0'0'57'0,"0"0"-2"16,0 0 25-16,0 0-8 15,0 0-10-15,0 0 33 16,-21 5-7-16,21-5-14 15,-2 0 0-15,2 1-4 16,-1-1-13-16,-1 0-2 16,2 0-13-16,-1 0 2 15,1 0 7-15,0 0-12 16,0 0 13-16,0 0-23 0,0-6-12 16,0-2 2-16,0-4 0 15,9-4 0-15,12-4-11 16,5 1-6-16,7 1 4 15,5 4-5-15,2 5 7 16,2 4 0-16,-3 5-8 16,-7 0 4-16,-5 2-4 15,-9 12 7-15,-4 4-4 16,-10 1-3-16,-4 7 0 16,-1 4 1-16,-22 1 3 15,-7 0 3-15,-5-3-7 16,-3-4 2-16,2-4-1 15,10-3-1-15,8-6 0 16,12-4 0-16,6-1-5 16,0-1 1-16,10 4 1 0,16 3 3 15,7 4 2-15,5 4-1 16,-4 4 4-16,-1-2 2 16,-9 2-4-16,-9-4 16 15,-6-4 4-15,-9-4-13 16,0 0 6-16,-12-1-12 15,-21 1 9-15,-7-2 2 16,-8-4-14-16,3-4 2 16,4-2-3-16,5 0-6 15,8-6 4-15,7-8-66 16,12-2-62-16,9-2-159 0,0 1-680 16</inkml:trace>
  <inkml:trace contextRef="#ctx0" brushRef="#br1" timeOffset="166627.57">29609 14922 689 0,'0'0'182'0,"0"0"-123"0,0 0 126 16,0 0-92-16,0 0-56 15,0 0-7-15,21-73-14 0,2 61 16 16,4 4 6-16,0 1-4 15,-4 3 17-15,-1 2-14 16,-4 2-13-16,-5 0 1 16,-2 6-22-16,-3 12 5 15,-5 11-8-15,-3 6 3 16,0 9 2 0,-14-1-5-16,-9 1 13 0,-5-4 15 15,-4-5-12-15,0-1 6 16,-1-8-1-16,4-2-16 15,6-4 16-15,6-2-19 16,10-5 1-16,2-4-2 16,5-2 1-16,0-3-2 0,0 0 0 15,9 2 3 1,15-1 13-16,11 0 0 0,5-2-5 16,6-2-5-16,-1-1 2 15,-4 0-8-15,-5 0 0 16,-7 0 5-16,-11 0-4 15,-7-1-1-15,-6-2 0 16,-2 1 5-16,-3 2-1 16,0 0-4-16,0 0 0 15,0 0-7-15,0 0-7 16,0 0-49-16,0 0-53 16,8-1-116-16,3-6-329 15</inkml:trace>
  <inkml:trace contextRef="#ctx0" brushRef="#br1" timeOffset="167164.57">30158 14929 726 0,'0'0'131'0,"0"0"-1"16,0 0 22-1,0 0-59-15,0 0-69 0,0 0 11 16,53-47 20 0,-42 44-22-16,1 1 6 15,-3 2-5-15,-2 0-21 0,-1 0 8 16,1 16-20-16,-2 9 2 15,-2 8 11-15,-3 6-8 16,0 2 13-16,-1 0 14 16,-19-2-25-16,-2 0 21 15,-7-6-15-15,-5 0-2 16,0-4 10-16,1-2-20 16,6-4 11-16,8-6-10 15,6-4 1-15,8-6 0 16,3-5-4-16,2 0 5 15,0 0-11-15,10 4 16 0,15 1-2 16,9 1 25-16,9-3-29 16,1-2 6-1,-7-3-7-15,-6 0 1 0,-10 0-5 16,-6 0 2-16,-6-3-1 16,-2-2 0-16,1 0-34 15,2-2-45-15,1-2-92 16,-1-3-259-16</inkml:trace>
  <inkml:trace contextRef="#ctx0" brushRef="#br1" timeOffset="167758.94">30591 14942 670 0,'0'0'108'0,"0"0"20"0,0 0 19 16,0 0-56-16,0 0-24 0,0 0 19 15,59-72 4 1,-47 68-31-16,0 4-15 0,-1 0-15 16,2 0-17-16,0 1 5 15,5 18-14-15,-3 8 3 16,-3 9 3-16,-8 2-3 16,-4 2 2-16,-1-1 2 31,-18-2-1-31,-5 0 19 0,-4-4-19 0,-4 0 5 15,1-2 2-15,-2-2-15 16,2 1 14-16,2-7-15 16,7-5 3-16,7-5 1 15,9-6-4-15,4-5 1 16,2-2-2-16,0 0 5 16,9 2-4-16,20 2 6 15,10 2 10-15,13 0-4 0,1-2-10 16,-5 0-1-16,-5-2-1 15,-13-2 1-15,-13 0-1 16,-6 0 0-16,-6 0 2 16,-5 0-1-16,2 0-1 15,-2 0-1-15,0 0 1 16,0 0-46-16,0 1-35 0,0-1-84 16,0 0-188-1,0 0-454-15</inkml:trace>
  <inkml:trace contextRef="#ctx0" brushRef="#br1" timeOffset="168304.08">31077 14952 609 0,'0'0'213'15,"0"0"-154"-15,0 0 84 0,0 0-53 16,0 0-39-16,0 0 5 15,86-29-8-15,-64 31 2 16,-2 15 6-16,-1 6-23 16,-5 6-3-16,-5 6 9 15,-9 5-20-15,0-1 23 16,-10 1-20-16,-16-2 2 16,-8-2-8-16,-5-4-8 15,-2-4-2-15,2-4 4 16,6-4-6-16,11-3 4 0,9-8-8 15,9-3 2 1,4-3-4-16,0 0-4 0,0 2 6 16,17 4 1-1,15 1 20-15,10 1-5 0,5-2-13 16,0-4 1-16,-1-3-7 16,-7-2 3-16,-3 0-2 15,-5 0-19-15,-4 0-58 16,-2-8-58-16,0-5-173 15,-2-4-702-15</inkml:trace>
  <inkml:trace contextRef="#ctx0" brushRef="#br1" timeOffset="169105.23">31603 14921 609 0,'0'0'246'0,"0"0"-221"0,0 0 134 15,0 0-47-15,0 0-58 0,0 0-27 16,57-69 6-16,-39 64 21 15,0 4-3-15,1 1-15 16,-1 0 9-16,0 7-33 16,0 10 8-16,-2 6-1 15,-1 5-19-15,-6 3 21 16,-3 3-16-16,-6-3-2 16,0 0 15-16,0-2-6 15,-6-2 18-15,-10-1-15 16,-2-2-8-16,-3-2 17 15,-1 1-19-15,-1-3 0 16,-1-1 10-16,4-3-11 16,4-4 6-16,3-2-7 15,4-3 2-15,6-4-2 16,0 0-3-16,3-2 1 0,0-1 0 16,0 0 3-1,0 0-4-15,0 0 0 0,0 0 3 16,2 5-7-16,11 3 7 15,11 2-3-15,7 2 20 16,5-3-17-16,0-2 1 16,-3-1-4-16,-5-2 5 15,-5-3-1-15,-6 2-4 16,-3-1 0-16,-3-2 1 16,-4 0 3-16,-3 0-3 15,-2 0-1-15,-1 0 4 16,1 0 0-16,-2 0-3 0,1 0 1 15,-1 0 5 1,0 0-4-16,0 0 7 0,0 0 7 16,0 0-16-16,0 0 8 15,0 0-9-15,0 0 1 16,0 0 2-16,0 0-2 16,0 0-1-16,0 0 0 15,0 0 6-15,0 0-9 16,0 0 3-16,0 0 0 15,0 0-2-15,0 0-1 16,0 0 3-16,0 0-17 16,0 0-52-16,0 1-13 15,-9 2-127-15,-10-3-150 16,-6 0-286-16</inkml:trace>
  <inkml:trace contextRef="#ctx0" brushRef="#br1" timeOffset="170619.5">32406 14926 727 0,'0'0'65'16,"0"0"106"-16,0 0-23 15,0 0-57-15,0 0-18 16,0 0-19-16,9-36-17 16,-22 39-37-16,-10 16 5 15,-8 11 8-15,-3 5 49 16,-1 5-23-16,5 2-6 16,5 2-22-16,9 1 4 15,5-3 2-15,7 1-16 16,4-3 3-16,0-1-4 15,15-3 2-15,7-6 6 16,5-6-7-16,4-6 2 0,5-6 17 16,1-8-12-1,4-4 14-15,1 0-9 0,-1-11-5 16,-4-10 4 0,-4-6-12-16,-4-6 7 0,-6-5-1 15,-9-5-1-15,-6 2 0 16,-8 1-5-16,0 6 4 15,-5 4 1-15,-16 6-5 16,-8 5-2-16,-3 3-4 0,-3 11-8 16,0 5-46-1,-1 0-50-15,5 19-134 0,-1 5-107 16,7 2-234 0</inkml:trace>
  <inkml:trace contextRef="#ctx0" brushRef="#br1" timeOffset="171493.73">33137 14781 776 0,'0'0'113'16,"0"0"88"-16,0 0-30 16,0 0-69-16,0 0-6 15,0 0-53-15,18-38-24 16,-18 78-6-16,-9 26 9 0,-3 17 41 16,-3 9-13-16,3 0 3 15,0-8-23-15,2-8-7 16,2-8-2-16,2-7-19 15,3-13 16-15,2-8-14 16,1-8 3-16,0-7-5 16,0-4-2-16,0-4-5 15,-3-4-26-15,-4-2-70 16,2-5-63-16,-1-6-390 16</inkml:trace>
  <inkml:trace contextRef="#ctx0" brushRef="#br2" timeOffset="188308.81">2848 16064 257 0,'0'0'477'0,"0"0"-413"15,0 0 50-15,0 0-9 16,0 0-75-16,0 0 34 0,0 0 0 15,-3-62-32 1,3 57 8-16,-3 1 12 0,3-1-14 16,0-1-1-16,-2 0-17 15,2 5-15-15,-1-1 8 16,-1 2-11-16,1 0 5 16,-1 0-7-16,2 3-16 15,0 11 13-15,0 3 0 16,11 3 3-16,10-3 2 15,4-3-2-15,11-4 0 16,3-4 2-16,4-6 7 16,-1 0-7-16,-5-6-2 15,-1-15 0-15,-9-3 6 16,-8-6-6-16,-1 2 2 16,-11 3 1-16,-4 6-2 0,-3 7 8 15,0 6-9-15,0 6 1 16,0 0-3-16,-13 24-17 15,-2 18 19-15,0 12 8 16,3 4-8-16,3-3 17 16,3-6-5-16,-1-7-2 15,4-5 6-15,-2-6-14 16,1-7 5-16,-2-4-3 16,0-4 2-16,2-4-2 15,-1-2-4-15,5 0 0 16,-3-3-9-16,3-3-28 15,0 0-147-15,0-4-120 16,6 0-240-16</inkml:trace>
  <inkml:trace contextRef="#ctx0" brushRef="#br2" timeOffset="188560.27">2848 16263 725 0,'0'0'178'15,"0"0"-154"-15,0 0 77 16,0 0-43-16,0 0-41 16,95-12 62-16,-28 7-8 15,2-1-6-15,1 0-35 0,-12 2-28 16,-12 1 5-16,-8 3-14 16,-4 0-117-16,-4-1-304 15,-6-2-370-15</inkml:trace>
  <inkml:trace contextRef="#ctx0" brushRef="#br2" timeOffset="188900.37">3471 16044 734 0,'0'0'100'0,"0"0"-14"0,0 0 73 16,0 0-80-16,0 0-37 16,0 0-2-16,-7-17-8 15,4 41-30-15,-3 9 12 16,3 3 74-16,0 4-56 15,0-3 24-15,3-5-28 0,0-2-13 16,0-3 6-16,0-7-19 16,0-1-1-1,0-5-1-15,0-1 5 0,0-3-5 16,0 0 0-16,0-1-55 16,0 0-68-1,6-6-140-15,3-3-129 0</inkml:trace>
  <inkml:trace contextRef="#ctx0" brushRef="#br2" timeOffset="189364.4">3524 16131 793 0,'0'0'41'0,"0"0"32"15,0 0 55-15,0 0-68 16,0 0-19-16,0 0 12 16,4-73-21-16,11 60-3 15,9 1 5-15,1-1-25 16,6 3 30-16,2 5 6 15,0 3-35-15,0 2 25 16,0 4-17-16,-2 18-1 16,-4 8 0-16,-5 6-12 15,-7 5 2-15,-7 1 5 16,-8 0-12-16,0-1 14 16,-15-2-13-16,-18-6 7 0,-10-3 3 15,1-5-8 1,0-7 3-16,5-2-6 0,6-6 2 15,8-6 6-15,7-4-8 16,8 0-37-16,7-5-45 16,1-14-95-16,3-3-274 15</inkml:trace>
  <inkml:trace contextRef="#ctx0" brushRef="#br2" timeOffset="196785.9">30890 2346 839 0,'0'0'233'0,"0"0"-212"0,0 0 69 15,0 0 9-15,0 0-14 16,0 0-36-16,0 0-23 16,6-46 14-16,-6 39-30 15,2-6 5-15,-1-1 2 16,-1-6-10-16,0-5 14 0,0-5-18 15,0-2-3-15,-9 1 14 16,-4-1-8-16,-7 3-6 16,1 2 10-1,-2-3-4-15,-6 0 8 16,-6-4-11 0,-7-6-2-16,-3-1 2 0,-2 0-1 0,-1 2-2 15,2 0 0-15,0 3 5 16,-3 2-7-16,-2 3 2 15,-1 3-6-15,-1 0-3 16,-3 2 18-16,-1 1-8 16,0 4-1-16,2 1 1 15,-2 3 1-15,3 3-2 0,1 4 0 16,2 3-7 0,0 4 10-16,1 1-3 0,1 2 0 15,0 0 8-15,1 0-9 16,1 4 1-1,-2 7 0-15,2 1-8 0,3 2 13 16,0 2-5-16,2 1 0 16,1 3-4-16,-1 2 3 15,1-1 1-15,3 4 0 16,-1-3-8 0,2 3 12-16,-1 1-4 0,0 2 0 15,4 2-3-15,2-1 2 16,4 1 1-16,0 0 0 15,2-1-6-15,0 1 13 16,1 1-7-16,0 0 0 0,4-1 0 16,-1 0 0-16,4-1 0 15,0-1 0-15,2-3-10 16,1 1 14-16,2-2-4 16,1 1 0-16,1 3 1 15,0 2-5-15,1 0 4 16,-2-2 0-16,1 2 1 15,0-3-1-15,1 0 0 16,1 2 0-16,3-2 1 16,1 1-7-16,0 0 6 0,1 2 0 15,1-1 4-15,-1 0-2 16,1-2-3-16,-1-2 1 16,1-1 0-16,1-1-4 15,0-2 4-15,0-2 0 16,0 0-4-1,0 1 4-15,0 1 0 0,0 0 0 16,0 1 5 0,4 1-9-16,1-2 7 0,-1-2-3 15,-1-4 0-15,2 0-5 0,2 1 5 16,-1 0 0 0,2 1 2-16,-1-1-7 15,3 3 5-15,1 1 0 16,-1 1-3-16,5 0 3 15,-1-2 0-15,2 0 0 16,-2-2-3-16,0-3-1 16,-3-1 4-16,1-2 0 0,0 0-4 15,1 2 7-15,0-3-3 16,1 1 0-16,4 1 1 16,-2-2-7-16,4-1 6 15,2 1 0-15,1 0-3 16,0 0 7-16,1-2-5 15,1-1 1-15,0-1 0 16,0 0-2-16,0-1 2 16,-1 1 0-16,1 0-1 15,-2-2 5-15,2 2-4 16,-1-4 0-16,-2 3 3 0,0-3-4 16,1 1 1-16,4 1 0 15,1-1-1-15,2-1 2 16,3-1-1-16,3-1 0 15,-3 0-1-15,1 0-6 16,-4 0 6-16,-2 0-2 16,1 0 2-1,-3 0-2-15,4 0 3 0,0 0 0 16,1 0-1 0,2-1 0-16,3-6 1 0,2 0 0 15,1 1-3-15,0-2 1 16,-1 1 1-16,-1-1 1 15,-1 1-5-15,-2-1 3 16,2 1 2-16,-5-2 0 16,4 2-3-16,-4 0 3 0,0 0 0 15,2 0 0 1,-2-1-1-16,-1 1-2 0,0-2 3 16,-3 2 0-1,0 1-1-15,-4-1 1 0,-4 2 0 16,-2-1 0-16,-2 2-3 15,0-1 3-15,-1 1-4 16,-5 0 4-16,-1 1-3 0,-3 2-1 16,-2-1 4-1,-1 1 1-15,-2 1 4 0,0-1-5 16,0 1 0-16,0 0-4 16,0 0 3-16,0 0-8 15,0 0-2-15,0 0 6 16,-2 0-10-16,-4-5 1 15,-2 1 7-15,-3-3-10 16,-3 0 17-16,-5-1-2 16,0-2 2-16,1 0 0 15,-3-2 9-15,3 2-11 16,-3 3 3-16,2 0-1 16,4 3 3-16,1 2-3 15,5 0 0-15,0 2-2 16,2 0 7-16,-4 0-6 0,1 0 1 15,-3 0 0 1,2 0 2-16,0 0 0 0,4 0-1 16,0 0-1-16,4-1 5 15,3 1-2-15,0 0-1 16,0 0-1-16,0 0 8 16,0 0-5-16,0 0 0 15,0 0 6-15,0 0-9 16,0 0 3-16,0-2-4 15,0 2-3-15,0 0 2 16,4 0-4-16,5 0 5 16,5 0 3-16,6 0-1 0,9 0 6 15,2 5-5 1,0 0-1-16,2 2 0 0,2 1 2 16,-1-1-4-16,-3-1 0 15,-2 0 2-15,-7-3 3 16,-7-2-5-16,-2 1 0 15,-5-2 6-15,-2 0-5 16,-3 0 1-16,-3 0 10 16,0 0-10-16,0 0 3 15,0 1-5-15,0-1 2 16,0 0-4-16,0 1 2 0,0-1 0 16,0 0-1-1,0 2 4-15,0-2-5 16,0 1 2-16,0 1 0 15,0-2 3-15,0 3-3 16,0 1 0-16,0 4-3 0,-5 5 7 16,-1 4 0-16,-5 7-3 15,-2 6 0-15,-3 5 11 16,-2 4-7-16,0-1 4 16,3 0-1-16,1-5-5 15,4-5 4-15,1-5-7 16,3-5 1-16,1-5 6 15,2-5-5 1,0-3-2-16,3-4 2 0,0-1 0 16,0 0 6-16,0 0-2 0,0 0-5 15,0 0 9-15,0 0-10 16,0 0 0-16,0-3-1 16,0-7-25-16,0-1-63 15,0 0-88-15,0-4-181 16</inkml:trace>
  <inkml:trace contextRef="#ctx0" brushRef="#br2" timeOffset="201095.06">7552 15969 445 0,'0'0'71'0,"0"0"-19"0,0 0 58 0,0 0-76 15,0 0-14-15,0 0 16 16,0 0-12-16,0 0 2 0,-5-8-2 16,4 8 3-1,-1 0 11-15,2 0-14 16,0 0 9-16,-1 0-3 0,-2 0-15 15,1-2 11-15,-2 1-26 16,1-1 0-16,-3 0 7 16,2 2-5-16,-1-2 5 15,2 2 1-15,0-1 0 16,-2 0 8-16,1 1-5 16,-2-2-7-16,3 1 9 15,2 1-11-15,-1 0-2 16,1 0 1-16,1 0 4 15,0 0-10-15,0 3-6 0,0 6 11 16,0 2-1 0,4 2 4-16,8 0-3 0,3-2 0 15,3 1-3-15,0-4 2 16,3-2 1-16,1-2 0 16,-1-4 4-16,0 0 2 15,-2 0-6-15,-2 0 0 16,-4-1 3-16,-4-5 0 15,-1 1-3-15,-2-1 0 16,-2 2 8-16,-3-1-3 16,-1 4-1-16,0-1 9 15,0 1-9-15,0 1 13 16,0 0-9-16,0 0-6 0,0 0 7 16,0 0-3-1,0 0-5-15,0 0-1 0,0 0-3 16,0 7 3-16,-1 7 6 15,-3 4-5 1,-1 5 10-16,-1 3-7 0,3 2 2 16,-2 2-1-16,1 2 1 15,1-1 9-15,-3-3-9 16,2-1 3-16,-1 0 4 16,1-2-8-16,-1 0-1 15,-1 3-4-15,2-3 5 16,-2 0 1-1,1-4-5-15,2-2 0 0,-1-5 6 16,2-2-2-16,-1-2-5 16,2-3 2-16,-1 0 9 15,2-1-9-15,0-3-2 0,0-2 1 16,-1-1 4-16,1 0-4 16,0 0-1-16,0 0 4 15,0 0 5-15,0 0-15 16,0 0 6-16,0 0 0 15,0 0-4-15,0 0 9 16,0 0-10-16,0 0-37 16,0 0-84-16,-4 0-64 0,2 0-238 15</inkml:trace>
  <inkml:trace contextRef="#ctx0" brushRef="#br2" timeOffset="201850.29">7513 16284 389 0,'0'0'96'0,"0"0"2"16,0 0 30-16,0 0-41 0,0 0-23 15,0 0 15-15,-49-18-39 16,46 18-1-16,1 0 8 16,-1-2-14-16,0 2-2 15,0-1-4-15,3 1-1 16,0 0 7-16,0 0-16 15,0-2 8-15,0 1-25 16,0 0-11-16,9-1 1 16,9 2 9-16,7 0 1 15,7 0 15-15,-1 0-14 0,2 0 4 16,-5 0-5 0,-2 0 1-16,2 0-1 15,-4 4 0-15,-5 2 3 0,-2-3-7 16,-1-2 9-16,-4 1-5 15,1-2 0-15,-5 0-1 16,1 0-2 0,-3 0 3-16,0 0 0 0,-3 0-1 15,-2 0 5-15,1 0-4 16,-2 0 0-16,0 0 2 16,0 0-5-16,3 0 1 15,0 0 2-15,4 0 4 16,-2 0-4-1,5 0 0-15,-1 0-1 0,0 0 6 16,3 0-5-16,-3 0 0 16,3 0 0-16,-5 0-4 0,-2 0 7 15,-4 0-3 1,-1 0 0-16,0 0 5 0,0 0-11 16,0 0 6-16,0 0 0 15,0 0-1-15,0 0 3 16,0 0-2-16,0 0 3 15,0 0 5-15,0 0-8 16,0 0 0-16,0 0 0 16,0 0-4-16,0 0-21 15,0 0-34-15,-4 0-104 16,-5 0-253-16</inkml:trace>
  <inkml:trace contextRef="#ctx0" brushRef="#br2" timeOffset="204881.54">8253 15972 505 0,'0'0'75'0,"0"0"2"0,0 0 50 16,0 0-73-16,0 0-11 15,0 0 7-15,-6-10-29 16,3 10-5-16,0 0-10 16,1 0 7-16,-2 0-5 15,3 0-6-15,-1 0 18 16,2 0-13-16,0 0-2 16,-1 0 50-16,-2 0-13 15,-2 0 7-15,1-1-21 16,-1-2-23-16,2 0 29 15,0 0-24-15,3 2-5 0,0 1 19 16,0 0-24-16,0 0 7 16,0 0-7-16,0 0-11 15,0 0 8-15,0 0-11 16,0 0 9-16,14 4-7 16,3 4 21-16,5 1-9 15,1-1 0-15,1 0 3 16,0-3-7-16,-1-1 4 15,0-2 0 1,-2-2-4-16,0 0 8 0,0 0-4 16,-3 0 0-16,-2-6 7 15,-4 1-5-15,0-1-2 16,-6 0 0-16,-1 3 9 16,-4 0-9-16,-1 2 3 15,0 1 8-15,0 0-10 0,0 0 4 16,0 0-5-1,0 0 0-15,0 0-5 0,0 0 7 16,0 0-2-16,0 0 0 16,0 9-1-16,0 3 1 15,0 7 0-15,-3 2 0 16,0 3 15-16,-1 3-13 16,-1 1 13-16,2 3 1 15,-3 1-9-15,-1 2 19 16,4-1-17-16,-3 1-1 15,0-2 19-15,0 0-24 16,-3-2 5-16,0-2 11 0,3-2-12 16,0-5 11-1,3-2-18-15,-1-4 0 0,1-1-3 16,0-2 12 0,0 1-9-16,1-3 0 0,1-1 8 15,-1-3-9-15,1-4 1 16,1 0 0-16,0-2-7 15,0 0 14-15,0 0-7 16,0 0 0 0,0 0 6-16,0 0-12 0,0 0 6 15,0-2-40-15,0-5-16 16,1-3-66-16,2-1-148 0,0-3-51 16</inkml:trace>
  <inkml:trace contextRef="#ctx0" brushRef="#br2" timeOffset="205490.39">8250 16293 422 0,'0'0'18'0,"0"0"73"16,0 0 10-16,0 0-53 16,0 0 19-16,0 0-3 15,-25-14-2-15,20 12 27 16,2-1-59-16,-3 3 2 15,6-1 4-15,0 1-16 16,0 0 5-16,0 0-7 16,0-2 3-16,0 1-11 15,0 0-10-15,0 1 0 16,0 0-2-16,0 0-2 16,0 0 1-16,8 0-6 0,2 0 9 15,5 0 9-15,5 0-1 16,5 0-5-16,5 0-3 15,6 2 7-15,5 1-8 16,1-1 1-16,7-1 0 16,-1 2-1-16,-2-3 5 15,-7 1-4-15,-5-1 0 16,-10 0 3 0,-9 0-3-16,-9 0 0 0,0 0 0 15,-6 0 15-15,0 0 6 16,0 0 4-16,0 0-17 15,0 0 5-15,0 0-13 16,0 0 0-16,0 0 1 16,0 0-1-16,0 0 5 0,0 0-5 15,0 0 0 1,3 0-127-16,0-8-439 0</inkml:trace>
  <inkml:trace contextRef="#ctx0" brushRef="#br2" timeOffset="208091.49">9190 16050 403 0,'0'0'56'16,"0"0"-15"-16,0 0 67 15,0 0-41-15,0 0-17 0,0 0-18 16,-36-7 6 0,26 7 0-16,-5 0 12 0,3 1 4 15,-6 10-21-15,0 5 19 16,0 1-15-16,0 1-23 15,2 1 19 1,2 0-13-16,1 2-8 0,1 1 17 16,1-1-14-16,1 0-1 15,4-1-3-15,0 0-9 16,5-2 15-16,1 0-14 16,0-1-2-16,0-2 9 15,0 0-7 1,0-1-3-16,0 1 0 0,1 1 10 15,5-1-16-15,0 1 6 16,3-3 0-16,0-1-6 0,2-3 6 16,2 1-1-1,-1-5 1-15,0-1 0 0,4 1 1 16,-2-4-1-16,2-1 1 16,-4 0-1-16,3 0 5 15,0 0-1-15,1 0-4 16,-2-6 7-16,0-2-4 15,-3 0-2-15,3-2 1 16,-3-2-2-16,1 1 9 16,-4 0-9-16,4-4 1 15,-3 0 3-15,-3-1 2 16,1-3-4-16,-1 0 0 16,-3 1 1-16,0 0-1 15,0-2-2-15,-3 0 1 16,2 2 9-16,-2 1-2 0,0 2-7 15,0-1 8 1,0 2 24-16,-8 0-32 0,3-1 13 16,-3 3-9-16,2-2-2 15,-2 1 1-15,1 4-4 16,-2 3 0-16,3 2 0 16,1 1 5-16,-1 1-5 15,0 2 0-15,2 0-2 16,-2 0-6-16,3 0 8 15,0 0-22-15,0 0-44 0,0 6-75 16,3 3-83 0,0-2-305-16</inkml:trace>
  <inkml:trace contextRef="#ctx0" brushRef="#br2" timeOffset="209288.58">9172 15375 149 0,'0'0'171'0,"0"0"-136"15,0 0 18-15,0 0-27 0,0 0-25 16,0 0 29-16,0 0 1 16,-2 0 29-1,2 0-3-15,0 0-39 0,0 0 0 16,0 0-18-16,0 0-3 16,0 0 0-16,5 2-17 15,10-2-22-15,3 0-136 16,1 0-132-16</inkml:trace>
  <inkml:trace contextRef="#ctx0" brushRef="#br2" timeOffset="209702.54">9691 15419 439 0,'0'0'90'0,"0"0"18"0,0 0-43 16,0 0-29-1,0 0-10-15,0 0-22 0,0 0 23 16,0 0-16-16,0 0-11 15,0 0 0-15,0 0-23 16,0 1-116-16,0 1-142 16</inkml:trace>
  <inkml:trace contextRef="#ctx0" brushRef="#br2" timeOffset="210909.61">9857 15973 453 0,'0'0'88'0,"0"0"-29"15,0 0 27-15,0 0-27 16,0 0-43-16,0 0 41 15,-2-36 22-15,-5 36-45 16,-5 0-8-16,-3 0-8 0,-1 0-15 16,-2 6 28-1,-2 5-13-15,4 3 3 0,-2 3 7 16,0 4-4-16,2 3 6 16,-2 2-14-16,4 4-15 15,4 3 22-15,-2-1-18 16,3-2 4-1,4 0 0-15,2-2-5 0,2-3 1 16,1 1-5-16,0-5 3 16,0 0-5-16,0-3 2 15,3-2-3-15,6-2 1 16,2-1-2-16,0-4 4 16,3 0 0-16,2-4 0 0,1 0-2 15,-1-4 2 1,1-1 0-16,-1 0-2 15,-1 0 15-15,0 0-13 0,-2 0 0 16,0-7 2-16,-2 0 4 16,1-1-3-16,1-1-2 15,-2-1-2-15,-2 2 8 16,1-2-7-16,-1 0 0 16,-1-3 1-16,0 0 9 15,-2-1-10-15,-1-2 0 16,0-1 3-16,-1-2 4 15,1 1-8-15,-1 1 1 0,0-3 0 16,-1 2 7 0,-1 1-7-16,-2-2 0 15,0 1 4-15,0 0 3 0,0-2-7 16,0-1 0-16,0 2 4 16,-3 1 5-16,-3 2-7 15,0-1-2-15,2 0 4 16,-1 1 3-16,-1 0-7 15,1 5 0-15,-2 2 8 16,3 3-2-16,-2 2 8 16,0 2-9-16,-2 1-3 15,-4 1 4-15,2-2-6 16,-1 2 0-16,3-1 4 16,0 1-13-16,2-1 9 15,3 1-58-15,3 0-36 0,-2 0-90 16,2 0-150-1,0 0-197-15</inkml:trace>
  <inkml:trace contextRef="#ctx0" brushRef="#br2" timeOffset="-213748.38">10512 15955 454 0,'0'0'148'15,"0"0"-60"-15,0 0 42 0,0 0-60 16,0 0-9 0,0 0 14-16,0 0-39 0,-15-15-12 15,0 16-13 1,-2 12-6-16,-3 5 50 0,-4 2-35 16,6 3 14-16,-6 2-4 15,5 3-29-15,1 0 22 16,1 2-15-16,5-1-4 15,3 0 20 1,2 0-23-16,4-1 12 0,0 1-6 16,3-2-2-16,0-1 2 15,0 1-7-15,0-1 1 16,0-2 6-16,0-3-7 16,6-4 0-16,4-3-2 15,1-3 0-15,-2-1 0 0,6-2 2 16,-3-2 0-16,1 0 7 15,-1-4-1-15,2 1-6 16,2 0 0-16,-1-3 6 16,4 0 2-1,-1 0-8-15,0 0 0 0,-2-1 3 16,-1-6 4 0,2-5-2-16,-2-1-5 0,1-2 7 15,1 0-7-15,-3-4 4 16,0 1-2-16,1-2 4 15,-3-1-2-15,2 0-4 16,-3 0 4-16,0-2 0 0,-3-1 11 16,-3 0-12-16,-2-3 10 15,-2 2 12-15,-1-2-18 16,0 0 3-16,-1 2 6 16,-12-2-12-1,-4 3 10-15,1 3-11 0,-1 0 8 16,-2 3-6-16,2 1-4 15,1-2-1-15,2 5 1 16,3 3 6-16,2 4-6 16,1 3-1-16,4 2-18 15,-5 2 17-15,3 0-42 16,-3 2-67-16,-4 12-10 16,-1 1-177-16,5 1-314 15</inkml:trace>
  <inkml:trace contextRef="#ctx0" brushRef="#br2" timeOffset="-210493.33">11128 15873 515 0,'0'0'101'0,"0"0"-55"15,0 0 46 1,0 0-42-16,0 0-40 0,0 0 3 16,-81 11 42-16,59 12-12 15,0 3 30-15,-1 6-14 16,1 5-27-16,1 5 24 16,4 3-30-16,3 0-11 15,6 1 8-15,4-7-23 16,4 1 24-16,0-5-16 15,0-3-4-15,1-1 14 16,8-4-18-16,3-3 1 16,3-4-7-16,3-5 18 15,-2-3-17-15,5-6 5 16,0-4 0-16,6-2 15 16,1 0-15-16,1 0 6 15,-1-8 1-15,-3-4 0 16,1-2-2-16,-7-1 3 15,-1-2-5-15,-3-1 29 0,-3-1-14 16,-2-2-8-16,1-5 7 16,-1 0-12-16,1-7 9 15,-1 2-5-15,-3 0-9 16,-4 0 21-16,-3 0-1 16,0-1-2-16,0-1 15 15,-10-1-28-15,-2 3 12 16,0 1-13-16,-4 5 1 15,1 3 4-15,0 2-9 16,3 6 0-16,0 2-3 16,5 5 4-16,1 3-1 15,1 3 0-15,1 1-20 0,-5 0-66 16,1 0-55 0,-2 8-20-16,-3 5-187 0</inkml:trace>
  <inkml:trace contextRef="#ctx0" brushRef="#br2" timeOffset="-202701.03">11825 15870 396 0,'0'0'183'0,"0"0"-96"0,0 0 56 15,0 0-36 1,0 0-34-16,0 0-12 0,0 0-5 16,0-42 3-1,0 42-32-15,0 0 6 0,-9 0 0 16,-14 6-31-16,-2 7 26 16,-5 3-17-16,0 5 8 15,4 4 13-15,-1 4-18 16,4 3 12-16,1 5-5 15,3 3-19-15,2 2 25 16,5 0-15-16,3-1-6 0,3-2 10 16,2-7-13-16,4-5 12 15,0-4-12-15,0-4-1 16,0-2 1 0,4-1-2-16,8-2-1 0,3-3 2 15,0-1 6-15,3-2-8 16,3-3 0-16,-3-4 6 15,4-1-2-15,2 0-4 16,-3-3 0-16,0-7 8 16,-2 1 4-16,-7-3-10 15,0 1-2-15,-2-5 7 16,-1 1 1-16,-3-1-7 0,-1 2 0 16,-5 0 7-1,0 1-2-15,0 2-1 0,0 2 6 16,0 1-10-16,0 4 13 15,-11 0-10-15,-4 2-4 16,-7 2 4-16,0 0 5 16,-4 0-8-16,4 11-1 15,1 6 3-15,3 1-8 16,6 1 5-16,3 4 0 16,5-1-5-16,4 4-17 15,0 1-79-15,6-4-160 16,10-1-314-16</inkml:trace>
  <inkml:trace contextRef="#ctx0" brushRef="#br2" timeOffset="-200702.8">11737 15368 98 0,'0'0'34'0,"0"0"-18"16,0 0 8-16,0 0-2 15,0 0 4-15,0 0-1 16,0 0 19-16,73 4-6 16,-49-2-25-16,3-1 11 15,-1 2-14-15,4 0 4 0,-3-2-10 16,0 2 2-1,-6-3-1-15,0 2-2 0,-7-2-2 16,-3 0 14 0,-2 0-14-16,-4 0 11 0,-4 0-5 15,-1 0 0-15,0 0 2 16,0 1-9-16,0-1-2 16,0 1 0-16,0-1-29 15,0 0-15-15,-4 0 14 16,-2 0-108-16,1 0 35 15</inkml:trace>
  <inkml:trace contextRef="#ctx0" brushRef="#br2" timeOffset="-200398.62">11944 15364 168 0,'0'0'69'0,"0"0"-6"0,0 0 21 16,0 0-39-16,0 0-20 15,0 0 12-15,-37-31-4 16,31 30-4 0,6-2 27-16,0 3-22 0,0-2-15 15,0 2-19-15,0 0-2 16,0 0-19-16,7 0 19 16,4 0 2-16,-1 11 11 0,3 2 1 15,-2 0-8 1,-5 0 4-16,-3-1-8 0,-3 0 0 15,0-2-2-15,-7-1-10 16,-9 0 9 0,-7-1-120-16</inkml:trace>
  <inkml:trace contextRef="#ctx0" brushRef="#br2" timeOffset="-197235.31">12256 15947 622 0,'0'0'86'0,"0"0"45"0,0 0 39 16,0 0-84-16,0 0-53 15,0 0-21-15,6-27-6 16,-6 27-6-16,-8 13 0 16,-5 4 30-16,-2-1-9 0,1 0-3 15,1-3-18-15,4-3 10 16,3-3-14-16,-1-2 9 15,7-2-5-15,0-3 0 16,0 0 12-16,0 0-12 16,0 0 1-16,10-13 20 15,7-4-1-15,2-3-15 16,5 2 2-16,-6 3-5 16,-2 5 2-16,-8 3 23 15,-4 6 1-15,-4 1-12 0,0 0-5 16,0 19-11-1,0 12 0-15,-3 9 26 0,-3 3-21 16,2 0 21-16,-1-2-16 16,4-3-8-1,-5-1 7-15,6-5-1 0,-3-1-2 16,0-7 6-16,0-3-7 16,0-5 8-16,1-6-13 15,1-5 5-15,1-2-3 16,0-3 3-16,0 0-5 15,0 2 3-15,0-2 4 16,0 0-3-16,0 0-4 16,-2 0 0-16,1 0 1 0,-2 1 1 15,-6 0-2 1,2 1 3-16,-4 1 6 0,-2-2 1 16,1 1-9-1,-6-1-1-15,4 0 9 0,-3 1-5 16,0-1-4-1,1 1 2-15,2-2 7 0,1 1-5 16,8 1-4-16,2-2 0 16,2 0 3-16,-1 0 4 15,2 0-7-15,0 0 0 16,0 1 6 0,0-1-7-16,0 0 1 0,0 0 0 15,0 0-1-15,0 0 1 16,0 0 0-16,0 0 0 0,0 0 0 15,0 0 0 1,8 0 0-16,8 0 0 0,8 0-5 16,6 1 8-16,4 2-3 15,2 0 0-15,0 1 5 16,-2-1-5-16,-2-2 0 16,-3 1 0-1,-6-2 2-15,-3 0-2 0,-9 0 0 16,-3 0-3-16,-4 0 11 15,-4 0-7-15,0 0-1 16,0 0 0-16,0 0 3 16,0 0-2-16,0 0-1 15,0 0 0-15,0 0 6 0,0 0-7 16,0 0 1 0,0 0-6-16,9 0-108 0,0-5-118 15,3-6-472-15</inkml:trace>
  <inkml:trace contextRef="#ctx0" brushRef="#br2" timeOffset="-193994.57">13023 15870 406 0,'0'0'96'0,"0"0"5"16,0 0 25-16,0 0-44 15,0 0-27-15,0 0-33 16,-3-11-14-16,1 11 8 16,-2 0-15-16,-4 0 19 15,-1 2 4-15,-1 5-3 16,-2 2 21-16,0 1-15 0,-3 3-9 16,2 1 16-16,1-1-31 15,-2 0 16-15,4 1 0 16,-2-2-13-1,3 4 14-15,-3 1-19 0,-3 3 1 16,2 4 16 0,-5 4-15-16,1 3 14 0,-2 0-3 15,2 1-13-15,1 0 20 16,6-3-20-16,-2-1 0 16,6-2 6-16,0-4 0 15,3 1-6-15,1-2-1 16,2-2 7-16,0-1-6 15,0-1-1-15,0-3 0 0,2 0-3 16,5-6-1-16,1 1 3 16,8-5-1-16,-2-1 2 15,5-3 10-15,2 0-3 16,0 0-7 0,1 0 8-16,-1-9-3 0,-1-2-4 15,-3-2 0-15,0 0 0 16,-1-2 5-16,-2-1-6 15,-1-2 1-15,-1 1-2 16,-2 3 8-16,-2-1-7 16,-2 4 0-16,-3-1 3 15,-2 4 5-15,1-1-3 16,-2 2 10-16,0 0 8 16,0 1-20-16,0 1 5 0,-2-1-8 15,-4 0 8-15,0 2-5 16,2 3-3-16,-3-1 0 15,2 2 0-15,-4 0 9 16,0 0-9 0,-3 0 0-16,-1 0 1 0,-2 6-5 15,1 2 4-15,-2 1 0 16,1 1-2-16,0 3 10 16,0 2-8-16,-1 1 0 15,4 0 2-15,1 0-2 16,3-2 0-16,3-2 0 15,2-2-7-15,2-3 9 16,1-3-2-16,0 0 0 16,0-4 1-16,0 1-9 0,0-1 8 15,0 0-11-15,0 0-35 16,0 0-122-16,1 0-142 16,5-5-180-16</inkml:trace>
  <inkml:trace contextRef="#ctx0" brushRef="#br2" timeOffset="-187845.04">13755 15924 600 0,'0'0'87'0,"0"0"13"15,0 0 6-15,0 0-58 16,0 0 27-16,0 0-51 15,-94-4 6-15,67 22 32 16,-3 5-16-16,-1 5 0 16,0 6-8-16,-1 4-21 15,4 6 32-15,3 2-30 16,6 1-4-16,5 1 4 16,8-3-14-16,4-3 2 0,2-2-7 15,0-4 10-15,0-3-10 16,8-6 0-16,7-6 0 15,4-6-5 1,4-2 5-16,3-6 0 0,6-5 3 16,2-2 2-1,2 0 7 1,3-10-9-16,-3-6 0 0,-3-2 0 0,-8 0 0 16,-1-5 9-16,-7 0-9 15,0-2 6-15,-5-4-1 16,1-1-8-16,-5-4 0 15,-2-6 6-15,-6-1 0 16,0-2-6-16,0-1 0 0,-5 9 7 16,-5 5 1-1,-3 7 3-15,2 5-2 0,-1 6-9 16,-1 0 0 0,2 5-2-16,-1 6-3 0,-3 1-62 15,2 0-65-15,-2 14-91 16,3 3-278-16</inkml:trace>
  <inkml:trace contextRef="#ctx0" brushRef="#br2" timeOffset="-184227.03">14231 16084 566 0,'0'0'128'16,"0"0"-22"-16,0 0 39 16,0 0-46-16,0 0-64 15,0 0 13-15,0 0-1 0,-7-22-27 16,7 15 16-16,0-1-33 15,-5-5 0-15,-2-2 5 16,1-2-1-16,0 0-7 16,0 0 0-16,3 4 10 15,0 5-5-15,1 4 2 16,2 2 4-16,-1 2 24 16,-1 0-34-16,2 0 2 15,0 0-3-15,0 2-12 16,0 9 12-16,0 1 0 0,15 2 1 15,11-2-6 1,2-1 14-16,5-5-9 0,-2-3 0 16,-3-3 9-1,-2 0-9-15,-7 0 0 16,-2-5 4-16,-5-3-1 16,-5 1 2-16,-1-2-5 15,-2 5 17-15,-4 1-16 0,0 3 50 16,0 0-38-16,0 0-6 15,-4 16-14-15,-9 8 18 16,-2 11-6-16,-5 3 10 16,3 3-11-16,2 3 21 15,2-2-11-15,0 1-4 16,1 0 22-16,-1 0-30 16,4-2 9-16,-2-2 2 15,3-8-7-15,2-4 4 0,1-8-10 16,4-4 1-1,-1-4-5-15,-1-5 9 0,3-2-5 16,0-1 0 0,0 0 8-16,0-3-14 0,0 0 6 15,0 0-10 1,0 0-5-16,0 0-72 0,0 0-17 16,0-2-13-16,0-10-232 15,0-6-115-15</inkml:trace>
  <inkml:trace contextRef="#ctx0" brushRef="#br2" timeOffset="-184005.94">14178 16345 688 0,'0'0'167'16,"0"0"-121"-1,0 0 50-15,0 0-85 0,0 0 2 16,0 0 38-16,72-6 11 15,-28 12-31-15,3-2-9 16,-3-1-20-16,-4-2 5 16,-3 1-7-16,-4-2-56 15,0 0-82-15,-2 0-141 16,-4-2-283-16</inkml:trace>
  <inkml:trace contextRef="#ctx0" brushRef="#br2" timeOffset="-180362.13">14808 15945 508 0,'0'0'61'15,"0"0"-31"-15,0 0 44 16,0 0-36-16,0 0-31 16,0 0 29-16,-42-16-3 15,40 14-22-15,2 1 38 16,0 1-12-16,0 0 7 15,0 0 22-15,0 0-30 16,0 0-5-16,-3 0-19 0,3 0-12 16,0 7 0-1,0 4 12-15,0 1 5 0,13-2-3 16,4 2-14-16,4-4 0 16,2-2 3-16,0-3 6 15,2-3-4-15,-1 0-5 16,-3 0 0-16,-5-6 11 15,1-4-6-15,-7-3-1 16,-1 3 12-16,-3 2-13 16,-5 4 41-16,-1 3-8 15,0 1-11-15,0 0 28 16,0 0-53-16,0 15 5 16,-13 16 2-16,-3 14-5 0,-2 6 27 15,1 1 0-15,3-4-19 16,3-6 40-16,1-3-49 15,4-7 10 1,0-3 11-16,1-1-18 0,1-4 3 16,-1-2 0-16,1-2-1 15,1-5-7-15,-2 0 11 16,4-5-9-16,-2-5-1 16,3-1 5-16,-2-2-1 15,2-2-4-15,0 0 0 16,0 0-7-16,0 0 9 15,0 0-2-15,0 0 0 0,0 0-38 16,0 0-7 0,0 0-20-16,0 0-54 0,0 0 39 15,0 0-40-15,0 0-73 16,0-4-50-16,5-6-133 16</inkml:trace>
  <inkml:trace contextRef="#ctx0" brushRef="#br2" timeOffset="-180063.58">14731 16243 680 0,'0'0'78'15,"0"0"43"-15,0 0 12 16,0 0-80-16,0 0-4 0,0 0-46 15,-17-12 16-15,41 12-19 16,9 0 25-16,9 8-5 16,3-1 6-16,-2 0-26 15,-1-3 0-15,-9-1 4 16,-6-3 5-16,-7 0-15 16,-6 0 6-16,-2 0-8 15,-5-3-20-15,-1 0-141 16,-1-2-53-16,-4-3-146 15</inkml:trace>
  <inkml:trace contextRef="#ctx0" brushRef="#br2" timeOffset="-178353.13">15523 15986 663 0,'0'0'126'15,"0"0"-103"-15,0 0 117 0,0 0-6 16,0 0-109-16,0 0-16 16,-40 6 11-16,22 18-18 15,0 3 30-15,0-2-16 16,5-1-10-16,1-3 15 16,4-5-18-16,2-5-3 15,5-6 4-15,1-3 5 16,0-2-14-16,0 0 5 15,0 0 0-15,12-10 49 16,6-8-31-16,0-5 3 0,3 1-9 16,-6-1-5-16,-2 9 12 15,-7 6-8-15,-5 5 18 16,-1 3 29-16,0 0-53 16,0 5-5-16,0 22-10 15,0 13 10-15,-6 7 25 16,-4 5-8-16,-2-2-7 15,1-3 17 1,0-4-22-16,2-3 4 0,0-6-4 16,1-6 1-16,3-6 4 15,0-9-10-15,2-3 0 16,3-4 1-16,-2-5 6 16,2 1-7-16,0-2 0 15,0 0 9-15,0 0-4 0,0 0-4 16,0 0 0-16,0 0 13 15,-1 0-9-15,-2 0 19 16,-5 0-19-16,-3-3 5 16,-3-3-14-16,-4 3 4 15,-1 2 0-15,-1 1-6 16,-2 0 12-16,2 0-6 16,3 0 0-16,2 0 8 15,4 0-12-15,5 0 4 16,3 0 0-16,3 0-10 15,0 0 11-15,0 0-1 16,0 0 0-16,5 0-19 16,13 4 17-16,11 5-1 15,7-2 3-15,3-2-3 16,0 1 11-16,0 0-8 0,-7-1 0 16,-3 1 10-16,-6-2-10 15,-4-1 0-15,-9 0 0 16,-3-1-2-16,-2-2 7 15,-2 1-5-15,0-1 0 16,2 0 3-16,-1 0-10 16,2 1 7-16,0-1 0 15,0 0-8-15,1 0 7 16,6 0-22-16,1 0-56 0,3-7-102 16,1 0-141-1,-5-3-290-15</inkml:trace>
  <inkml:trace contextRef="#ctx0" brushRef="#br2" timeOffset="-175578.7">15893 15979 419 0,'0'0'177'0,"0"0"-84"16,0 0 37-16,0 0-14 16,0 0-64-16,0 0-30 15,-6-10 9-15,6 10-29 0,0 0 3 16,0 0 3-16,0 0-7 16,-1 0 4-16,-1 0 13 15,1 0-3-15,-1 0 21 16,2 0-27-16,-1 0-1 15,1 0 13-15,0 0-18 16,0 0 12-16,0 0 13 16,0 0-26-16,0 0 25 15,0 0-12-15,0 0-11 16,0 0 21-16,-2 0-20 16,2 0-5-16,0 0 0 0,-1 0-8 15,1 0 7-15,0 1-8 16,0 9 9-16,0 0-9 15,6 0 8-15,9 0 1 16,6-3-1-16,2-1 16 16,4-3-14-16,-4-3 1 15,-2 0 3-15,-6 0-8 16,-4 0 4-16,-3 0-1 16,-4-3 5-16,3-4 3 15,-2 1-4-15,-2-1-4 16,2 1 6-16,-2 2-2 0,-2 1-1 15,-1 3-3 1,0-1 15-16,0 1-15 0,0 0 20 16,0 0-15-1,0 0-5-15,0 0 7 0,0 0-7 16,0 0 0-16,0 0-1 16,0 0 12-16,0 0-11 15,0 0 0-15,0 0 3 16,0 0 4-16,0 0-6 15,0 0-1-15,0 0 0 16,0 0 2-16,0 0-2 16,0 0 0-16,0 0 0 15,0 0-5-15,0 0 10 16,0 0-5-16,0 0 0 16,0 0 9-16,0 0-9 15,0 0 0-15,0 0 4 0,0 0-2 16,0 0-2-16,0 0 0 15,0 0-1-15,0 0 7 16,0 0-6-16,0 0 0 16,0 0 2-16,0 0-7 15,0 0 5-15,0 0 0 16,0 0-2-16,0 0 8 16,0 0-8-16,0 0 2 15,0 0 0-15,0 0 0 16,0 0 0-16,0 0 0 15,0 0-1-15,0 0 5 16,0 0-4-16,0 0 0 16,0 0 4-16,0 0-9 15,0 0 5-15,0 0 0 0,0 0-3 16,0 0 9-16,0 0-6 16,0 0 0-16,0 0 3 15,0 0-6-15,0 0 3 16,0 0 0-16,0 0-3 15,0 0 2-15,0 0 1 16,0 0 0-16,0 0 2 16,0 0-9-16,0 0 7 15,0 0 0-15,0 0-5 16,0 0 13-16,0 0-8 16,0 0 0-16,0 0 2 0,0 0-3 15,0 0 1 1,0 0 0-16,0 0-3 0,0 0 9 15,0 0-6 1,0 0 0-16,0 0 5 0,0 0-7 16,0 0 2-16,0 0 0 15,0 0-3-15,0 0 1 16,0 0 2-16,0 0 0 16,0 0 4-16,0 0-8 15,0 0 4-15,0 0 0 16,0 0 1-16,0 0 4 0,0 0-5 15,0 0 0 1,0 0 1-16,0 0 0 0,0 0-1 16,0 0 0-1,0 0-4-15,0 0 8 16,0 0-4-16,0 0 0 0,0 0 3 16,0 0-8-16,0 0 5 15,0 0 0-15,0 0-4 16,0 0 8-16,0 0-4 15,0 0 0-15,0 0 6 16,0 0-10-16,0 0 4 16,0 0 0-16,0 0-5 0,0 0 11 15,0 0-6 1,0 0 0-16,0 0 2 16,0 0-4-16,0 0 2 0,0 0 0 15,0 0-6-15,0 0 9 16,0 0-3-16,0 0 0 15,0 0 1-15,0 0-2 16,0 0 1-16,0 0 0 16,0 0-5-16,0 0 12 15,0 0-7-15,0 0 0 16,0 0 0-16,0 0 1 16,0 0-1-16,0 0 0 15,0 0-6-15,0 0 12 16,0 0-6-16,0 0 0 15,0 0 1-15,0 0-1 16,0 0 0-16,0 0 0 16,0 0-5-16,0 0 10 0,0 0-5 15,0 0 0-15,0 0 6 16,0 0-15-16,0 0 9 16,0 0 0-16,0 0-2 15,0 0 5-15,0 0-3 16,0 1 0-16,0 4-1 15,0 6-1-15,0 9 2 16,2 6 0-16,-2 13-6 16,0 3 14-16,-3 5-8 15,-12-1 30-15,0-2-26 16,-1-2 21-16,5-2-4 16,0-6-11-16,3-4-4 15,-1-3 8-15,0-2-11 16,1-5-2-16,-1 2 3 0,5-5 13 15,-1-3-17 1,1-6 1-16,2-2-3 0,2-5 11 16,0-1-9-16,0 0 0 15,0 0 6-15,0 0-9 16,0 0 3-16,0 0-6 16,0-4 2-16,3-7-46 15,3 0-51-15,-1-2-29 16,-2 1-122-16,3-3-105 15</inkml:trace>
  <inkml:trace contextRef="#ctx0" brushRef="#br2" timeOffset="-175260.31">15892 16290 659 0,'0'0'42'15,"0"0"41"-15,0 0-16 16,0 0-54-16,0 0-5 0,0 0-5 16,31 0 58-16,0 0 4 15,8 5-41-15,3-3 9 16,0-1-27-16,-3-1-1 15,-5 0 1-15,-6 0 1 16,-4 0-7-16,-3-4 0 16,-5-2-75-16,-1-3-183 15,-3-3-267-15</inkml:trace>
  <inkml:trace contextRef="#ctx0" brushRef="#br2" timeOffset="-173645.8">16514 16127 493 0,'0'0'94'0,"0"0"19"16,0 0 23-16,0 0-62 15,0 0-3-15,0 0-7 16,0 0-16-16,18-53 9 16,-17 51-24-16,-1 2 13 15,0 0-3-15,0 0-33 0,0 0 19 16,0 0-18-16,0 0-6 15,0 19 3-15,0 8 4 16,0 10 33-16,-3 6-3 16,-8 5-9-16,-2 6 15 15,3 1-23-15,-3 1-11 16,4-2 24-16,-1-7-31 16,3-5 7-16,3-9 10 15,1-7-21-15,1-5 13 16,1-6-16-16,1-5 3 15,0-4 1-15,0-5-4 16,0-1 0-16,0 0 0 0,0 0-1 16,0 0-61-1,0-12-169-15,-2-9-658 0</inkml:trace>
  <inkml:trace contextRef="#ctx0" brushRef="#br2" timeOffset="-163835.68">7131 16151 371 0,'0'0'157'0,"0"0"-122"0,0 0 66 15,0 0 10-15,18-89-52 16,-18 72 7-16,0 3-4 0,0 0-10 15,-3 3 22-15,-8 1-2 16,-3 3-47-16,-6 4 28 16,-5 3-52-16,-7 0 22 15,-5 0-2-15,0 16-19 16,-2 5 47-16,-1 4-17 16,0 5-20-16,2 4 34 15,1 4-44-15,9 2 34 16,1 0-14-16,9 1-9 15,3 3 2-15,6 1-15 16,4 1 1-16,5 1 13 0,0 0-4 16,0-3-10-16,19-4 0 15,6-6 5 1,9-5-6-16,8-10 1 16,4-5 0-16,2-7 0 0,-3-7 5 15,-6 0-5-15,-4-12 0 16,-8-11 17-16,-6-5-18 15,-10-2 1-15,-7 1 0 16,-4 2 5-16,-4 7 4 16,-13 9-9-1,-5 8 6-15,-7 3 13 0,-5 7-28 16,0 14 9-16,-1 3 0 16,10 3-16-16,13-2-29 15,12 3-97-15,0-3-94 16,23-7-331-16</inkml:trace>
  <inkml:trace contextRef="#ctx0" brushRef="#br2" timeOffset="-154289.12">29926 1510 324 0,'0'0'59'15,"0"0"-19"-15,0 0 43 16,0 0-28-16,0 0-10 16,0 0-21-16,0 0 8 15,0 0 16-15,0 0-17 16,0 0-5-16,0 0 20 16,0 0-26-16,-1 0 8 15,-1 0 0-15,1 0-21 16,1 0 27-16,0 0-12 0,-2 0-18 15,2 0 10-15,0 0-9 16,0 0-5-16,0 0 6 16,-2 0 0-16,2 0-1 15,-2 0-5-15,1 0-6 16,-1 0 3-16,1 0-19 16,-2 0 22-16,0 0 5 15,-2 0 3-15,-1 2-10 16,3 1 2-16,-4 2-29 15,1-1-31-15,-2 0-70 16,1 0-67-16,-2-2-250 16</inkml:trace>
  <inkml:trace contextRef="#ctx0" brushRef="#br2" timeOffset="-151521.45">29934 988 132 0,'0'0'65'0,"0"0"-48"15,0 0 17-15,0 0-32 16,0 0 10-16,0 0-1 0,3 0-10 16,-3 0 11-16,0 0-12 15,0 0 1-15,0 0 12 16,0-2-2-16,1 2 12 16,-1-1 20-16,2 1-12 15,-2 0 14-15,0 0-16 16,0-2-5-16,0 2 14 15,0 0-30-15,0 0 15 16,0 0-1-16,0 0-15 16,0 0 18-16,0 0-10 0,0 0 0 15,0-1 12 1,0 1-23-16,0 0 14 0,0 0-1 16,0 0-15-16,0 0 31 15,0 0-14-15,0 0-12 16,0 0 15-16,0 0-17 15,0 0 0-15,0 0 6 16,0 0-5-16,0 0 1 16,0-2-5-16,0 2 1 15,0-1-2-15,0 1 3 16,0 0-4-16,0-1 0 16,0 1-9-16,-2 0 9 15,1-2 0-15,-2 2 3 16,1-1-15-16,1-1 16 15,-2 1-4-15,3-1 7 0,-2 1-7 16,-1 0-5-16,0-1 3 16,-1 1 2-16,3 1 1 15,1 0 5-15,-2 0-6 16,1-2 0-16,-1 2-1 16,1-1 1-16,1 1 0 15,-2 0 1-15,1-2-4 16,-1 2 5-16,1 0-2 15,-1 0 0-15,1-1 4 16,-1 1-6-16,-1 0 2 0,0 0 0 16,1 0-4-1,0 0 12-15,2-1-8 0,0 1 0 16,0 0 0-16,0 0 0 16,-2 0 0-16,1 0 0 15,1-2-4-15,0 2 3 16,0 0 1-16,0 0 0 15,0 0-31-15,0 0-6 16,0 0-29-16,0 0-53 16,-2 0-54-16,1 0-122 15</inkml:trace>
  <inkml:trace contextRef="#ctx0" brushRef="#br2" timeOffset="-138245.89">30009 1495 434 0,'0'0'112'0,"0"0"-104"16,0 0 47-16,0 0 24 0,0 0-36 16,0 0-17-1,0 0-18-15,0 0 15 0,0 0 2 16,0 0 8-16,0 0 9 15,-5 0-17-15,-1 0-5 16,-3 0 8-16,-1 0-20 16,-1 0 12-16,-2 0-4 15,-2 0-5-15,1-1 17 16,-2-1-15-16,2 2 3 16,0-1 8-16,0 1-21 15,0-1 15-15,-3 1-6 16,-1 0-12-16,-2 0 19 15,0 0-18-15,-1 0 4 16,0 0 8-16,3 0-12 16,-1 0 14-16,2 0-9 0,-2 0-2 15,-1 2 5-15,1 1-7 16,0 2-1-16,2-3-1 16,-2 3 5-16,4-2-2 15,-3 1-3-15,1 0 7 16,-2 0-7-16,-2 2 0 15,2-2 0-15,-2 2 0 16,-1 0 3-16,1-1-3 16,-2 2 0-16,0 1 6 15,-3 1-8-15,1 1 4 0,1 0-2 16,0 0 2 0,3 0 2-16,3 0-2 0,0 0-2 15,5-1 1-15,0 0-6 16,3-2 7-1,4-2-2-15,3-2 0 0,1-2 5 16,2-1-6-16,0 0 1 16,0 0 0-16,0 0 7 15,0 0-2-15,0 0 3 16,0 0 7-16,0 0-12 16,0 0 6-16,0 0-9 15,0 0 4-15,0 0-7 16,0 0 3-16,0 0 0 15,0 0 2-15,0 0 6 0,0 0-8 16,0 0 0-16,0 0 1 16,0 0 0-16,0 0-1 15,0 0 0-15,0 0 0 16,0 0 6-16,0 0-7 16,0 0 1-16,0 0 0 15,0 0 1-15,0 0-1 16,0 0 0-16,0 0-4 15,0 0 9-15,0 0-6 16,0 0 1-16,0 0 0 16,-5 2-5-16,-1 2 5 15,-3 2 0-15,-4 2-3 0,1 0 7 16,0 0-4-16,-3 1 0 16,1 0 1-16,1 0-4 15,4-2 3-15,-1 0 0 16,-1 1-3-16,1 1 7 15,-2 2-4 1,-4 2 0-16,-2 1 1 16,1 0-3-16,-1 1 2 0,2-1 0 15,0 2-1-15,0-2 3 16,2 2-3-16,0-1 1 16,0 1 0-16,-2-1-1 15,0 2 1-15,3-1 0 0,-2 1-1 16,1 0 2-1,-2 1-2-15,1 0 1 0,-3 1 0 16,1-1 5-16,1-1-5 16,1 0 0-16,1 0-4 15,1-1 8-15,4-4-5 16,-2 1 1 0,5-2 0-16,1-3-3 0,0-1 7 15,4-4-4-15,1 0 0 16,0-3 0-16,0 0 0 15,0 1 0-15,0-1 1 16,0 0 5-16,0 0-6 16,0 0 2-16,0 0 2 15,0 0 2-15,0 0-6 16,0 0 4-16,0 0-2 0,0 0 2 16,0 0-4-16,0 0 0 15,0 0 0-15,0 0 4 16,0 0-1-16,0 0-3 15,0 0 0-15,0 0 4 16,0 0-1-16,0 0-3 16,0 0 3-16,0 0-1 15,0 0 2-15,0 0-4 16,0 0 4-16,0 0-7 16,0 0 3-16,0 0 0 15,0 0 3-15,0 0-3 16,0 0 0-16,0 0 0 15,0 0 2-15,0 0-4 16,0 0 2-16,0 0 0 16,0 0-3-16,0 0 0 0,0 0 2 15,0 0-3-15,0 0-6 16,0 2 7-16,0 2-9 16,0 3 6-16,0 3 3 15,0 3 6 1,0 1-2-16,0 4-1 0,0 3 1 15,0 5-4-15,0 1 4 16,-2 4-1-16,-2-1 0 16,-2 0 2-16,2 1-2 15,-1-2 1-15,2 0 2 16,0-2-4-16,2-1 5 0,-2 1-4 16,0-4 0-1,0 1 0-15,0-4 0 0,2-1 0 16,-1-4 3-16,0 2-5 15,1 1 3-15,-1 2-1 16,1 0 1-16,1 1 1 16,-3 0 0-16,1 0-2 15,1 1 0-15,1-2 0 16,-2 0 2-16,1 0-2 16,1-1 0-16,-2 0 2 15,2 2 1-15,0 1-4 16,0-2 2-16,0-2 3 15,0-2-4-15,0-2 0 0,0-4 2 16,0-2 0 0,0-4 0-16,0-1-2 0,0 0-2 15,0-2 1 1,0 0 2-16,0 1 0 0,0-1-1 16,0-1 0-16,0 0 1 15,0 0 1-15,0 0 2 16,0 0-4-16,0 0 1 15,0 0 0-15,0 0 2 16,0 0-2-16,0 0-1 16,0 0 0-16,0 0 0 15,0 0 4-15,0 0-4 16,0 0 10-16,0 0-7 0,0 0-3 16,0 0 4-16,0 0-3 15,0 0 0-15,0 0 0 16,0 0 2-16,0 0-3 15,0 0 2-15,0 0-2 16,0 0 0-16,0 0-1 16,0 0 1-16,0 0 1 15,0 0-1-15,0 0 0 16,0 0 0-16,0 0 2 16,0 0-2-16,0 0 0 15,0 0-1-15,0 0-1 16,0 0 3-16,0 0-1 15,0 0 0-15,0 0-2 16,0 0 2-16,2 0 0 0,-2 0-2 16,0 0 0-16,1 0 1 15,1 0 1-15,1 0 0 16,1 2-2-16,4 1 2 16,1-1 0-16,-3 3 0 15,3-1 0-15,1 1-1 16,1 2 1-16,1 2-1 15,4-1-1-15,4 2 1 16,0 0-5-16,2 1 2 16,1 1-9-16,-4 1-6 15,2-1 14-15,0 1 1 0,-1-1-7 16,-1 0 6 0,-1 0 1-16,1-2-1 15,0 2 1-15,1-2-10 0,1-1 4 16,1 1 7-16,1 0 0 15,1 0 3-15,1 0-4 16,2 1-2-16,1-1 4 16,0 0 1-16,1 0-3 15,0-2-2-15,1-1 4 16,0-1 1-16,1 2-6 16,1-1 6-16,1 0 1 15,-1 1-2-15,1-1 2 16,-4-2-2-16,-3 0 4 15,-3-1-4-15,-5-3 2 16,-3-1 0-16,-5 0-2 0,-4 0 2 16,-1 0 0-1,-4 0 3-15,1 0-3 16,-2 0 0-16,1 0 0 0,-1 0 2 16,0 0 0-16,0 0-2 15,0 0 6-15,0 0-5 16,0 2-1-16,0-2 4 15,0 0-1-15,0 0 1 16,0 0 0-16,0 0-4 16,0 0 0-16,0 0 0 15,0 0 0-15,0 0 1 0,0 0-1 16,0 0 0-16,0 0 1 16,0 0 0-16,0 0-1 15,0 0 1-15,0 0-1 16,2 0 0-16,-1 0 0 15,-1 0 0-15,0 0 1 16,0 0-1-16,0 0 1 16,0 0-1-16,0 0 0 15,0 0 0-15,0 0-1 16,0 0 2-16,0 0-1 16,2 0 0-16,-1 0 2 15,1 0-2-15,0 0 0 16,0 0 0-16,-1 0 2 15,2 0-1-15,1 1-2 16,-1-1 1-16,1 0 0 0,-1 0 0 16,0 0 2-1,2 0-2-15,-1 0 0 0,-1 0 0 16,1 0-1-16,4 0 1 16,1 0 0-16,0 0 0 15,0 0 3-15,0 0-4 16,1 0 1-16,1 0-1 15,-1 0 1-15,2 0 1 16,1 0 0-16,2 0-1 16,-1 0 0-16,3-1 1 15,0-2-1-15,2 0-1 16,3 0 1-16,0-2-2 0,3-1-3 16,2 0 4-1,0-1-2-15,4 1-4 0,0-2 1 16,4-1 1-1,-1 1 0-15,0 1-7 0,-1-1 2 16,0 1 7-16,-2 0-2 16,4-1 5-16,-4 1-1 15,-1 0-2-15,-3 0 1 16,-6 3-11-16,-8 0 7 16,-1-1 3-16,-5 2 3 15,-2 2 4-15,-4 1-4 16,1-1 0-16,-2 1 4 0,0 0-2 15,0 0 0 1,0 0 4-16,0 0-6 16,0 0-2-16,0 0 1 0,0 0-6 15,0 0-10-15,0 0-16 16,0 0-23-16,6-4-134 16,3-6-114-16</inkml:trace>
  <inkml:trace contextRef="#ctx0" brushRef="#br2" timeOffset="-137337.85">31017 3052 147 0,'0'0'38'16,"0"0"2"-1,0 0-11-15,76-78 5 0,-55 54-7 16,1 0-10-1,-1-1-3-15,0-1 17 0,2 1-2 16,-3-2-19-16,2 0-5 16,-2 2 3-16,1 0-4 15,-3-2 3-15,1 3 3 16,-2-1-4-16,-2-2 13 16,-3 3-14-16,-2 1 3 15,-1 2 4-15,-3 3-1 16,3-1-4-16,-2 4-7 15,1 1 0-15,-2 1 4 16,0-1-2-16,3 1-2 0,-3 0 0 16,0-1-4-16,-2 2 0 15,1-1 1-15,0 0-2 16,0 1 4-16,0 2 2 16,-1 1-1-16,-1 3 1 15,0 3 3 1,-1-1-3-16,-2 3-1 0,0-2 0 15,0 2-2-15,0-1-9 16,0 2-7-16,0 0 15 16,0 0-10-16,0 0 1 0,0 0-8 15,0 0 2 1,0 0 8-16,0 0-5 16,0 0 15-16,0 0-2 0,-5 0-6 15,1 0-21-15,-1 0-48 16,0 0-24-16,2 0 14 15</inkml:trace>
  <inkml:trace contextRef="#ctx0" brushRef="#br3" timeOffset="-114980.27">22397 15359 139 0,'0'0'490'0,"0"0"-387"16,0 0 13-16,0 0-47 16,0 0-46-16,0 0 19 15,0 0-16-15,0 0 20 16,-44-9-4-16,43 9-18 15,1 0 5-15,0 0-13 16,0 0-6-16,0 0 15 16,0 0-17-16,0 0 3 15,0 0-3-15,0 0-6 0,0 0 5 16,0 0-7-16,0 0-2 16,1 0 1-16,16 0 2 15,10 0 7-15,7 0-4 16,6 2 1-16,0 0-2 15,-2-1-3-15,-7-1 2 16,-4 0-4-16,-9 0 7 16,-8 0-5-16,-5 0 5 15,-4 0-5-15,-1 0 8 16,0 0-3-16,0 0-2 16,0 0 2-16,0 0-2 15,0 0-1-15,0 0-1 16,-4-1 6-16,-4-5-8 0,1 2 1 15,-3-3 0-15,0 0-2 16,0-1 3-16,-5-2-1 16,3 0 0-16,-1 0 2 15,4 3-4-15,4 0 2 16,2 2 0-16,2 2-1 16,1 2 5-16,0 1-4 15,0 0 0-15,0 0-9 16,0 0 4-16,0 0-11 0,7 7 16 15,7 6-3 1,2 3 6-16,-5-1 0 16,-4-1-3-16,-7 0 2 15,0-3-4-15,0 4 2 16,-4-2 0-16,-4 1 0 0,4 1-103 16,2 1-186-16,2-3-293 15</inkml:trace>
  <inkml:trace contextRef="#ctx0" brushRef="#br3" timeOffset="-113913.36">22856 15900 194 0,'0'0'125'0,"0"0"-73"16,0 0 62-16,0 0-29 15,0 0-17-15,0 0 20 16,0 0-28-16,0 0-10 15,0 0 16-15,0 0-7 16,-1 0-10-16,-5 0-35 0,-5 7-11 16,-4 2 35-16,-1 4 13 15,-4-2-19-15,3 3 5 16,2 1-31-16,-2 2 20 16,2 4-8-16,1 2-1 15,0 1 0-15,5 0-5 16,2-3-3-16,2-1 3 15,5-2-12-15,0-1 0 16,0 0 11-16,10-1-9 16,2 1 14-16,4-3-15 15,0-2 6 1,-1-1-7-16,3-2 3 0,-1-5 2 16,3-1-1-16,2-3-1 15,2 0 8-15,3 0-9 16,-3-3 1-16,1-8-1 0,-4-2 3 15,0-1 2-15,-3-2-7 16,0-2 3-16,-2-3 7 16,-1 0-10-16,-3-3 4 15,1 0 14-15,-5-2-16 16,-4 1 18-16,-2 3-5 16,-2 0-10-16,0 3 13 15,-5 3 7-15,-8 4-24 16,-3-1 12-16,-2 3-11 15,0 4-2-15,-3 2 0 16,4 4-10-16,0 0-37 16,3 0-93-16,2 4-51 15,8 4-427-15</inkml:trace>
  <inkml:trace contextRef="#ctx0" brushRef="#br3" timeOffset="-110397.54">23487 15833 389 0,'0'0'142'0,"0"0"-17"16,0 0-23-16,0 0-13 0,0 0 30 15,0 0-34-15,0-16-34 16,0 16-10-16,0 0-30 16,0 0 1-16,0 0-12 15,0 0 1-15,0 3-4 16,3 5 4-16,15 4-1 15,9-2 9-15,6-1-9 16,3-3 7-16,2-3-6 16,-2-3 3-16,-5 0-2 15,-4 0-2-15,-6-7 0 16,-1-3 6-16,-7-1-5 16,-1-1 1-16,-3 1 1 15,-1 4 0-15,-3 1 3 16,-2 3-3-16,-1 3-2 15,-1-1 17-15,-1 1-15 0,0 0 5 16,0 0 1-16,0 0-8 16,0 0-2-16,0 1-2 15,0 13 3-15,0 5 11 16,0 3 1-16,-3 3 8 16,-7 4-6-16,-1 1-4 15,-2 2 12-15,-3 2-7 16,0 3 5-16,2-2 1 15,2-1-11-15,2-3 1 16,4-3 2-16,1-5-7 16,3-4 6-16,1-5-12 0,1-1 1 15,0-4 3-15,0-4-1 16,0-2-3 0,0-1 0-16,0-1 3 0,0-1-3 15,0 0 2-15,0 0 0 16,0 0-2-16,0 0-2 15,0 0 0-15,0 0-1 16,0 0-43-16,0 0-33 16,6 0-27-16,3 0-104 15,0-9-227-15</inkml:trace>
  <inkml:trace contextRef="#ctx0" brushRef="#br3" timeOffset="-110049.92">23596 16007 746 0,'0'0'76'0,"0"0"92"15,0 0-53-15,0 0-68 16,0 0-34-16,0 0 10 15,2-11-14-15,25 11 6 0,8 0 17 16,7 0-17 0,-2 0-6-16,1 0 9 0,-4 0-18 15,-7 1 5-15,-8 1-5 16,-4-2 4-16,-9 0-3 16,-1 0-1-16,-4 0 0 15,0 0 3-15,-1 0 1 16,0 0-3-16,-3 0-1 15,2 0-8-15,-2 0-42 16,1 0-100-16,4 0-190 16,1 0-302-16</inkml:trace>
  <inkml:trace contextRef="#ctx0" brushRef="#br3" timeOffset="-107487.66">24456 15855 460 0,'0'0'133'15,"0"0"-84"-15,0 0 33 16,0 0-65-16,0 0 11 15,0 0-12-15,0-3 21 16,0 3 25-16,0 0 4 16,0 0-9-16,0 0-8 15,0 0-21-15,0-1 4 16,-7-2-13-16,1-1-17 16,-1-3 8-16,-3 0-10 0,-2 0 0 15,-2-1 0 1,-1 1 0-16,2 2 0 0,-1 0 3 15,4 2 3 1,1 2-7-16,3 1 1 0,5 0 0 16,1 0-3-16,0 0-12 15,0 0 10-15,0 3-5 16,0 3 10-16,6 2 8 16,13-2-3-16,6 1-5 15,5-1 12-15,1-2-12 16,-1-1 0-16,-6-2 2 15,-1 1 0-15,-7-2-3 16,-2 0 1-16,-5 0 0 0,1 0 3 16,-3 0 1-16,-1 0-3 15,-1 0 3 1,-2 0-3-16,-1 0 0 16,-2 0-1-16,0 0 0 0,0 0 2 15,0 0 0-15,0 0 1 16,0 0-1-16,0 0 1 15,0 0-2-15,0 0 0 16,0 0-1-16,0 0 0 16,0 3-4-16,2 9 4 15,-2 10 22-15,0 7-15 16,0 6 15-16,0 7 4 16,-4 1 5-16,-7 2 7 15,-1-1-25-15,-2-7 24 0,0 1-9 16,1-6-14-1,2-4 1-15,4-5-6 0,1-3-7 16,-2-4 10-16,4-2-11 16,-1-1 12-1,4-4-13-15,-1-2 4 16,1-3-1-16,1-3-3 0,0 1 0 16,0-1-2-16,0 2 6 15,-3 0-4-15,1 1 0 16,-1 2 2-16,2-3-2 15,-1-1 0-15,2 1 0 16,0-3-4-16,0 0-11 16,0 0-23-16,0 0-36 15,0 0-37-15,0 0-44 0,0-8-192 16</inkml:trace>
  <inkml:trace contextRef="#ctx0" brushRef="#br3" timeOffset="-107120.81">24382 16140 532 0,'0'0'116'0,"0"0"-50"16,0 0 71-16,0 0-66 0,0 0-27 15,0 0 20 1,-14-11-21-16,14 9-28 0,1 1 3 16,12 0-12-16,10-1 7 15,12-1-12-15,7 2 0 16,3 0 5-16,3-1-6 16,-6 1 1-16,-2 1-6 15,-9-2 10 1,-7 0-5-16,-1-1 4 0,-7 1-2 15,-6 2 15-15,-4-1 1 16,-3 0 4-16,-3 1 3 16,0-2-15-16,0 2 4 0,0 0-7 15,0 0-7 1,0 0-7-16,2 0-85 0,4 0-187 16,0-1-352-1</inkml:trace>
  <inkml:trace contextRef="#ctx0" brushRef="#br3" timeOffset="-99621.13">25451 15897 469 0,'0'0'39'0,"0"0"-2"0,0 0-16 15,0 0-15-15,0 0 11 16,0 0 21-16,0 0 4 15,0 4 27-15,-2 4-18 0,-4 0 3 16,-3 2-17 0,0 0-8-16,-1 1 1 0,-1-1-20 15,4-2 5-15,0 1-13 16,4-5 2-16,1-1-2 16,2-2 3-16,0-1 0 15,0 0 34-15,0 0-6 16,0 0 6-16,0-1 2 15,6-9-20-15,7-4-4 16,2-1-14-16,0-1 2 16,0 0-1-16,-2 2-2 15,0 3 2-15,-2 2-1 16,0 4 4-16,-1-2 23 16,4 3-13-16,-5-1-2 15,-2 4 4-15,-4 1-4 0,-1 0 5 16,-2 0-20-1,1 4-1-15,-1 14 1 0,2 8 6 16,-2 8 1-16,0 4 21 16,0 2-9-16,-6 0 0 15,-2 1-8 1,-1-1 5-16,0-2 5 0,3-4 2 16,2-5-2-16,1-2-6 15,1-4-7-15,1-4 0 16,-1-3-1-1,1-5-5-15,-1-4 0 0,2-2 0 16,0-5-2-16,0 0 2 16,0 0 2-16,0 0 0 15,0 0 2-15,0 0-6 16,0 0 12-16,0 0-3 16,-1 0 5-16,-1 0-2 0,-1 0-10 15,-4 0 4-15,-5 0 1 16,-3 0-5-16,-1 0 2 15,-4 0-4-15,4 0 0 16,0 0 2-16,3 0 3 16,2 0-5-1,2 0 0-15,1 0 3 16,-1 0-4-16,3 0 1 0,5 0 0 16,1 0-2-16,0 0 0 0,0 0 1 15,0 0 0 1,0 0-6-16,13 0 1 0,7 0 3 15,8 0 3 1,8 1 4-16,1 3-3 16,5 3 2-16,7 3-3 0,0 2 3 15,-3-4 1-15,-7-1-4 16,-9-4 0-16,-9-2 0 16,-7-1 3-16,-7 0-2 15,-4 0 13-15,0 0 2 16,-2 0 3-16,-1 0-9 15,0 0 7-15,0 0 1 16,0 0-16-16,0 0 6 16,0 0-7-16,0 0 0 0,2 0-1 15,-2 0-5-15,1-4-31 16,4-6-44-16,-2-4-83 16,1-1-150-16,-1-5-456 15</inkml:trace>
  <inkml:trace contextRef="#ctx0" brushRef="#br3" timeOffset="-97761.74">25003 15416 260 0,'0'0'170'0,"0"0"-120"16,0 0 53-16,0 0-48 16,0 0-14-16,0 0 10 15,0 0-4-15,-22-12-3 16,22 12 5-16,0 0 0 16,0 0 13-16,0-2-6 15,0 2-20-15,0-1 2 0,0 1-32 16,0 0 8-1,6-2-14-15,13 2 2 0,8 0 4 16,6 0-6-16,-1 0 0 16,3 0 3-1,-2 0 1-15,-3 0-4 0,-5 0 0 16,-4 0 1-16,-8 0 4 16,-5 0-5-16,-5 0 0 15,-3 0 9-15,0 0-7 16,0 0 20-16,0 0-19 15,0 0 4-15,-3 0-3 0,-8 0-1 16,-1 0-1 0,-1 0-2-16,2 0 5 0,4 0-5 15,1 0 2 1,3 0 2-16,2 0 2 0,-1-2 6 16,-1-1-3-16,0-2 18 15,1 1-12-15,1 0-4 16,-1 0 3-16,2 1-11 15,0 1 16-15,0 1-15 16,0-1-2-16,0 1-4 16,0 0 4-16,0 1-2 15,0 0 0-15,0 0 3 16,0 0-1-16,0 0-2 16,0 0 0-16,0 0-2 0,0 0 6 15,0 0-4 1,0 0 2-16,0-2 0 15,0-1 6-15,-3-1-5 0,0 0-2 16,-4-2 5-16,3 1-2 16,-1 0-3-16,1 1 2 15,-1 0-2-15,4 3 9 16,-1 1-6-16,2 0 5 16,0 0-3-16,0 0-6 15,0 0 0-15,0 0 0 16,0 0-9-16,9 0 6 0,2 8 3 15,2 0 0 1,-4-1 0-16,-3-2 0 0,-4-1 0 16,-2-1-23-1,0 1-15-15,-9 3 2 0,-14 5-31 16,-5-1-145 0,-3-1-133-16</inkml:trace>
  <inkml:trace contextRef="#ctx0" brushRef="#br3" timeOffset="-94862.7">26303 15828 289 0,'0'0'232'0,"0"0"-157"0,0 0 75 15,0 0-36-15,0 0 0 16,0 0-5-16,0 0-31 16,-26-4-20-16,19-2-42 15,-1 3 12-15,-2 1-2 16,2 0-23-16,1-1 7 15,2 3-2-15,1-1-6 0,1-1 13 16,0 2-13-16,0 0 3 16,2 0-1-1,-1 0 0-15,2-1 2 0,0 1-6 16,0 0-6-16,0 0 3 16,6 1-13-16,15 12 16 15,12 2 3-15,10-1 0 16,5-2 2-16,2-3 1 15,-3-4-5-15,-6-5 5 16,-8 0-3-16,-9 0-2 16,-4-7 9-16,-6-5-10 15,-3-2 7 1,-2 1-3-16,-3 3-2 0,-2 1 3 16,-2 4-4-16,-2 2 0 15,0 3 16-15,0 0-11 16,0 0 3-16,0 0-9 0,0 0 6 15,0 8-12 1,-9 9 6-16,-3 8 0 0,0 5 3 16,-3 9 0-16,1 8 4 15,0 7 8-15,0 1-7 16,1-1 13-16,2-6-12 16,2-7 3-16,1-8 4 15,2-3-15-15,0-7 9 16,2-7-4-1,1-3-2-15,2-7 0 0,1-3-4 16,0-3 0-16,0 0 3 16,0 0 0-16,0 0-3 15,0 0 0-15,0-5-7 0,-2-6-17 16,-2-6-80-16,-3-4-73 16,-1-1-201-16,-1-3-415 15</inkml:trace>
  <inkml:trace contextRef="#ctx0" brushRef="#br3" timeOffset="-94567.06">26280 16038 674 0,'0'0'117'0,"0"0"-64"15,0 0 32-15,0 0-56 0,0 0 25 16,106-15 21-1,-58 15-15-15,4 0-11 0,-4 0-5 16,-10 0-15-16,-9 0-14 16,-11 2-12-16,-3-2 1 15,-5 1-1-15,-4-1-3 16,-3 0 0-16,1 0 0 16,-2 0 5-16,2 0-8 15,1 0 3-15,1 0-57 16,2-7-50-16,-1 0-164 15,-4-3-231-15</inkml:trace>
  <inkml:trace contextRef="#ctx0" brushRef="#br3" timeOffset="-89214.43">26865 15343 567 0,'0'0'50'0,"0"0"43"16,0 0-11-16,0 0-15 0,0 0-43 15,0 0-15-15,0 0-1 16,0-9 0-16,0 9 6 15,0 0 28-15,0 0-26 16,0 0 17-16,0 0-33 16,9 0 11-16,19 0 2 15,12 0-13-15,10 0 0 16,4 0 9-16,-2 0-5 16,-10 0 0-16,-10 0-4 15,-9 0 7-15,-11 0-2 16,-7 0-5-16,-3 0 0 15,-2 0 3-15,0 0 2 16,0 0-1-16,0 0-2 0,0 0 3 16,0 0-10-1,0 0 4-15,0 0-8 0,0 0 7 16,0 0-22 0,-2 0 7-16,-6 0 7 0,-3 0-89 15,2 0 11-15,-1 0-31 16,1 0-31-16,-2 0-66 15</inkml:trace>
  <inkml:trace contextRef="#ctx0" brushRef="#br3" timeOffset="-88803.53">27017 15290 314 0,'0'0'65'15,"0"0"69"-15,0 0-39 16,0 0-17-16,0 0 1 15,0 0-30-15,-33-38 2 0,32 34 11 16,-1 1-14-16,2 2 9 16,0 0-17-16,0 1-10 15,0 0 1-15,0 0-27 16,0-2 6-16,0 2-10 16,0 0 10-16,0 0-15 15,11 0 8-15,7 0-3 16,2 0 3-16,3 0 5 15,2 0-8-15,1 4 4 0,-3 2 2 16,-6-3 1 0,-7-2-5-16,-5 1-2 15,-5-2 5-15,0 0 3 0,0 2-2 16,0 4-6 0,0 4 4-16,0 1-1 0,-5 5 5 15,-2 0-6-15,-2 0-2 16,0 2-1-16,-2 4 1 15,0-1-73-15,-1 2-69 16,-2-4-61-16,2-3-166 16</inkml:trace>
  <inkml:trace contextRef="#ctx0" brushRef="#br3" timeOffset="-86923.46">27463 15919 596 0,'0'0'86'0,"0"0"16"16,0 0-26-16,0 0 2 15,0 0-22-15,0 0-30 16,3-23 7-16,-3 21-12 16,0 2 11-16,0 0-3 15,0 0-12-15,-1 0-13 0,-14 3 1 16,-3 9 10-16,-4 0-11 16,1 3-3-1,4-3 12-15,2-1-12 0,6-2 0 16,3-2 5-16,3-3-5 15,2-3-1-15,1 1 0 16,0-2-4-16,0 0 4 16,0 0 14-16,4-3 1 15,10-11 4-15,7-4-19 16,-1-3 3-16,0 1-3 16,-4 4 6-16,-4 6-4 15,-4 5-1-15,-2 2-1 16,-5 3 8-16,1 0-7 15,-2 0-1-15,1 0 0 0,2 9-2 16,0 11 2 0,2 8 5-16,-2 8-2 0,0 5 11 15,-2 3-8 1,-1 2 4-16,0-4 12 0,0-2-10 16,-1-6 8-16,-5-5-5 15,-2-3-13-15,4-6 6 16,2-3-6-16,1-6 3 15,1-4-4-15,-2-4 2 16,2-2 1-16,-2-1-3 16,0 0-1-16,2 0 18 15,0 0 7-15,-2 0 1 0,1 0 3 16,-5 0-23 0,-3 0 15-16,-6-3-19 0,-3-1-2 15,-4 1 4-15,-2 2-4 16,1-2 0-16,-1 0 4 15,4 2-3-15,1-1 3 16,5 0 3-16,6 0-6 16,7 1 14-16,-1 1-7 15,2-1-4-15,0 1-4 16,0 0-4-16,0 0 4 16,5 0 0-16,15 0-6 15,11 0 6-15,13 0 0 16,8 0 4-16,2 0-11 15,-1 0 11-15,-3 0-5 16,-6 0 1-16,-12 0 0 16,-9 0 2-16,-13 0-2 15,-7 0 0-15,-3 0 2 16,0 0 3-16,0 0-5 0,0 0 0 16,0 0 1-16,0 0-3 15,0 0 2-15,0 0 0 16,0 0 0-16,2 0 2 15,-1 0-5-15,5 0-40 16,6-5-79-16,6-11-42 16,3-10-238-16</inkml:trace>
  <inkml:trace contextRef="#ctx0" brushRef="#br3" timeOffset="-83962.63">27802 15257 352 0,'0'0'134'16,"0"0"-60"-16,0 0-3 0,0 0-16 16,0 0-44-16,0 0 7 15,0 0 5-15,-2 0-14 16,2 0 19-16,0 0-12 16,0 1-9-16,11 0 11 15,14 1-12-15,11 0 31 16,9 1 0-16,6 1-31 15,-2-2 21-15,-6-1-20 16,-7-1 8-16,-11 0 6 16,-10 0-15-16,-9 0 9 15,-5 0 16-15,-1 0-7 0,0 0 10 16,0 0-31-16,0 0 0 16,0 0-6-16,0 0 5 15,0 0-2-15,0 0 0 16,0 0 8-16,0 0-14 15,0 0 6-15,0 0-9 16,0 0 7-16,0 0-21 16,0 0 9-16,4 0-8 15,0 0-4-15,1 2 23 16,-1-1 3-16,-1-1-7 0,-3 0 7 16,0 0-16-1,0 0 15-15,0 0-3 16,0 0-12-16,0 0 15 0,0 0-13 15,0 0 11-15,-4 0-3 16,-4 0 12-16,-3 0-1 16,-3 0-5-16,-1 0 6 15,-2 0 4-15,2-3-10 16,1-2 0-16,3 0-8 16,0 0 10-16,0-1-2 15,2 1 0-15,0-1-3 16,0-1 3-16,3 2 0 15,0 0 2-15,1 1 3 0,1 1-2 16,2 2 10 0,1-2 9-16,-2 3-20 0,3-1 14 15,-1-1-16-15,1 2 6 16,-3-1 23-16,0-2-28 16,0 1 14-16,1 0 5 15,1 0-8-15,1 1 19 16,0-1-19-16,0 2-8 15,0-1 13-15,0 1-14 16,0 0-2-16,0 0-1 16,0 0 7-16,0 0-1 15,0 0 0-15,0 0-3 0,0 0 12 16,0 0-14 0,0 0 4-16,0 0-5 0,0 0 8 15,0 0-4-15,0 0-2 16,-3-2 2-16,-2 0 18 15,0-1-21-15,0 0 2 16,2 1-1-16,1 2 3 16,2 0 4-16,0 0-6 15,0 0-2-15,0 0 4 16,0 0-5-16,0 0 0 16,0 0-2-16,0 0-5 15,3 0 2-15,12 0 5 16,6 9 0-16,5 2 3 15,-1 1 1-15,-1-1-4 16,-7-1 0-16,-8-3 1 0,-6 0-3 16,-3 0 2-1,0 3-4-15,-12 4-3 0,-7 2 10 16,-2 1-3-16,0 0 0 16,-1 2-17-16,-2 2-93 15,-3-1-64-15,2-3-171 16</inkml:trace>
  <inkml:trace contextRef="#ctx0" brushRef="#br3" timeOffset="-82489.89">28502 15770 80 0,'0'0'523'0,"0"0"-502"16,0 0 58-16,0 0 28 15,0 0-78-15,0 0 44 16,-24-15-15-16,15 15 17 16,0 0-19-16,-5 0-21 0,-2 0 6 15,-2 0-8-15,-3 7-3 16,-1 4 3-16,1 2-18 16,1 2 4-16,0 4 21 15,0 4-26-15,-1 0 9 16,5 4-4-16,1-1-4 15,3 0 2-15,2 1-15 16,4-2 5-16,3 3-7 16,3-5 5-16,0 1 0 15,1-1-4-15,11-2 2 0,3-1-2 16,2-4-1 0,2-1 0-16,2-4-1 0,-3-4 7 15,2-1-6-15,4-5 3 16,-1-1 2-1,2 0 3-15,-1 0-7 16,-2-7-1-16,-2-4 13 16,1-3-13-16,-2-2 8 0,-2-1-6 15,-1 2 4-15,-7-1 1 16,-2 4-6-16,-4 0-1 16,-3 2 10-16,0 2-6 15,-3 1 1-15,-12 3 4 16,-7 1-7-16,-5 3 8 15,-4 0-10-15,-2 11 2 16,0 9 3 0,5 1 1-16,3 3-5 0,8-2-1 15,7 1-15-15,5-2 14 0,5 2-81 16,0-2-94-16,12-4-149 16,3-7-267-16</inkml:trace>
  <inkml:trace contextRef="#ctx0" brushRef="#br3" timeOffset="-78981.08">28584 15087 268 0,'0'0'254'0,"0"0"-211"0,0 0 50 15,0 0-10-15,0 0-33 16,0 0-25-16,0 0 13 15,-21 0-8-15,21 0-12 16,0 0 12-16,0 0-19 16,0 0 4-16,0 0-10 0,9 3 2 15,10 1 7-15,17-1 17 16,4 0-12 0,5-2 16-16,1-1-29 15,-2 0 3-15,-10 0 1 0,-7 0-3 16,-11 0-5-16,-10-3 4 15,-3-1-4-15,-3 0 26 16,0 1-19-16,0-1-9 16,0 1-1-16,-9 0 0 15,-1 1-3-15,1 0 4 16,0 1-7-16,0-1 2 16,-3 0-6-16,3-1 11 0,-3-1-1 15,2 0 10-15,-1-1-9 16,1 0 0-16,2-1 1 15,2 2 7-15,2-1-8 16,1 4 21-16,1-1-3 16,-1 1-17-16,2 0 17 15,-2 1-16-15,3-2 1 16,0 2 11-16,0-1-13 16,0-1 11-16,0 2-2 15,0 0-6-15,0 0 10 16,0 0-1-16,0-1-9 15,0 1 21-15,-3-2-25 0,0 1 4 16,0 0-4 0,0-1 5-16,1 1-5 15,1 1 0-15,1-2 8 16,0 2-9-16,0 0 2 0,0 0-1 16,0 0 8-16,0 0-2 15,0 0 1-15,0 0-6 16,0 0 4-16,0 0-8 15,0 0 3-15,0 0-10 16,0 0 1-16,0 0-7 16,4 12 16-16,4 6 0 15,1 1 1-15,-2 3-6 16,-2-1 1-16,-2 2-32 0,-2 1-46 16,-1 2-53-16,0 4-63 15,0 3-156 1</inkml:trace>
  <inkml:trace contextRef="#ctx0" brushRef="#br3" timeOffset="-78082.2">28990 15716 501 0,'0'0'102'0,"0"0"43"0,0 0-19 16,0 0-73-1,0 0 25-15,0 0-14 16,-20-18-20-16,18 17 0 0,-2-1-18 16,3 1 0-16,-2 0-18 15,0 1 14-15,3 0 7 16,-2 0-27-16,2 0 8 16,0 0-10-16,0 0-9 15,0 0 7-15,0 0-21 16,13 2 23-16,7 5 16 15,7-1-13-15,3-3 4 0,-2-2-6 16,-1-1 7 0,-6 0-6-16,-8 0 0 0,-2-4-1 15,-3-3 9 1,-5 0-6-16,0 3 7 0,-1 2-10 16,-2 1 16-16,0 1 15 15,0 0-26-15,0 0-2 16,0 0-1-16,0 0 0 15,0 0-6-15,0 14-8 16,0 11 11-16,-3 11 31 16,-7 0 0-16,2 4 8 15,1-1-7-15,2 0-26 0,2 0 15 16,0-5-1 0,2-1-16-16,-3-5 22 15,1-4-19-15,1-4-4 0,-1-5 9 16,-2-1-10-16,4-3 4 15,-2-2-6 1,1-2 5-16,1-5-8 0,-1 0 3 16,2-2 0-16,0 0 2 15,0 0 0-15,0 0-4 16,0 0-5-16,0 0-28 16,0 0-19-16,2-3-49 15,5-7-51-15,3-4-200 16,-3-1-157-16</inkml:trace>
  <inkml:trace contextRef="#ctx0" brushRef="#br3" timeOffset="-77710.08">28984 15913 567 0,'0'0'151'0,"0"0"-66"15,0 0 34-15,0 0-55 16,0 0-12-16,0 0-3 0,-11-6-21 16,19 6-13-1,9 0 0-15,9 0-5 0,8 0 17 16,3 6-7-16,-1-2-19 15,-1-1 15-15,-6-2-16 16,-6-1 9-16,-8 0 10 16,-8 0-6-16,-1 0 10 15,-6 0-1-15,0 0 0 16,0 0-1-16,0 0-21 16,0 0 4-16,0 2-9 15,0-2-14-15,0 1-44 16,0 1-62-16,0-2-96 15,0 0-199-15</inkml:trace>
  <inkml:trace contextRef="#ctx0" brushRef="#br3" timeOffset="-74917.41">29534 15731 313 0,'0'0'50'0,"0"0"41"15,0 0-20-15,0 0 5 16,0 0 0-16,0 0-43 15,0 0 40-15,-22-6-39 16,20 6 15-16,2 0 2 16,0-1-20-16,0-1 27 0,-1 2-19 15,1-1-20 1,0 1 3-16,0 0-20 0,0 0 13 16,0 0-7-1,0 0-5-15,0 0-6 0,0 0-19 16,3 0 22-16,10 0 2 15,7 0-2-15,5 0 8 16,2 3-3-16,0-1 4 16,-1-2 3-16,-4 0-12 15,-3 0 3-15,-2 0 0 16,-6 0-1-16,-3 0 0 16,-4 0 6-16,-2 0-6 15,-2 0 13-15,1 0-4 16,-1 0-6-16,0 0 4 15,0 0-5-15,0 0-4 16,0 0 1-16,0 0 4 16,0 0-5-16,0 0 0 15,0 0 2-15,3 0-4 16,0 0 5-16,3 0-3 0,1 0 2 16,4 0 2-16,1 0 11 15,-3 0-2-15,1 2 0 16,-1-2-3-16,-3 1-7 15,-3-1 1-15,0 0-4 16,-1 2 9-16,-2-2-9 16,0 0 0-16,0 0 0 15,0 0 14-15,0 0-9 0,0 0 0 16,0 0-4 0,0 0 7-16,0 1-5 0,0-1-1 15,0 0 2 1,0 0-1-16,0 0-3 0,0 0 0 15,0 0-2-15,0 3-6 16,0 0 8-16,0 4-5 16,-2 0 5-16,-2 4 14 15,1-1-14-15,-1 3 0 16,-2 1 7-16,-1 6 0 16,-2 5 7-16,-3 5 0 15,-1 5 7-15,1 0 2 16,0 2-22-16,3-3 13 0,0-6-1 15,3-4-11 1,1-4 8-16,-2-4-9 0,3-2 1 16,1-2 6-1,0-2-6-15,1-3 4 0,1-4-5 16,1-2 9-16,0-1-14 16,0 0 6-16,0 0-2 15,0 0 12-15,0 0-10 16,0 0 5-16,0 0-7 15,0 0-10-15,0 0 1 16,0-10-56-16,1-2-67 16,5-4-126-16,2-2-366 15</inkml:trace>
  <inkml:trace contextRef="#ctx0" brushRef="#br3" timeOffset="-74583.76">29639 15963 718 0,'0'0'58'0,"0"0"-31"0,0 0 10 15,0 0-33-15,0 0 13 16,0 0 12-16,77 0-9 15,-44 2 3-15,1-1-14 16,-1-1-8-16,-3 0 9 16,-8 0-10-16,-5 0-45 0,-7-5-101 15,-9-6-240-15</inkml:trace>
  <inkml:trace contextRef="#ctx0" brushRef="#br3" timeOffset="-73724.59">29302 15143 282 0,'0'0'249'16,"0"0"-233"-16,0 0 80 15,0 0-13-15,0 0-36 16,0 0 5-16,-35-5-26 16,35 5-2-16,0 0-21 15,3 0 10-15,13 0 9 16,10 0-13-16,3 0 14 16,4 6 4-16,-3-2-21 15,-3-1 5-15,-7-2-11 16,-9-1 4-16,-6 0 0 15,-4 0 4-15,-1 0-3 16,0 0-5-16,0-4-27 16,0-4-15-16,0-2 13 0,-6 1 16 15,-2 2 13-15,0 1 7 16,2 4-3-16,3 0 26 16,1 2-12-16,2 0 7 15,0 0-25-15,0 0-2 16,0 0 2-16,10 6 4 15,0 7 14-15,2-1 37 16,-6 3-28-16,-6-2-8 16,0 1-12-16,-15 2 4 15,-8 0 12-15,-3-2-23 0,0-1-7 16,4-1-60 0,9 1-106-16,6-5-111 0</inkml:trace>
  <inkml:trace contextRef="#ctx0" brushRef="#br3" timeOffset="-72646.54">29874 15138 218 0,'0'0'134'16,"0"0"-52"-16,0 0 10 0,0 0-53 16,0 0-11-16,0 0-8 15,-7-3 11-15,7 3 0 16,0 0-20-16,0 0 19 15,0 0-21-15,0 0-4 16,0 0 7-16,0 0-5 16,0 0 6-16,0 0 10 15,3 0-23-15,6 0 7 0,7 0-1 16,4 0-4 0,3 0 9-16,3 0-10 0,-1 0 3 15,-4 0 9 1,0 0-6-16,-6 0 7 0,-6 0-11 15,-5 0-3-15,-1 0 8 16,-3 0-6-16,2 0-1 16,-2 0 4-16,0 0 1 15,0 0-6-15,0 0 0 16,0 0-14-16,0-1 7 16,-2-2-16-16,-4-1 23 15,3 1-7-15,-1 0 13 16,1-1-6-16,-3-3 4 15,3 0 0-15,-2 0 6 16,2 1 8-16,2 2-4 0,1 2 23 16,0 2-15-1,0 0-14-15,0 0-8 0,0 0-7 16,6 0 7 0,7 9 14-16,2 2 9 0,-2-2 17 15,-3 1-16-15,-6-3-4 16,-4-2-20-16,0 3-3 15,0-1-2-15,-4 2-11 16,-7 5 12-16,-4 2-65 16,2 4-65-16,-2 1-79 15</inkml:trace>
  <inkml:trace contextRef="#ctx0" brushRef="#br3" timeOffset="-71893.66">30177 15830 435 0,'0'0'230'15,"0"0"-114"-15,0 0-9 0,0 0 8 16,0 0-54-16,0 0-24 15,0-5-2-15,-9 5-24 16,-4 0 10-16,-5 9 2 16,-5 5 1-16,0 4 5 15,0 3-20-15,4 5 9 16,-1 1 7-16,8 1-15 16,2-1 6-16,4-3-6 15,5 0-9-15,1-2 8 16,0-2-8-16,0-1 4 15,10-3-1-15,6-3 0 16,4-3 3-16,1-6-3 16,3-3 4-16,1-1 8 15,2 0-12-15,-1-4 5 0,-1-10 0 16,-2-1-8-16,-3-2 6 16,-4-6 2-16,2-5-8 15,-7-9 17-15,-1-3-8 16,-6-1 1-16,-4 2-2 15,0 10-7-15,-1 6 2 16,-12 8 8-16,-4 3-10 16,-1 5-4-16,0 1 1 15,-3 6-61-15,1 0-32 16,1 0-96-16,5 2-297 16</inkml:trace>
  <inkml:trace contextRef="#ctx0" brushRef="#br3" timeOffset="-70675.45">30311 15151 307 0,'0'0'58'0,"0"0"13"15,0 0 37-15,0 0-28 16,0 0-10-16,0 0-26 16,0-3-7-16,0 3-17 15,11-1-19-15,4-1 17 16,5 2-3-16,6 0 2 16,0 0 3-16,0 0-14 15,-2 0 16-15,-3 0-4 16,-6 0-17-16,-3 0 3 15,-6 0-2-15,-3 0 0 0,-3 0 4 16,1 0-6-16,1 0 2 16,-2 0 1-16,0 0 5 15,0 0-7-15,0 0 1 16,0 0 0-16,-2-5-2 16,-7-4-35-16,-1-1 30 15,1-1 0-15,0-2 10 16,-1 2 6-16,2 0-10 15,2 2 1-15,3 2 17 16,1 3-11-16,2 3 25 16,0 1 6-16,0 0-32 15,0 0 3-15,0 0-10 0,0 0-11 16,0 0 9-16,5 0 2 16,6 8 5-16,0 3 7 15,-3 0-9-15,-2 1 0 16,-6-1-3-16,0 2-2 15,0 1-29-15,0 2-53 16,-8 3-10-16,-6 1-141 16,-1 3-357-16</inkml:trace>
  <inkml:trace contextRef="#ctx0" brushRef="#br3" timeOffset="-69780.83">30630 15805 515 0,'0'0'95'0,"0"0"-15"0,0 0 1 15,0 0-54-15,0 0-4 16,0 0-4-16,-32 9 16 16,15 2 11-16,0 1-18 15,2 6 15-15,-3 2 0 16,4 1-26-16,1 4 9 15,2 2-5-15,4 0-15 16,2-2 11-16,2 0-16 16,3-5 3-16,0-1-3 15,0-2 6-15,2-2-4 16,10-2 4-16,3-2-2 0,-2-2 2 16,6-4-3-1,0-2 3-15,0-3 13 0,-1 0-13 16,1 0 6-16,-1 0-2 15,-1-3 3-15,3-6 12 16,-1-3-18-16,0 0 0 16,1-5 2-16,-3-5-6 15,2-3 2-15,-3-5 15 16,-3-1-20-16,-6 2 8 16,-2 2-7-16,-5 6 1 15,0 3 17-15,0 6-6 16,-2-1 13-16,-8 2-24 15,-5 1-1-15,-2 3-2 16,0 2 0-16,-2 0-14 0,-1 5-33 16,2 0-55-1,1 0-47-15,4 0-140 0</inkml:trace>
  <inkml:trace contextRef="#ctx0" brushRef="#br3" timeOffset="-68618.04">30818 15184 273 0,'0'0'177'0,"0"0"-132"0,0 0 60 16,0 0-54-16,0 0-38 16,0 0 29-16,-31-11 13 15,31 11-15-15,-1 0 21 16,-1 0-21-16,2 0-15 15,-1 0 4-15,1 0-29 0,-3-1 6 16,-3 1 2-16,1-2-5 16,-1 1 2-16,2 0-4 15,1 1-1-15,3 0 0 16,0 0 6 0,0 0-6-16,0-2 0 0,0 2-19 15,0 0 16-15,6 0-1 16,9 0 4-16,9 0 14 15,4 0-12-15,3 0-2 16,1 0 4-16,-2 0 1 16,-5 0-2-1,-3 0-3-15,-8 0 0 0,-5 0 2 16,-5 0 0-16,-4 0 3 0,0 0-3 16,0 0 3-1,0 0-10-15,0 0-27 0,0 0-22 16,0 0 14-1,-1-3-52-15,-8-2-28 0,1-2 13 16,-5-1 15-16,2-2 46 16,-1 0-3-16,-1 1 49 15,3 1 32-15,0 0 28 16,5 4 38-16,2 1-15 16,3 3 15-16,0 0-25 15,0 0-46-15,0 0-27 16,0 0-1-16,11 5 1 15,3 7 9-15,2 4 21 0,-1-2-14 16,-1 2 12 0,-8-4-18-16,-3-1-10 0,-3 2 0 15,0 0-5-15,-5 1-4 16,-8 3-20-16,1 0-77 16,-3 0-93-1</inkml:trace>
  <inkml:trace contextRef="#ctx0" brushRef="#br3" timeOffset="-67797.75">31108 15795 511 0,'0'0'69'0,"0"0"9"0,0 0-4 15,0 0-17-15,0 0-4 16,0 0 2-16,-63 33-14 0,51-20-10 16,1 4 26-1,0 2-18-15,3 4-9 0,1 3-18 16,3-1 3-16,1 0 1 15,0 1-14-15,3-2 5 16,0-3-2-16,0-2 0 16,0 0-5-16,6-3 0 15,7-4 5-15,2 0-3 16,4-3-1-16,0-2 5 16,0-3 9-16,0-2-13 15,-1-2 6-15,-2 0 6 16,1 0-9-16,-1-3 16 15,1-5-9-15,2-3-2 0,-1-6 6 16,-2-5-12 0,1-6 2-16,-5-5 4 0,-5-6-1 15,-2 3 15 1,-5 2-11-16,0 4-2 0,0 6-10 16,-3 6 7-16,-11 4-8 15,-3 4 0-15,-2 4-2 16,-4 3-1-16,0 3-25 15,1 0-44-15,1 0-38 16,3 7-94-16,8 0-230 16</inkml:trace>
  <inkml:trace contextRef="#ctx0" brushRef="#br3" timeOffset="-66830.61">31323 15189 327 0,'0'0'235'15,"0"0"-183"-15,0 0-17 16,0 0-6-16,0 0-22 15,0 0 22-15,-3-3 19 16,3 3-10-16,6 0-22 16,10 0-12-16,4 0 2 0,4 0 5 15,-2 0-6-15,0 0-3 16,-4 0-2-16,0 0 3 16,-4 0-3-16,0 0 1 15,-3 0 2-15,-2 0-4 16,-3 0 6-16,-3 0-5 15,-3-3 0-15,0-3-9 16,0-2 7-16,0-2-33 16,-12 1 17-16,0-4 16 15,-1 3-3-15,2-1 5 16,0 1 4-16,3-2 0 16,2 4 5-16,3 2 8 0,1 3 4 15,2 2 19 1,0 1-22-16,0 0-16 0,0 0-2 15,5 11 0-15,8 3 7 16,-1 1-5-16,-1-3 0 16,-3 1 34-16,-2 0-24 15,-4-4 2-15,-2 3-8 16,0-1-1-16,0 3-10 16,-5 2 4-16,-9 4-54 15,-1 1-36-15,-2 1-131 16</inkml:trace>
  <inkml:trace contextRef="#ctx0" brushRef="#br3" timeOffset="-65961.11">31694 15768 326 0,'0'0'210'0,"0"0"-152"16,0 0 26-16,0 0-1 15,0 0-18-15,0 0-19 16,-92 33 7-16,74-17 12 16,0 2-33-16,0 2 3 0,3 2-6 15,1 1-17-15,3 1 12 16,2 0-23-16,4 0 2 15,5 0 8-15,0 0-6 16,0-1 6-16,11-1-3 16,7-3-6-16,1-2 9 15,5-2-8-15,1-4 0 16,4-1 9-16,0-2-5 16,0-5 5-16,-3 0 15 15,-4-3-17-15,-3 0 23 16,-2-1-13-16,-1-11 17 15,1-4-5-15,-3-2-24 16,0-10 13-16,-1-3 4 16,-2-7-23-16,-2-3 26 0,-4 1-21 15,-3 4 20-15,-2 9-7 16,0 5-18-16,-12 6-2 16,-6 6 0-16,-7 3-17 15,-2 6-36-15,-6 1-87 16,0 0-92-16,3 0-586 15</inkml:trace>
  <inkml:trace contextRef="#ctx0" brushRef="#br3" timeOffset="-62093.39">32455 15749 625 0,'0'0'109'0,"0"0"5"0,0 0 23 15,0 0-81-15,0 0-29 16,0 0-25-16,0 0 23 16,-80 17 23-16,55-3-13 15,2 3 6-15,-2 3-14 16,2 1 7-16,3 3 6 16,3 0-18-16,1 0-13 15,4 0 21-15,1 4-28 16,2-1 21-16,5 0-9 15,2 0-13-15,2-4 12 16,0 0-10-16,2-1-1 0,12-3 7 16,2-4-6-16,6 1-3 15,6-3 7-15,1-6 0 16,3-3 1 0,-2-4 6-16,-2 0 4 0,-1 0 8 15,-5-7-16-15,-3-4 10 16,-6-2-8-16,-1 2-7 15,-6-1 16-15,-4 7-20 16,-2 1 20-16,0 2 5 16,-6 1-25-16,-15 0 2 15,-4 1-3-15,-5 0-1 16,1 0-9-16,5 9 3 0,5 4-36 16,1 2-27-1,6 2-51-15,6 2-36 0,6-4-95 16,0-2-81-1</inkml:trace>
  <inkml:trace contextRef="#ctx0" brushRef="#br3" timeOffset="-55487.25">32977 15862 816 0,'0'0'73'0,"0"0"77"16,0 0-16-16,0 0-62 15,0 0-29-15,0 0 4 16,0 0-20-16,3-15-2 16,-3 15 1-16,0-2-14 15,0 2 14-15,0 0-11 16,0 0-11-16,0 0 2 0,0 0-6 16,0 7-8-16,0 14 2 15,-3 9 6-15,-4 7 22 16,-2-1-7-16,3 3-9 15,0 0 1-15,2 1-2 16,-3-5-5-16,2-2 9 16,-1-4-7-16,1-7 1 15,4-5 1-15,-1-4-1 16,1-5-1-16,1-3 1 16,0-2-2-16,0-2 0 15,0 0 0-15,0 2-2 16,0 3 1-16,-2 3 0 15,1-2 9-15,1 1-8 16,-2-2 1-16,1-1-2 0,1-2 5 16,-2 1-7-16,2-1 2 15,0 0 0-15,0 1-1 16,0-1-52-16,-1-1-44 16,-3 1-27-16,1-3-113 15,-4 0-110 1</inkml:trace>
  <inkml:trace contextRef="#ctx0" brushRef="#br3" timeOffset="-50525.54">22129 15951 576 0,'0'0'123'0,"0"0"-91"16,0 0 81-16,0 0-28 15,0 0-20-15,0 0-26 16,0 0-10-16,0 0 22 0,0-14-9 16,0 14 3-16,-2 0-1 15,-4-1-31-15,1-1 4 16,-1-1-3-16,2 3-7 16,1-1 20-16,1 1-24 15,0 0 7-15,1 0 4 16,-3 0-14-16,1 0 11 15,-5 0-1-15,-2 0-6 16,-5 8 12-16,-3 4-15 0,0 0 10 16,0 2 9-1,3 0-16-15,-1 2 8 0,2 0-8 16,1 3-2-16,0 1 9 16,2 3-9-1,3 4 3-15,0-1 4 0,2 1-6 16,1 0 1-16,2-2-4 15,0-2 7-15,2-1-8 16,1 0 1-16,0-3 0 16,0 1-1-16,0-2 5 15,0-2-4-15,6 0 0 16,6-4 1-16,6 1-4 16,2-2 8-16,5-3-5 15,3-3 2-15,0-5 1 16,0 0-3-16,-4 0 4 0,-3 0-2 15,-4-10 8-15,-3 0-9 16,-3-1 2-16,-2-2 9 16,-3 1-8-16,0-3-4 15,-5 2 7-15,-1-2-6 16,0 1 9-16,0 3-10 16,-10 1 0-16,-2 4-3 15,-4 5 11-15,-1 1-10 16,-5 0 2-16,0 10-5 15,-1 6 1-15,2 4 3 16,9 3-7-16,3 1-20 16,9 0-113-16,6-2-79 15,21-3-265-15</inkml:trace>
  <inkml:trace contextRef="#ctx0" brushRef="#br3" timeOffset="-39536.29">19645 16036 768 0,'0'0'20'0,"0"0"55"15,0 0 86 1,0 0-94-16,0 0-27 0,0 0-22 15,0 0-3-15,-23-11-15 16,29 29 18-16,13 1-14 16,8 1 43-16,6-3-44 15,4-5 6-15,0-7 6 16,2-5-8-16,-6-4-7 16,-8-19 7-16,1-8-1 15,-6-4-1-15,-4 0-5 0,-6 1 0 16,-4 6 5-16,-6 11 8 15,0 7-13-15,0 10 9 16,-12 1-3-16,-11 26 18 16,-2 14-22-16,1 8 9 15,9 8 19-15,5 2-25 16,4-1 9-16,3-5-5 16,0-6-2-16,0-6 0 15,-2-4-7-15,2-5 0 16,-1-2-4-16,-3-5 3 15,2-2-3-15,2-5-75 16,2-7-13-16,1-7-59 16,-2-4-93-16,-4-4-117 15</inkml:trace>
  <inkml:trace contextRef="#ctx0" brushRef="#br3" timeOffset="-39321.58">19544 16365 744 0,'0'0'102'0,"0"0"9"0,0 0-81 16,0 0-9-16,0 0 15 16,140 21-20-16,-69-14-8 15,0-3-1-15,-4-4-14 16,-6 0 5-16,-9 0-142 16,-8-7 25-16,-7-10-89 0,-5-3-112 15</inkml:trace>
  <inkml:trace contextRef="#ctx0" brushRef="#br3" timeOffset="-39008.68">20244 16188 245 0,'0'0'280'15,"0"0"-161"-15,0 0 50 0,0 0-53 16,0 0-61-16,0 0 0 16,0 10-43-16,0 19 63 15,-5 5 1-15,1 0-61 16,-1-2 25-16,2 0-39 15,-1-4 9-15,-2 0-6 16,3-2-4-16,2-4-10 16,1-2-57-16,0-8-110 0,0-7-36 15,1-5-247-15</inkml:trace>
  <inkml:trace contextRef="#ctx0" brushRef="#br3" timeOffset="-38712.31">20248 16134 748 0,'0'0'41'0,"0"0"52"15,9-73 35-15,24 60-79 16,10 3-11-16,9 8-23 16,4 2 13-16,0 5 23 15,-5 22-42-15,-8 9 27 0,-16 5-1 16,-15 2-34-1,-12-2 20-15,-21-3-21 0,-15-5 0 16,-6-7 6-16,-2-2-2 16,2-2-4-16,-1-3 0 15,9-1-43-15,8-1-60 16,8-5-105-16,12-8-75 16,6-4-340-16</inkml:trace>
  <inkml:trace contextRef="#ctx0" brushRef="#br3" timeOffset="-34518.7">2555 17238 124 0,'0'0'681'0,"0"0"-676"0,0 0 67 16,0 0 66-16,-28-75-89 16,28 71 20-16,0 4-25 15,-3 0 0-15,3 1-41 16,-3 25 4-16,3 16-7 0,0 11 4 16,0 7-2-16,0-1 11 15,0-4-3-15,6-4-10 16,0-2 0-16,-1-2 5 15,2-5-2-15,-4-6-3 16,-2-7 0-16,2-8-11 16,-1-8-69-16,1-6-24 15,1-7-31-15,1 0-14 16,-2-21-1-16,-3-13-312 16</inkml:trace>
  <inkml:trace contextRef="#ctx0" brushRef="#br3" timeOffset="-33977.44">2566 17281 639 0,'0'0'75'15,"10"-73"-13"-15,2 46 30 0,-3 9-12 16,-2 8-49-16,-1 10 8 16,-1 0-37-16,7 19 5 15,4 17-7-15,4 11 20 16,-1 6-16-16,-1 0 24 15,-3-4-11-15,-2-7-16 16,-4-5 16-16,0-7-9 0,-1-11-8 16,-1-5 5-1,-1-5 6-15,-3-8-16 16,0-1 5-16,2 0 0 0,1-11 28 16,1-16-15-16,-1-12 1 15,-3-12-6-15,3-10-1 16,-6-7-2-16,6 2-5 31,-1 6 3-31,2 13-11 0,-1 12 12 0,1 12-4 16,1 12 0-16,-1 8 2 15,4 3-9-15,2 14-1 16,5 21 8-16,1 18 11 16,-1 14-10-16,0 8 21 0,-1 0 6 15,-1-6-28 1,-1-8 29-16,0-8-29 15,-3-9 1-15,-3-6 3 16,1-11 3-16,-5-7-7 0,-2-6 0 16,0-6 9-1,-3-5-13-15,1-3 4 0,-1 0 0 16,2 0-9-16,-1-3 2 16,-1-16-25-16,0-7-124 15,0-2-184-15</inkml:trace>
  <inkml:trace contextRef="#ctx0" brushRef="#br3" timeOffset="-33350.86">3327 17429 468 0,'0'0'112'0,"0"0"-39"16,0 0 32-16,0 0 14 16,-24-77-77-16,15 70 20 15,-2 4 46-15,-5 3-62 16,-5 9-21-16,-3 16-2 16,-4 12-22-16,-1 1 40 15,4 3-28-15,6-2-3 16,10-5-3-16,7-3-3 15,2-7-4-15,5-6 0 16,11-5-1-16,5-7-7 16,0-6 8-16,4 0 0 15,2-13 9-15,-2-14 4 16,-5-5-11-16,4-4-2 16,-12 0 7-16,-2 2-4 15,-2 9-3-15,-7 8 4 0,-1 10-4 16,0 7 5-1,0 0-7-15,0 10 2 0,0 9-6 16,0 5 6-16,0-1 0 16,0 0 1-16,0-3-9 15,0-1 1-15,8-5-29 16,-1-2-47-16,5-5-56 16,0-4 14-16,6-3-81 0,0-5-37 15</inkml:trace>
  <inkml:trace contextRef="#ctx0" brushRef="#br3" timeOffset="-33072.7">3697 17225 793 0,'0'0'82'16,"0"0"15"-16,0 0 14 15,0 0-99-15,0 0 13 16,0 0-25-16,-26 80 46 15,13-40-35-15,0-5 25 16,-1 1-24-16,3-4-10 16,1-2 6-16,3-5-1 0,-1-4-7 15,5-3 0 1,0-5-10-16,3-4-22 0,0-5-69 16,0-4-35-16,0 0 19 15,0-7 28-15,-7-13-222 16</inkml:trace>
  <inkml:trace contextRef="#ctx0" brushRef="#br3" timeOffset="-32817.82">3482 17387 482 0,'0'0'140'0,"0"0"-7"15,0 0 25-15,0 0-47 16,0 0-69-16,0 0-42 16,-5-7 0-16,32 30 10 15,3 4-10-15,7 1 17 0,-2-1-11 16,-1 0 6-1,-1-3-12-15,0-2 0 0,-5-6-16 16,-3-2-40-16,-4-11-130 16,-3-3-63-16</inkml:trace>
  <inkml:trace contextRef="#ctx0" brushRef="#br3" timeOffset="-31982.59">4056 17142 715 0,'0'0'43'16,"0"0"51"0,0 0 13-16,0 0-59 0,0 0-45 15,0 0 27 1,-36-13-30-16,36 13-11 0,0 0 8 15,0 0-18-15,8 0 21 16,10 0 3-16,6 0 3 16,4 0 14-16,5 0-20 15,-5-6 4-15,-4-1 8 16,-6-3-4-16,-8-1-8 16,-5-1 7-16,-4-1 1 15,-1 0 0-15,0 2-8 0,0 2 1 16,-7 2 10-1,-3 6-5-15,-1 1 15 0,0 0-11 16,0 0 4-16,0 11-12 16,2 5-2-16,2 2 0 15,4 5 24-15,3 2-23 16,0 5 24-16,0-2 1 16,0 6-17-16,10 1 22 15,-1 0-23-15,-1-1-7 16,-1-3 22-16,-1-3-17 15,-2-2 1-15,-2-2-7 16,1-3 11-16,0-3-10 16,-3-1-1-16,3-1 0 15,-3-3-5-15,0-2 11 16,3-3-6-16,-3-1 0 16,3-3-43-16,-3-2-48 0,0-2-113 15,0 0-81-15</inkml:trace>
  <inkml:trace contextRef="#ctx0" brushRef="#br3" timeOffset="-31698.99">4020 17427 106 0,'0'0'697'15,"0"0"-694"-15,0 0 29 16,0 0-19-16,0 0 7 15,115-48 0-15,-73 36 0 0,-3 3 15 16,-3-1-35-16,-5 3 2 16,-1 1-7-16,-5 1 4 15,-3-2-98-15,-8-3-117 16,-2-3-237-16</inkml:trace>
  <inkml:trace contextRef="#ctx0" brushRef="#br3" timeOffset="-31115.86">4465 17105 371 0,'0'0'120'0,"0"0"-53"16,0 0 90-16,0 0-75 16,0 0-24-16,0 0-7 15,-8-25-16-15,8 24 6 16,0 1-22-16,0 0-18 0,0 0-2 16,0 2-7-16,0 16 8 15,0 6 17-15,0 8 1 16,2 0 32-16,4 3-41 15,0 1-8 1,-1-4 10-16,-1 1-3 0,0-5-8 16,1-3 0-16,-1-4 10 15,1-2-15-15,-1-5 5 16,1-6-14-16,2-1-56 16,2-3-59-16,0-4-64 15,0 0-283-15</inkml:trace>
  <inkml:trace contextRef="#ctx0" brushRef="#br3" timeOffset="-30701.8">4517 17193 623 0,'0'0'69'0,"0"0"67"16,0 0-48-16,0 0-42 16,0 0-46-16,0 0 47 15,18-81-32-15,-6 68-7 0,3 1 39 16,3 1-37-16,0 1 1 16,7 1 6-1,2 5-15-15,9 3 25 0,1 1-27 16,2 5 3-16,-5 15 4 15,-1 5 0-15,-9 8-4 16,-11 2-3-16,-11 4 12 16,-2 4-5-16,-12-4 17 15,-15-2-8-15,-6-7 14 16,5-5-28-16,-2-8 11 16,5-4-13-16,4-3 11 15,10-4-22-15,4-5 11 0,1-1-88 16,0 0-15-1,5-7-115-15,1-9-145 16</inkml:trace>
  <inkml:trace contextRef="#ctx0" brushRef="#br3" timeOffset="-30290.19">5271 17155 1065 0,'0'0'95'16,"0"0"-21"-16,0 0 18 16,0 0-23-16,0 0-66 15,0 0 2-15,-11-3 2 0,11 3-4 16,0 0-6-16,0 4-38 15,0 10-91-15,0 0-176 16,0 3-426-16</inkml:trace>
  <inkml:trace contextRef="#ctx0" brushRef="#br3" timeOffset="-29958.52">5310 17449 1103 0,'0'0'89'0,"0"0"50"15,0 0-70-15,0 0-35 16,0 0-34-16,0 0-13 16,-3 0-74-16,7-1-239 15</inkml:trace>
  <inkml:trace contextRef="#ctx0" brushRef="#br3" timeOffset="-18949.75">14227 16706 175 0,'0'0'118'15,"0"0"-94"-15,0 0-1 16,0 0 8-16,0 0 7 0,0 0-8 15,0 0 25 1,0 0-33-16,-35 0 15 0,35 0 0 16,0 0-23-16,0 0 35 15,0 0-7-15,0 0-23 16,0 0 12-16,0 0-28 16,12 0 4-16,9 0 26 15,7 0-28-15,7 0 7 16,4 0-12-16,4 0-9 15,-3 0 7-15,2 0-200 16,-2 0-227-16</inkml:trace>
  <inkml:trace contextRef="#ctx0" brushRef="#br3" timeOffset="-18544.02">14728 16697 562 0,'0'0'67'0,"0"0"16"16,0 0 31-16,0 0-37 16,0 0-49-16,0 0-22 15,-14-10-1-15,40 10-5 16,7 0 14-16,4 0-6 15,5 0-8-15,2 0 0 16,0 2-61-16,-2-1-160 16,-1-1-301-16</inkml:trace>
  <inkml:trace contextRef="#ctx0" brushRef="#br3" timeOffset="-18153.82">15289 16741 675 0,'0'0'118'0,"0"0"-18"0,0 0 15 16,0 0-68-16,0 0-11 16,0 0-28-16,100-4-7 15,-79 4 14-15,-2 0-9 16,-5 0-6-16,-4 0 0 15,-2 0 12-15,-5 0-17 16,-3 0 5-16,1 0-77 16,-1 0-114-16,0 0-255 0</inkml:trace>
  <inkml:trace contextRef="#ctx0" brushRef="#br3" timeOffset="-16690">7094 17300 57 0,'0'0'18'0,"0"0"2"16,0 0 61-16,0 0-20 15,0 0 34-15,0 0-4 16,-33 1-55-16,33-1-16 16,0 0-17-16,-3 0-3 15,0 0-1-15,0 0-28 0,3 0 20 16,0 0 0-1,0 0 18-15,0 0 4 0,0 0 57 16,8-8-35-16,3-2 61 16,0 0-6-16,-4 2-44 15,-2 1 16-15,-5 3-14 16,0 1 20-16,0 1-6 16,0 2-16-16,0 0 23 15,0-1-28-15,0 1-24 16,0-3 28-16,0 2-37 15,0-1 13-15,0 1 15 16,0 1-25-16,0-2 19 0,0 2-30 16,0 0-2-1,7 0-16-15,7 0 24 0,9 6-6 16,9 3 0-16,2-2 9 31,2-3-17-31,0-2 8 0,-3-2 0 0,-5 0 0 16,-4 0 4-16,-5-8-4 15,-4-2 1-15,-4-1 8 16,-1 1-6-16,-7 0-3 16,3 1 1-16,-6 2 7 15,3 6-3-15,-3-1-5 16,0 2 0-16,0 0 12 16,0 3-13-16,-3 17 1 15,-8 12 0-15,0 5 41 16,0 5-37-16,2 1 26 0,-1 1 12 15,5 1-37-15,1-1 38 16,-1-5-35 0,4-5-4-16,-1-3 8 0,2-6-7 15,0-5-3-15,0-4-2 16,0-9 10-16,0-1-12 16,0-3 2-16,0-2 0 15,0-1-11-15,-1 0 11 16,-4 0-33-16,1 0-18 15,-5-16-107-15,0-5-90 0,0-9-216 16</inkml:trace>
  <inkml:trace contextRef="#ctx0" brushRef="#br3" timeOffset="-16368.25">7091 17472 856 0,'0'0'92'0,"0"0"31"16,0 0-116-16,0 0 9 15,0 0-7-15,80-3-3 16,-28 3 21-16,4 0-15 16,7 0-12-16,-7 0 6 15,-4 0-6-15,-4 0-2 0,-5 0-120 16,-4-10-137-16,-9-1-191 15</inkml:trace>
  <inkml:trace contextRef="#ctx0" brushRef="#br3" timeOffset="-15581.34">7867 17274 160 0,'0'0'407'16,"0"0"-314"-1,0 0 49-15,0 0-65 0,0 0-35 16,0 0 1-16,-9-12-21 16,7 12 37-16,2 0 8 15,0 0-40-15,0 0 28 16,0 0-13-16,0 0-25 15,0 0 12-15,0 0-26 0,0-3-3 16,8 2 0-16,11-3 6 16,6 1 2-16,5 1-8 15,1 1 2-15,-1 1-3 16,-3 0 6 0,-6 0-5-16,-6 0 0 0,-1-3 11 15,-10 0-13-15,-2 2 2 16,-2 1 0-16,0 0 5 15,0 0 3-15,0 0-1 16,0 0 16-16,0 0-11 16,0 0-13-16,0 8 1 15,0 10 0-15,0 8 30 16,0 1-9-16,0-2 4 16,0 0 3-16,0 2-26 15,0 0 27-15,0 1-13 16,0 2-9-16,0-3 32 15,0-3-36-15,0-3 9 16,0-3-12-16,0-2 14 0,0-5-14 16,0-1 0-16,0-2 0 15,0-2-6-15,0 0 10 16,0-4-4-16,0 1 0 16,0-3 5-16,0 0-19 15,0 0-1-15,0 0-48 16,0 0 4-16,0 0-80 0,0-3-116 15,0-8-224 1</inkml:trace>
  <inkml:trace contextRef="#ctx0" brushRef="#br3" timeOffset="-15284.35">7919 17473 722 0,'0'0'90'16,"0"0"29"-16,0 0 8 16,0 0-83-16,0 0-44 15,0 0 14-15,31-14-3 16,5 13 22-16,10-2-20 16,2 3 20-16,3-1-32 0,-4-1 2 15,-9 1 3 1,-10-1-2-16,-11 2-4 15,-6-1 0-15,-5 0-12 0,-1-1-10 16,-1-1-84-16,1-1-90 16,-2-1-70-16</inkml:trace>
  <inkml:trace contextRef="#ctx0" brushRef="#br3" timeOffset="-12840.76">8634 17274 570 0,'0'0'102'16,"0"0"-42"-16,0 0 71 16,0 0-86-16,0 0-31 15,0 0 6-15,0 0-9 16,-6-29 33-16,7 26 28 0,2 0-32 15,-1 2 14 1,-1 1-42-16,1 0 6 0,2 0-17 16,2 6 17-16,4 15-4 15,1 5 15-15,1 8-15 16,-5 4 22-16,-1-1-32 16,-3 0 15-16,-1-2 11 15,-1-2-20-15,-1-4 32 16,0-4-27-16,0-2-13 15,0-6 23-15,0-5-21 0,3-4-4 16,-3-5 3 0,0 1 11-16,0-1-14 0,1-1 0 15,-1 1 0 1,0-3-6-16,2 2 6 0,-1 0-6 16,4 0-60-16,1 2-61 15,6-4-72-15,1 0-352 16</inkml:trace>
  <inkml:trace contextRef="#ctx0" brushRef="#br3" timeOffset="-11629.68">9011 17239 687 0,'0'0'97'0,"0"0"-24"16,0 0 47-1,0 0-90-15,0 0-23 0,0 0 8 16,-9-11-10-1,9 11 9-15,0 0-4 0,16 0 2 16,10 0 30-16,8 0-25 16,6 0 6-16,8-6 2 15,3 1-21-15,1 2 28 16,-7 0-10-16,-5 3-20 16,-10 0 6-16,-12 0 0 15,-3 0-8-15,-8 0 0 16,-4 0 7-16,-3 0-7 0,0 0 0 15,0 0 0 1,0 3 11-16,0 11-7 16,0 6 18-16,0-1 20 15,0 8-37-15,0 3 36 0,0 2-25 16,0 5-5-16,0-1 47 16,0-2-40-1,0-2 2-15,-1-7-7 0,-1-4-6 16,1-3 1-16,-1-5-8 15,1-1 0-15,1-4 1 16,0-4 3-16,0-1-4 16,0 0 0-16,-2-1-10 15,1-1 6-15,1-1-86 16,0 0-36-16,0 0-25 16,-2 0-97-16,-1-10-447 15</inkml:trace>
  <inkml:trace contextRef="#ctx0" brushRef="#br3" timeOffset="-11307.66">9157 17445 737 0,'0'0'118'0,"0"0"-49"15,0 0 9-15,0 0-58 16,0 0-3-16,0 0 14 16,123-22-20-16,-67 16 26 15,4 3-9-15,-5 2-25 16,-7-2 15-16,-8 3-16 0,-17 0-1 16,-7 0-1-16,-9 0-2 15,-2 0-1-15,-1 0-46 16,-4 3-101-16,3 0 39 15,-1 0-110-15,2-3-243 16</inkml:trace>
  <inkml:trace contextRef="#ctx0" brushRef="#br3" timeOffset="-10658.37">9929 17228 747 0,'0'0'74'0,"0"0"8"16,0 0 60-16,0 0-71 15,0 0-58-15,0 0 14 16,-5-41-23-16,5 41 4 15,2 20 7-15,1 11-8 0,-2 10 45 16,-1 8-12 0,0 6-15-16,0 0 28 0,0 0-34 15,0 0 31-15,-3-4-14 16,0-6-18 0,-1-4 23-16,2-7-27 0,-1-6-9 15,3-4 12-15,0-5-12 16,-3-7-5-16,3-3 0 15,0-5 14-15,0-3-19 16,0-1 5-16,0 0-50 16,0-4-33-16,3-21-117 0,12-15-444 15</inkml:trace>
  <inkml:trace contextRef="#ctx0" brushRef="#br3" timeOffset="-5608.99">6412 16405 423 0,'0'0'9'0,"0"0"32"15,0 0 14-15,0 0 9 0,0 0-13 16,-48-85-10-16,45 66 6 15,-1-1-31-15,1-1 8 16,1-2-12-16,1-2-7 16,1-2 0-16,0 0-5 15,0 0 5-15,0 1 2 16,10-3-7-16,-1 3 0 16,5-1 1-16,0-1 13 15,2 1-13-15,1-1 4 16,0-2-1-16,5-1 5 0,2-1-9 15,6-1 0-15,0 2 0 16,-2 2 6 0,0 0-6-16,-2 4 0 0,4 0 7 15,0 0-13 1,1 4 6-16,10 0 0 0,0 0-7 16,1 0 8-16,5-2-1 15,2 2 0-15,1-3 4 16,-1 1-13-16,2 2 9 15,-2 0 0-15,-3 3-2 16,-4 1 6-16,-2 0-4 16,-1 1 0-16,4-2 3 15,2 1-6-15,9 0 3 16,1 0 0-16,0 3-4 0,1 1 11 16,-6 2-7-16,-1 3 0 15,-4-1 2-15,1 2-7 16,4-1 5-16,3 1 0 15,7-2-7-15,7-1 14 16,5 0-7-16,2-1 0 16,-5 0 5-16,-6 1-13 15,-8 0 8-15,-5 2 0 16,-3-1-8-16,2 2 16 16,-1-3-8-16,4 3 0 15,3 0 3-15,2 1-11 16,3 0 8-16,5 4 0 15,2-1-8-15,2 0 14 0,1 3-6 16,-7-1 0-16,-3-1 9 16,-8 1-17-1,-2-2 9-15,0 3-1 0,2 0 0 16,1 0 1-16,3 0-1 16,-1-1 0-16,-1-2 6 15,1 2-13-15,-3-2 7 16,5 0 0-16,0 2-4 15,-1-2 10-15,-1 3-6 16,0 0 0-16,-2 0 7 16,-1 0-14-16,0 0 7 0,-2 0 0 15,-1 3-5-15,-1 1 14 16,-1-1-9-16,-3 1 0 16,-1 3 4-1,-1 0-14-15,2 1 10 0,-2-1 0 16,3 0-1-16,1 1 6 15,-3-4-5-15,-1 3 0 16,-2-1-3-16,1 1-13 16,0 0 16-16,0 0 0 15,2 0-8-15,2-2 6 16,0 2 2-16,-1 0 0 0,-2 0 5 16,0 0-9-1,1 1 4-15,0-1 0 16,2 1-9-16,-2 1 17 0,-1-1-8 15,1 1 0-15,-2-2 5 16,2 0-12-16,-1 1 7 16,0-1 0-16,2 1-6 15,0 0 14-15,0 0-8 16,-2 1 0-16,3-1 5 16,4 2-13-16,-4-1 8 15,7-1 0-15,-1 2-1 16,-2-3 5-16,2 1-4 15,-1-1 0-15,1 2 0 16,3-2 0-16,1 2 0 0,-1-2 0 16,-5 0-4-16,2 1 8 15,-3-1-4-15,4 1 0 16,1 1 8 0,2-1-12-16,1 1 4 15,5-1 0-15,-3 2-5 0,-1-1 12 16,-2 1-7-16,2-2 0 15,4 0 9-15,1 1-6 16,0-1-3-16,-3-1 0 16,-8 0-4-16,-5-1 12 15,-1 1-8-15,-2-1 0 16,-1 0 8-16,4-2-16 16,-1 0 8-16,3 2 0 15,1-2-1-15,3 2 10 16,-2-1-9-16,2 2 0 0,0-1 3 15,-2-2-10-15,3 1 8 16,-2 0-1-16,1-1 0 16,-4 2 4-16,-1-2-4 15,-2 0 0-15,3 1 4 16,-2-1-10-16,2-1 6 16,-3 0 0-16,-5-2-2 15,-1 0 8-15,-5 2-6 16,-1 0 0-16,0 1 5 15,-2-1-14-15,0 0 9 16,1-2 0-16,1 2-5 16,1 0 11-16,5 0-6 15,-1-2 0-15,3-1 5 0,-5 1-9 16,-2 1 4-16,-1-2 0 16,-5 0-7-16,-3 0 14 15,1 0-7-15,-3 1 0 16,4-1 3-16,3 2-5 15,1-1 2-15,1 0 0 16,-1 1-5-16,2-1 10 16,-3 1-5-16,1-2 0 15,-1 1 6-15,-2-1-10 0,1 0 4 16,-2 1 0 0,3 1-4-16,-1-2 9 15,3 1-5-15,-1 0 0 0,4 1 9 16,0 1-17-1,2 1 8-15,-1-1 0 0,2 1-1 16,-4-1 8-16,0 0-7 16,2 1 0-16,-5-1 8 15,0 1-12-15,-1 2 4 16,0-2 0-16,-4 2-3 16,1-2 11-16,1 2-8 15,-1-2 0-15,0 0 7 16,-1 0-10-16,3 0 3 15,-3-2 0-15,-1 1-6 16,0 1 14-16,0-1-8 16,0-1 0-16,1 3 5 15,-2-2-9-15,3 1 4 0,-3 0 0 16,1-1-6 0,0 1 13-16,-1 1-7 15,3-1 0-15,-2 2 7 0,2-1-14 16,-1 1 7-16,-1-2 0 15,-1 2-6-15,-2 1 15 16,1-2-9-16,-3 2 0 16,0-1 6-16,1-1-14 15,-2 1 8-15,1 0 0 16,-1-2-3-16,-1 2 11 16,4-1-8-16,0 0 0 0,1 0 4 15,-2 1 6 1,1 0-7-16,0-2-1 0,-2 2 1 15,-2-1 7 1,-3 2-10-16,3 0 10 0,1 1-6 16,-2 0 29-16,0 0-32 15,-2-1 1-15,0 0 13 16,-1 0-4-16,-5 1-4 16,-1-3-7-16,-1 4 12 15,-3-1-10-15,2 0-2 16,-1 2 0-16,2 1 3 15,-1 4 13-15,-2 2-16 16,-1 3 15-16,-1-1-13 16,-2 4 47-16,0-2-28 0,0-1-12 15,0-1 14 1,0-2-15-16,-8 2 9 0,1-2-8 16,-3 0-3-16,-2 1 27 15,1 0-28-15,-4 1 5 16,3-2 5-16,-3-2-2 15,-1-1-10-15,-2 1 5 16,-3 0-2-16,0-1 22 16,-3 0-25-16,-2-2-1 15,0-1 7-15,1 0 7 16,5-3-16-16,4 1 0 16,4-4 13-16,0 0-13 15,2-1 0-15,-1-1 0 16,0 0-2-16,1-2 14 0,1 0-12 15,3 1 0 1,1-2 5-16,0 0-10 0,2 0 5 16,0 0 0-16,2 0-6 15,-1 0 18-15,-1 0-12 16,0-6 0-16,-2-1 1 16,2-2-17-16,-1 1 16 15,4-2-4-15,0-1-3 16,0-3-5-16,0 1 12 15,9-1 0-15,-1 3 8 16,1 1-11-16,-3 3 3 16,1 3 0-16,-1-1-5 15,-2 4 10-15,-2 0-5 0,-2 1 0 16,0 0 10-16,0 0-18 16,0 7 8-16,0 7 0 15,-8 3 5-15,-1 1 11 16,4-1-15-16,0 0-1 15,5-5 9-15,0 0-5 16,0-2-4-16,8-2 0 16,8 1-5-16,5-1 18 15,0-1-13-15,1-1 0 16,-1 0-12-16,-3-5 0 16,-2-1-93-16,-1 0-60 0,-3 0-128 15</inkml:trace>
  <inkml:trace contextRef="#ctx0" brushRef="#br3" timeOffset="2084.91">10609 17217 30 0,'0'0'384'16,"0"0"-318"-16,0 0 41 16,0 0-38-16,0 0-2 15,0 0-25-15,0 0-27 16,-15-9 21-16,15 9-7 16,0-1 5-16,0 1 27 0,-2-2-45 15,1 1 2 1,-2-2 12-16,1 0-15 0,1-1 30 15,-4 3-12-15,1-2-21 16,0 1 29-16,-1 1-41 16,-1 0 12-16,0-1-8 15,-3-1 10-15,-1 1-7 16,-1-1-4-16,-2 1-3 16,-2 2 23-16,-1 0-16 15,0 0 0-15,-1 2 9 16,2 6-11-16,0 2 14 15,3 4-13-15,-3 2-5 16,3-1 32-16,-2 4-28 0,1-3 17 16,3 3 3-1,-2 5-22-15,6 1 19 0,1 0-13 16,4 1-8-16,1-3 16 16,0 1-8-16,0-3-7 15,0-2 8-15,6 1-2 16,4-5-4-16,1-1-4 15,1-3 0-15,1 0-10 16,-1-1 20-16,4-3-10 16,1 0 0-16,1-4 10 15,3-2-10 1,3-1 0-16,-1 0 1 0,3 0 4 16,-3-7 1-16,-1-1-6 0,-5-2 0 15,-3 1 13-15,-8 2-10 16,0-2-3-16,-5-4 1 15,-1 0 3-15,0 0 4 16,0 3-8-16,-7 2 0 16,1 4 11-16,-2 2-8 15,-4 1-3-15,-5 1 3 16,-4 0-7-16,-2 1 14 16,-1 11-10-16,4 0 0 15,4 0 6-15,3-1-7 16,7 0 1-16,2-1 0 15,2 0-14-15,2 1 10 16,0 2-1-16,0 0-33 0,11 1-98 16,3-3-43-16,2-4-125 15</inkml:trace>
  <inkml:trace contextRef="#ctx0" brushRef="#br3" timeOffset="3640.24">10939 17183 299 0,'0'0'162'0,"0"0"-82"16,0 0 29-16,0 0-40 16,0 0-3-16,0 0-43 15,-2-7 25-15,2 7-1 16,0 0-22-16,0 0 11 15,0 0-28-15,0 0-8 16,0 0 7-16,0 0-1 0,0 0-6 16,0 0 0-16,0 0 5 15,0 0-8-15,0 0 3 16,3 0 0-16,7 0 10 16,2 1-3-16,6 3 6 15,3-1 10-15,3 0-22 16,6-2 24-16,-3 1-22 15,-2-1 2-15,-5-1 10 16,-4 0-7-16,-6 0-3 16,-5 0 9-1,2 0-11-15,-2 0 38 0,-1 0-20 16,1-7-8-16,-1 2 19 16,-1 2-29-16,-3 0 23 15,2 3 9-15,-2 0-32 0,0 0 26 16,0 0-26-1,0 0 0-15,0 0-6 0,0 4 4 16,0 13-1-16,0 10 24 16,0 4 3-16,0 4 18 15,0 2-31-15,0-2-3 16,-2 2 23-16,-2 1-24 16,-2-2 15-16,0 0 1 15,-3-4-19-15,6-8 19 16,-2-2-26-16,2-5 4 15,2-3 3-15,-2-6 1 16,1-4-8-16,2-1 0 16,0-3 10-16,0 0-15 0,0 0 5 15,0 0 0 1,0 0-7-16,0 0-6 0,0 0-25 16,0-3-38-16,0-9-120 15,0-5-65-15,0-3-246 16</inkml:trace>
  <inkml:trace contextRef="#ctx0" brushRef="#br3" timeOffset="3932.5">11022 17429 442 0,'0'0'233'0,"0"0"-132"0,0 0 71 0,0 0-76 15,0 0-38-15,0 0-56 16,-3-6 20-16,20 3-9 16,5 0-5-16,5 2-7 15,-1 1 4-15,4 0 0 16,0 0-5-16,0 0 0 16,1 0-38-16,-1 0-91 15,0 0-46-15,-3 0-46 16,-3 0-218-16</inkml:trace>
  <inkml:trace contextRef="#ctx0" brushRef="#br3" timeOffset="4741.31">11588 17255 463 0,'0'0'164'0,"0"0"-36"16,0 0-5 0,0 0-5-16,0 0-56 15,0 0-25-15,0-14-25 16,14 11-8-16,6 3 25 0,4 0-9 16,7 0-2-16,8 3 30 15,4 4-37-15,0-1 11 16,-5-6-16-16,-7 0 10 15,-7 0-14-15,-9 0-2 16,-6-6 0-16,-3-1 2 16,-3 0 10-16,-2 1-6 15,-1 2 6-15,0 1-10 16,0 3 49-16,0 0-22 0,0 0-27 16,0 0-2-16,-12 4 18 15,-4 12-14 1,1 5 8-16,-3 4 1 0,3 3 3 15,2 2-9-15,-2 1 3 16,3 2 34 0,0 0-40-16,3-5 21 0,3-2-9 15,-1-2-8-15,2-4 12 16,2-2-20-16,0-5 0 16,0-2 0-16,0-1 9 15,0 0-9-15,0-1 0 16,0-3 11-16,0 0-17 15,-1-3 6-15,2 0 0 0,1-2-11 16,-1-1 5-16,1 1-23 16,-1-1-24-1,1 0-41-15,-2 0-32 0,1 0-34 16,-1 0-80-16,3-7-110 16</inkml:trace>
  <inkml:trace contextRef="#ctx0" brushRef="#br3" timeOffset="5015.55">11677 17476 709 0,'0'0'125'0,"0"0"69"16,0 0-69-16,0 0-43 15,0 0-54-15,0 0-26 0,76-11 61 16,-25 9-34-1,12 1-15-15,-1 1 2 0,-5 0-1 16,-7 0-15-16,-11 0 0 16,-9-1-12-16,-3-2-1 15,-6-4-167-15,-5-4-209 16</inkml:trace>
  <inkml:trace contextRef="#ctx0" brushRef="#br3" timeOffset="5823.11">12402 17252 424 0,'0'0'104'15,"0"0"71"-15,0 0-24 0,0 0-28 16,0 0-4 0,0 0-43-16,0-27 7 0,-13 27-60 15,-2 0-13-15,-6 14 35 16,-1 6-20-16,0 5 25 15,2 4-8-15,2 3-42 16,4 0 37-16,5 1-21 16,5-1-13-16,4-5 15 15,0 0-10 1,0-4-8-16,4-4 0 0,10-2 8 16,5 0-13-16,5-4 5 15,3-2 0-15,7-5-8 16,2-4 20-16,0-2-12 15,0 0 0-15,-5-9 16 16,-4-7-15-16,-6-4-1 0,-6-1 0 16,-5-8 7-16,-3-2-1 15,-4-5-6-15,-3-3 7 16,0 2 1-16,-8 2 11 16,-7 4-19-16,-6 5 5 15,-6 6-11-15,0 5 1 16,-1 10 4-16,-1 5 1 15,2 0-82-15,5 14 18 16,9 7-69-16,10 4-136 0,3-2-61 16</inkml:trace>
  <inkml:trace contextRef="#ctx0" brushRef="#br3" timeOffset="6489.4">12954 17297 381 0,'0'0'163'0,"0"0"-45"15,0 0 29-15,0 0-24 16,0 0-48-16,0 0 37 15,1-24-45-15,-1 24-18 16,0 0 5-16,-3 1-53 16,-11 12 31-16,-1 3 9 15,-3 5-26-15,0 3 24 16,0 1-11-16,0-1-15 0,5 2 25 16,4-4-38-16,3 1 27 15,3-2-16 1,3 0-2-16,0-2-5 0,0-3-4 15,15 0 0-15,-2-2 6 16,6-1 3-16,4-5-9 16,-1-3 0-16,7-4 10 15,4-1-14-15,1 0 4 0,3-7 0 16,-4-9 0 0,-3-4 14-16,-9-3-14 15,-5-3 0-15,-8-1 13 0,-8-2-2 16,-2-2-11-1,-19-5 4-15,-4 7-9 0,-1 2 10 16,-1 6-5-16,4 5 0 16,0 6-31-16,5 7-3 15,1 3-61-15,3 0-52 16,2 13-127-16,6 0-142 16</inkml:trace>
  <inkml:trace contextRef="#ctx0" brushRef="#br3" timeOffset="7128.15">13485 17303 157 0,'0'0'359'16,"0"0"-209"-16,0 0 19 0,0 0-20 15,0 0-67 1,0 0 12-16,0-20-11 0,0 20-53 15,0 0 19-15,-3 0-7 16,-3 0-31-16,-4 0 19 16,-2 7-23-16,-1 3 4 15,2 3 15-15,0 2-19 16,-2 5-1-16,1 5-6 16,2-1 10-16,-1 2-5 15,4-4-5-15,2-2 0 16,4-2-2-16,1-1 10 0,0-1-8 15,0-3 0 1,4-1 8-16,7-2-12 16,4 1 4-16,1-4 0 15,5-1 3-15,6-3 8 0,1-3-11 16,2 0 0-16,-3-4 12 16,-6-8-9-16,-3-2-3 15,-6-4 0-15,-8-3 8 16,-4-6 5-16,0 0-12 15,0 1-1-15,-13 3 8 16,-3 3-20-16,-1 7 12 16,-1 3-17-16,3 5-6 15,0 5-79-15,3 0-22 16,6 5-125-16,3 5-161 0</inkml:trace>
  <inkml:trace contextRef="#ctx0" brushRef="#br3" timeOffset="7717.12">13942 17245 570 0,'0'0'111'0,"0"0"6"16,0 0 1-16,0 0-55 16,0 0 9-16,0 0 7 15,6-11-45-15,-6 9 26 16,0 2-24-16,0 0-27 15,0 0 25-15,-2 2-34 16,-9 12 11-16,-3 3 28 16,2 5-24-16,-3-2 25 15,3 3-12-15,2-1-26 0,-1 2 27 16,4 3-20 0,-1 0-6-16,4-2 7 15,1 0-1-15,3-2-5 0,0-3-2 16,9-3 14-16,6-3-16 15,7-3 4-15,2-4-4 16,6-1 12-16,2-6-4 16,1 0-8-16,3-3 0 15,-1-11 16-15,-6-3-13 16,-5-5 3-16,-10-4 18 16,-7-7 21-16,-7 3-42 15,0-3 27-15,-7 3-30 16,-13 4 11-16,-4 5-21 15,-4 3 10-15,-3 10-52 16,-5 5-37-16,-7 3-161 16,2 3-369-16</inkml:trace>
  <inkml:trace contextRef="#ctx0" brushRef="#br3" timeOffset="10057.95">14777 17277 602 0,'0'0'134'0,"0"0"-5"16,0 0 21-16,0 0-52 15,0 0-35-15,0 0 16 0,-24-72-51 16,17 69 43 0,-8 3-26-16,-3 0-34 0,-7 0 25 15,-4 10-18-15,0 12 2 16,-3 3 20-16,2 3-39 15,1 2 29-15,2-3-16 16,3 2-13-16,6-2 17 16,2-1-15-16,7-3-3 15,4-2 0-15,5-1 2 16,0 0-4-16,8-1 2 16,11-4 0-16,8 0-1 15,2-3 1-15,3-4 0 16,1-5-4-16,-4-3 15 15,-4 0-11-15,-5 0 0 16,-6-7 7-16,-7-6-3 16,-5 0 1-16,-2 0-5 0,0 1 0 15,-15 3 8-15,1 0-8 16,-3 5 0-16,-2 1 8 16,0 3-24-16,-5 0 13 15,5 0-15-15,0 10-30 16,5 1-59-16,11 2-26 15,3-1-45-15,0-2-69 16,15-3-119-16</inkml:trace>
  <inkml:trace contextRef="#ctx0" brushRef="#br3" timeOffset="10614.58">14965 17291 529 0,'0'0'115'0,"0"0"35"16,0 0-16-16,0 0-46 15,0 0 10-15,0 0-17 0,25-60-34 16,-25 60 27-16,0 0-36 16,0 0-7-16,0 0-26 15,0 17 11 1,0 7-16-16,-3 7 19 0,-4 4 5 15,4 1 16-15,0 3-30 16,2-7 3 0,-1-1 2-16,1-4-3 0,-1-4 4 15,1-5-14-15,-1-3 1 16,2-2 13-16,-1-3-12 16,-1-1-4-1,1-2 0-15,-1-1 10 0,1-2-10 0,1 0 0 16,-2-1 6-16,2-1-9 15,0 0 6-15,0-2-3 16,0 1 0-16,0-1 8 16,0 0-15-16,0 0 7 15,0 0-14-15,0 0-14 16,0 0-85-16,0 0-63 16,2-8-295-16</inkml:trace>
  <inkml:trace contextRef="#ctx0" brushRef="#br3" timeOffset="13017.34">15473 17168 572 0,'0'0'117'0,"0"0"37"0,0 0-10 16,0 0 13-16,0 0-87 15,0 0-4-15,11-16-13 16,-24 17-52-16,-8 18 41 16,-9 10-7-16,-6 11-13 0,-2 6 31 15,2-2-47-15,5 1 29 16,2-2-17-16,7-7-7 15,7-3 4-15,7-5-15 16,8-6 0-16,0-1-4 16,6-2 19-16,15-2-15 15,3-4 0-15,5-5 14 16,0-4-21-16,3-4 7 16,-1 0 0-16,-1 0 1 15,-5-9 12-15,-6-7-13 16,-9 0 0-16,-7 1 14 0,-3 0-21 15,-6 2 7 1,-15 1 0-16,-6 4-15 0,-1 5 17 16,2 3-7-16,1 0-1 15,2 0-63-15,10 9 27 16,3 3-84 0,10 2-42-16,0-1 0 0,10 0-54 15,14-5-200-15</inkml:trace>
  <inkml:trace contextRef="#ctx0" brushRef="#br3" timeOffset="13569.55">16042 17265 607 0,'0'0'110'0,"0"0"34"16,0 0 16-16,0 0-70 0,0 0-14 15,0 0-46 1,-70-4-4-16,42 30 26 0,-1 7-36 16,-2 3 38-16,1 2-7 15,4 1-35-15,3-6 28 16,11-4-40-16,9-5 0 15,3-5 4-15,6-2 4 16,15-1-8-16,6-3 8 16,9-3 5-16,1-6-1 15,3-4-12 1,1 0 0-16,-3-20 8 0,-2-10 2 16,-6-6 1-16,-12-3 16 0,-8-1-19 15,-10 4 14 1,0 5-22-16,-14 5 0 0,-9 7-6 15,-7 5-11-15,-7 10-50 16,-2 4-96-16,-3 0-383 16</inkml:trace>
  <inkml:trace contextRef="#ctx0" brushRef="#br0" timeOffset="25399.92">23641 16540 684 0,'0'0'53'0,"0"0"79"15,0 0-72-15,0 0-31 0,0 0 3 16,0 0 19-1,0 0 15-15,0 0 3 0,73 4-21 16,-34-1 2-16,5-1-26 16,4 1 7-16,0 0-19 15,-6 0-11-15,-5 0 4 16,-4-2-5-16,-5 3-9 16,1 0-31-16,-1 2-68 15,-4 1-93-15,1-2-137 16</inkml:trace>
  <inkml:trace contextRef="#ctx0" brushRef="#br0" timeOffset="25837.68">24503 16692 760 0,'0'0'147'0,"0"0"64"16,0 0-83-16,0 0-69 15,0 0-20-15,0 0-21 16,96-3-18-16,-53 3 1 15,3 0-4-15,2 8 3 16,6 1-64-16,5-3-135 16,5-5-194-16</inkml:trace>
  <inkml:trace contextRef="#ctx0" brushRef="#br0" timeOffset="26444.77">25547 16727 593 0,'0'0'113'0,"0"0"52"16,0 0-14-16,0 0-35 15,0 0-48-15,0 0-23 16,-8-14-38-16,33 14 1 16,11 0-5-16,13 0-3 0,6 0-8 15,1 4-117 1,2 1-75-16,-2-5-111 0</inkml:trace>
  <inkml:trace contextRef="#ctx0" brushRef="#br0" timeOffset="26843.22">26394 16638 672 0,'0'0'109'0,"0"0"79"16,0 0-19-16,0 0-64 0,0 0-71 15,0 0-26 1,50-7-3-16,-5 13-2 0,3 4-3 15,-3 1 0-15,-7-3-78 16,-1-1-86-16,-5-7-133 16,-8 0-309-16</inkml:trace>
  <inkml:trace contextRef="#ctx0" brushRef="#br0" timeOffset="29656.39">27507 16720 630 0,'0'0'49'0,"83"0"14"0,-25 0-29 16,6 0-34-16,2 4 0 16,-3-1-64-16,-7-1-95 15,-8-2-243-15</inkml:trace>
  <inkml:trace contextRef="#ctx0" brushRef="#br0" timeOffset="31303.07">28490 16555 483 0,'0'0'97'0,"0"0"9"0,0 0-3 16,0 0-39-16,0 0-10 16,0 0-35-16,25 0 35 15,15 0-19-15,16 0-17 16,8 0-18-16,4 0-37 15,4 0-274-15</inkml:trace>
  <inkml:trace contextRef="#ctx0" brushRef="#br0" timeOffset="33491.9">21651 17297 801 0,'0'0'409'0,"0"0"-371"15,0 0 64-15,0 0-4 16,0 0-58-16,0 0-34 16,-27-49-6-1,27 49-4-15,0 14 1 0,7 4 3 16,17-1 6-16,14-4-1 16,11-6 8-16,4-7-11 15,4 0 9-15,-6-6-8 16,-8-14-2-1,-12-2 8-15,-10 1-9 0,-7-3 4 16,-11 7 9-16,-3 7-12 16,0 4 4-16,0 6 29 15,0 0-21-15,-14 21-13 16,1 16 4-16,-5 11-1 16,7 2 12-16,8 0-10 0,3-5 8 15,0-5-6-15,0-3-3 16,0-8 10-16,2 1-13 15,-1-7 1-15,1-5-1 16,-2-3-2-16,2-5 2 16,-1-4-3-16,4-2-23 15,3-4-92-15,1-4-104 16,-3-16-104-16,-6-8-563 16</inkml:trace>
  <inkml:trace contextRef="#ctx0" brushRef="#br0" timeOffset="33832.43">21742 17436 1041 0,'0'0'68'0,"0"0"-11"0,0 0 18 16,126-9-42-16,-70 9-24 16,2 0-4-16,0 0-5 15,-3 0-3-15,2 2-3 16,1-2-104-16,0 0-123 15,0 0-177-15</inkml:trace>
  <inkml:trace contextRef="#ctx0" brushRef="#br0" timeOffset="34288.15">22456 17290 621 0,'0'0'112'16,"0"0"-41"-16,0 0 34 16,0 0-7-16,0 0-8 0,0 0 10 15,-19-13-25-15,19 13-1 16,7-3-9-16,22 2-45 15,14 1 0-15,15 0-10 16,5 0-9-16,-1 0 4 0,-9 0-4 16,-13-6 5-1,-16 2-6-15,-12 0 5 0,-9 3 2 16,-3 1 0 0,0 0 19-16,0 0-26 0,-2 15 0 15,-5 10 2-15,-4 11 9 16,1 0-11-16,4 4 0 15,1-2 3-15,2-1 1 16,3-3 10-16,-1-5-7 16,-2-2 1-16,1-6-7 15,-1-4-1-15,-1-3 3 16,1-4-3-16,2-2-1 0,-1-5 1 16,2-1-65-1,0-2-99-15,0-6-73 16,0-14-435-16</inkml:trace>
  <inkml:trace contextRef="#ctx0" brushRef="#br0" timeOffset="34612.28">22577 17478 905 0,'0'0'77'0,"0"0"-22"15,0 0 14-15,132-12 6 16,-74 11-24-16,1-3-5 16,-5 2-9-16,-8-1-15 0,-7 2-9 15,-11 0-9-15,-7 1-8 16,-4 0 0-16,-5 0-103 16,-2 0-141-1,-3-2-154-15</inkml:trace>
  <inkml:trace contextRef="#ctx0" brushRef="#br0" timeOffset="35726.12">23450 17229 434 0,'0'0'346'0,"0"0"-244"16,0 0 61-16,0 0-52 16,0 0-43-16,0 0-8 15,65-61-13-15,-63 66-26 0,1 21-16 16,-3 16 16-16,1 8 27 16,-1 6-10-16,0-3-16 15,0-4 1-15,0-6-15 16,0-5-5-16,0-7 1 15,0-4-3 1,0-4 3-16,0-7 1 0,0-5-5 16,0-2-8-16,0-6-11 15,14-3-141-15,7-5-132 16,7-21-649-16</inkml:trace>
  <inkml:trace contextRef="#ctx0" brushRef="#br0" timeOffset="36313.69">23987 17300 784 0,'0'0'116'0,"0"0"-13"0,0 0 10 16,0 0-110-16,0 0 6 15,0 0-9 1,31-10 34-16,2 10 24 0,3 0-11 16,0-3-10-16,-5-5 1 0,-5-2 1 15,-7-1-17 1,-4 2-4-16,-3 1 8 0,-6 5-13 15,-3-1-3-15,-2 4 13 16,-1 0-10-16,0 0-13 16,0 18-13-16,0 14 11 15,0 11 2-15,0 3 17 16,0 1 2 0,-1-2 1-16,-1-4-3 0,2-3-8 15,0-4-4-15,0-7-5 16,0-3 3-16,-1-8-3 15,1 0-2-15,0-6 0 16,0-3-128-16,0-7-98 16,0 0-161-16</inkml:trace>
  <inkml:trace contextRef="#ctx0" brushRef="#br0" timeOffset="36628.69">24020 17540 859 0,'0'0'179'0,"0"0"-34"0,0 0-96 0,0 0-21 15,91-10 6-15,-39 9-3 16,0-5-17-16,5 3-4 16,0-1-4-16,-1 1-5 15,-5 0-1-15,0 2-67 16,-9-5-210-16,-7-1-174 0</inkml:trace>
  <inkml:trace contextRef="#ctx0" brushRef="#br0" timeOffset="41127.47">24970 17248 577 0,'0'0'147'16,"0"0"-37"-16,0 0 2 0,0 0-16 15,0 0-39 1,0 0-2-16,-6-57 43 15,6 54-2-15,0 2-24 0,0 1-15 16,0 0-29-16,0 1-28 16,0 22-27-16,2 11 27 15,4 8 10-15,0 1-9 16,0-3 9-16,-2-1-5 16,-1-6-1-16,1-2 14 15,-2-4-18-15,-1-5 8 0,2-6 7 16,0-2-12-1,2-4 4-15,-2-3-5 0,2-1 1 16,-2-3-3-16,-2-2 0 16,3 1 0-16,-4-2 0 15,3 0 0-15,-1 0-70 16,4 0-74-16,6 0-89 16,3-10-302-16</inkml:trace>
  <inkml:trace contextRef="#ctx0" brushRef="#br0" timeOffset="41978">25622 17172 363 0,'0'0'286'16,"0"0"-179"-16,0 0 19 0,0 0-52 15,0 0-21-15,0 0 4 16,-10-4-23-16,-4 4-3 15,-2 5 7-15,-10 15 14 16,1 11-15-16,-3 4-15 16,1 6 10-16,2-1 3 15,4-4-8-15,3 1-2 16,7-6-11-16,5-3-3 0,6-1-1 16,0-2-4-1,0-1 3-15,8-1-3 16,7 0-3-16,6-4 8 0,1-1-9 15,3-2 1 1,2-3 6-16,3-5-9 0,2-5 6 16,2-3-1-16,0 0 5 15,-1-13-1-15,-2-7 10 16,-6-5 2-16,-9 0-6 16,-9 1-8-16,-7 2 4 15,0 9-4-15,-7 3-4 16,-13 4-3-1,-2 5 3-15,-8 1-3 0,1 0 0 16,0 11-4-16,0 7 1 16,7 3-1-16,7 2-3 15,5 1-20-15,8 1-127 0,2-4-108 16,2-2-221 0</inkml:trace>
  <inkml:trace contextRef="#ctx0" brushRef="#br0" timeOffset="43589.24">26174 17109 664 0,'0'0'109'0,"0"0"6"16,0 0-9-16,0 0-54 16,0 0-36-16,0 0 31 15,12-7 51-15,23 7-9 16,9 0-6-16,4-4-55 15,3 1-6-15,-5-1-9 16,-9 0 6-16,-10 1 14 0,-13 0-4 16,-8 2 2-1,-6 1-2-15,0 0-23 16,0 14-6-16,0 17-3 0,0 17 3 16,0 7 7-1,-3-2-2-15,1-1 0 0,1-6-1 16,-1-8-2-16,-3-4-2 15,2-6 0-15,0-5-7 16,-1-5-42-16,-3-4-171 16,-4-7-97-16,1-7-570 15</inkml:trace>
  <inkml:trace contextRef="#ctx0" brushRef="#br0" timeOffset="43947.05">26237 17413 372 0,'0'0'508'0,"0"0"-375"16,0 0-29-16,0 0-52 0,0 0 13 16,121-7-18-16,-62 5-21 15,5 1 0-15,-1 1-26 16,-3-4 0-16,-5-1-4 16,-7-3-122-16,-2-5-286 15</inkml:trace>
  <inkml:trace contextRef="#ctx0" brushRef="#br0" timeOffset="44332.43">26911 17139 821 0,'0'0'130'0,"0"0"59"16,0 0-59-16,0 0-45 15,0 0-31-15,0 0-42 16,28-42 17-16,-6 38 12 16,1 4-7-16,3 0-5 15,-1 0-20-15,-3 19-3 16,-5 12-4-16,-8 10-1 0,-5 9 14 16,-4 3-11-16,0 0 3 15,0-7 0 1,-4-3-3-16,-2-10-4 15,1-3 2-15,2-6-2 0,0-2-1 16,3-5-3-16,0-4-74 16,0-2-74-1,0-8-67-15,2-3-236 0</inkml:trace>
  <inkml:trace contextRef="#ctx0" brushRef="#br0" timeOffset="44594.25">26796 17397 677 0,'0'0'136'16,"0"0"44"-16,0 0-25 16,0 0-86-16,0 0-6 15,0 0-20-15,123-18-10 0,-58 16-24 16,3 1-4 0,0-2-5-16,-5 0-9 0,-8 0-86 15,-6-5-218-15,-7-3-253 16</inkml:trace>
  <inkml:trace contextRef="#ctx0" brushRef="#br0" timeOffset="45818.39">27766 17152 641 0,'0'0'163'0,"0"0"17"0,0 0-28 16,0 0-68 0,0 0-32-16,0 0 1 0,-13-30-13 15,-4 30-25-15,-7 7 3 16,-7 16-5-16,-3 9 22 16,2 9-11-16,4 4-5 15,7 3 0-15,11-3-13 16,8-4 5-16,2-5-5 15,14-7-3 1,13-6 4-16,8-9-3 0,7-7 3 16,1-7 8-16,4 0-14 15,-3-14 7-15,-6-13-1 16,-8-9-2-16,-11-10 2 16,-10-7 0-16,-9-5 1 0,0 7-8 15,-14 7-2-15,-10 16 0 16,1 11 0-16,-1 10-13 15,4 7-74-15,4 0-107 16,8 11-149-16,8 5-195 16</inkml:trace>
  <inkml:trace contextRef="#ctx0" brushRef="#br0" timeOffset="46208.97">28193 17172 532 0,'0'0'417'15,"0"0"-250"-15,0 0-17 16,0 0-94-16,0 0-43 16,0 0-9-16,-37 46 33 15,17-6 33-15,1-1-35 16,8 1-8-16,6-4-3 15,5-5-12-15,4-2-1 16,17-8-2-16,12-6-4 16,10-5 3-16,3-6 0 15,3-4 3-15,-2 0-7 16,-6-14 0-16,-3-8 24 0,-10-6-6 16,-10-11 12-16,-8-1-11 15,-10-3-9-15,0 4-11 16,-19 6-3-16,-9 9-9 15,-4 10 9-15,-1 7-11 16,2 7-59-16,3 3-61 16,2 15-182-16,10 3-264 15</inkml:trace>
  <inkml:trace contextRef="#ctx0" brushRef="#br0" timeOffset="46784.3">28988 17221 480 0,'0'0'344'15,"0"0"-165"-15,0 0 2 16,0 0-80-16,0 0-27 15,0 0-38-15,-30-38-19 16,14 49-14-16,-10 13 2 16,-5 9 39-16,0 3-5 15,4 1-10-15,6 0-4 16,11-2-17-16,5-1 4 16,5-6-12-16,6-1 0 0,21-6 3 15,9-5 2-15,8-5-1 16,4-8 2-1,3-3-2-15,-5-2 4 16,-3-16-2-16,-7-8 0 0,-11-9 26 16,-9-10-8-16,-10-4-10 15,-6-5-13-15,-14 8-1 16,-16 7 0-16,-4 12-6 16,1 15-22-16,3 9-56 15,5 3-133-15,4 0-164 16,7 10-438-16</inkml:trace>
  <inkml:trace contextRef="#ctx0" brushRef="#br0" timeOffset="47346.85">29578 17156 723 0,'0'0'170'16,"0"0"41"-16,0 0-82 0,0 0-48 16,0 0-26-16,0 0-29 15,0-17-16-15,-13 17-9 16,-7 10 5-16,-7 7 5 16,-2 4-5-16,1 7 11 15,1 5 18-15,8-1-9 16,5 3-7-16,7-2-9 15,7-2-7-15,0-3 6 16,7-1-5 0,17-5 6-16,10-5-1 0,7-4-5 15,2-6 5-15,5-7-2 0,-2 0 5 16,-3-10 0 0,-5-12-11-16,-7-9 5 0,-6-9 4 15,-7-5-1-15,-6-2 5 16,-12 7-6-16,0 3 0 15,-13 9-8-15,-14 8-1 16,-3 9 0-16,-4 8-8 16,-1 3-99-16,1 0-158 15,3 11-298-15</inkml:trace>
  <inkml:trace contextRef="#ctx0" brushRef="#br0" timeOffset="48557.85">30332 17102 374 0,'0'0'274'0,"0"0"-137"0,0 0 29 16,0 0-29-16,0 0-37 15,0 0-20-15,27-46 1 16,-27 46-6-16,0 0-19 16,-3 0-37-16,-19 0-15 15,-11 10 3-15,-8 12 2 0,-5 8 9 16,8 5-5 0,3 10-4-16,10 5 4 0,10-1-5 15,14-4-1 1,1-4-4-16,16-4 1 0,15-6 2 15,7-6 1-15,5-8-4 16,-1-8 3-16,-4-8-1 16,-2-1 2-16,-4 0 1 15,-9-13-5-15,-6-7 31 16,-8-3-19-16,-9-1-5 0,0-2-10 16,-15 6-6-1,-12 6 5-15,-2 9-1 16,1 5-7-16,1 0-44 15,8 8-62-15,7 10-137 0,12 1-106 16,0 1-475 0</inkml:trace>
  <inkml:trace contextRef="#ctx0" brushRef="#br0" timeOffset="49006.5">30929 17112 624 0,'0'0'365'16,"0"0"-184"-16,0 0-2 15,0 0-45-15,0 0-57 16,0 0-51-16,10-35-25 15,-10 63 6-15,-7 19-7 0,0 10 22 16,1 8 9-16,3 1-1 16,3-10-21-16,0-7-3 15,0-6-5-15,0-5-1 16,0-6-8-16,0-2-38 16,-2-10-160-16,-6-8-183 15</inkml:trace>
  <inkml:trace contextRef="#ctx0" brushRef="#br0" timeOffset="51703.63">21709 16263 384 0,'0'0'132'16,"0"0"-101"-16,0 0 5 15,0 0-25-15,0 0 1 16,0 0 5-16,0 0 16 16,0 0 57-16,0 0-5 15,0 0-13-15,0 0-2 16,0 0-4-16,0 0-27 16,0 0-14-16,-2 0-12 15,2 0 0-15,0 0-13 16,0 0-11-16,0 1 7 15,0 2-149-15,11-3-59 16,10 0-302-16</inkml:trace>
  <inkml:trace contextRef="#ctx0" brushRef="#br0" timeOffset="52360.71">23173 15825 342 0,'0'0'182'0,"0"0"-125"0,0 0 59 16,0 0-41-16,0 0-17 16,0 0 6-16,14-69-32 15,-14 71-32-15,2 23 4 16,1 20-4-16,1 20 28 0,5 20 16 16,6 16 43-1,4 2-38-15,4 2-32 0,1-9 1 16,0-14-15-1,-6-12 1-15,-4-14-4 0,-7-10-2 16,-6-15 2-16,-1-10 2 16,0-10-2-16,0-5-74 15,0-6-202-15,-9-10-182 16</inkml:trace>
  <inkml:trace contextRef="#ctx0" brushRef="#br0" timeOffset="53196.8">21634 16375 558 0,'0'0'0'0,"0"0"-3"16,0 0 3-16,0 0 1 15,0 0 5-15,-90-19-1 0,68 9 4 16,0 0 8 0,4-4 4-16,0-2 6 0,3-3-4 15,3-7-14-15,2-5-9 16,0-5 5-16,0-10-4 16,1-1-1-16,2-4 3 15,-2-2-3-15,6 0 0 16,3-2-2-16,0-1 2 15,3-4-24-15,13-2-43 16,8-1-33-16,6-4-4 16,12-2-48-16,13-2 0 15</inkml:trace>
  <inkml:trace contextRef="#ctx0" brushRef="#br0" timeOffset="53601.81">21843 15238 175 0,'145'-68'76'16,"13"4"-29"-16,-3 6-47 0,-9 8 0 15,-14 13-98-15</inkml:trace>
  <inkml:trace contextRef="#ctx0" brushRef="#br0" timeOffset="55274.91">31338 16983 669 0,'0'0'125'0,"0"0"72"16,0 0-51-16,0 0-53 16,0 0-6-16,0 0-1 15,7-23-13-15,-7 23-35 16,0 7-27-16,-18 19-7 15,-10 11 27-15,-9 10 10 16,-5 8-2-16,2 6-20 16,6 1 1-16,8 1-12 15,14-5-4-15,11-7 1 0,1-8-5 16,10-3 4-16,17-8-3 16,6-6-1-16,5-6 5 15,4-12-3-15,2-5 2 16,-3-3 3-16,-8-4-1 15,-9-16 3-15,-15-7-2 16,-9-1-5-16,0 0-2 16,-15 4-2-16,-8 5 2 15,1 7-6-15,5 8-4 16,4 4-13-16,6 0-85 16,7 3-184-16,0 9-74 15,18-1-318-15</inkml:trace>
  <inkml:trace contextRef="#ctx0" brushRef="#br0" timeOffset="55619.71">32099 17077 958 0,'0'0'167'0,"0"0"19"0,0 0-48 16,0 0-120-16,0 0-11 15,-96 68 67-15,51-15-23 16,4 8-4-16,10 0-24 16,11-4-12-16,13-5-4 0,7-11-6 15,10-1 4 1,29-10 1-16,11-8-3 0,16-6 9 16,3-16-7-1,0 0-3-15,-1-29 9 0,-11-14-4 16,-8-15 27-1,-13-10-7-15,-17-2-18 0,-16 4 1 16,-3 9-10-16,-21 15-3 16,-16 10-5-16,-9 16-9 15,-13 7-90-15,-21 5-132 16,-16 3-495-16</inkml:trace>
  <inkml:trace contextRef="#ctx0" brushRef="#br0" timeOffset="57495.98">18974 17186 347 0,'0'0'690'16,"0"0"-587"-16,0 0 68 15,0 0-58-15,0 0-75 16,0 0-38-16,-30 33 0 16,30 35 5-16,0 0 0 15,2-3 8-15,1-10 4 16,0-7-14-16,-3-9 1 16,0-10-4-16,0-11 2 15,0-10-4-15,0-6 3 0,0-2-1 16,0-10 20-16,1-20-4 15,3-13-16-15,1-11-6 16,1-5 2-16,-3-8 0 16,2 2 4-1,-2 12 3-15,0 13 2 0,0 19 0 16,-1 18-3-16,0 3-2 16,-1 28-11-16,7 18 6 15,4 7 5-15,6 1 6 16,1-9 0-16,1-7-1 15,-3-13-3-15,-5-9-4 16,-2-9 5-16,3-7 0 16,3-7 2-16,7-20 11 15,3-12-14-15,3-11 1 16,-3-15 0-16,-3-1 0 0,-2 7 0 16,-8 14 4-16,-5 21 4 15,-5 18 35-15,-3 6-31 16,1 24-15-16,4 22 0 15,1 10-1-15,2 4 2 16,0 0 1-16,0-7-2 16,-1-5 0-16,2-4-2 15,1-4-82-15,4-11-126 16,4-8-168-16,7-16-530 16</inkml:trace>
  <inkml:trace contextRef="#ctx0" brushRef="#br0" timeOffset="57839.88">19684 17337 609 0,'0'0'171'0,"0"0"1"16,0 0-36-16,0 0-85 16,-101-7 0-16,66 33-8 15,2 8 14-15,10 3-21 16,11-2-14-16,8-4-13 15,4-5-8-15,7-7-1 16,14-12-1-16,7-4 1 0,4-3 16 16,-1-10-11-16,-1-12 2 15,-5-5-3 1,-3-1-1-16,-7 0 10 0,-2 5-8 16,-8 7 22-16,-3 9 21 15,-2 7-25-15,0 2-23 16,-10 22-15-16,-9 3 15 15,3 6 6-15,5-1-6 16,5-4-20-16,6-3-136 16,0-8-67-16,17-10-123 15</inkml:trace>
  <inkml:trace contextRef="#ctx0" brushRef="#br0" timeOffset="58270.78">19836 17387 617 0,'0'0'227'0,"0"0"-12"15,0 0-47-15,0 0-72 16,0 0-64-16,0 0-27 0,-3 16-5 16,-4 23 11-1,-5 4-5-15,3-4-5 0,-1-2-2 16,-1-4-5-16,2-8-53 16,3-10-121-16,3-12-204 15</inkml:trace>
  <inkml:trace contextRef="#ctx0" brushRef="#br0" timeOffset="58564.89">19738 17413 779 0,'0'0'167'0,"0"0"-13"15,0 0-78-15,0 0-64 16,0 0 3 0,109 29-7-16,-78-12-6 15,-2-1-4-15,-2-5-38 0,-2-4-194 16,2-7-260-16</inkml:trace>
  <inkml:trace contextRef="#ctx0" brushRef="#br0" timeOffset="59030.63">20070 17191 515 0,'0'0'136'0,"0"0"18"0,0 0-14 15,0 0-19-15,0 0-53 16,0 0 1-16,-10-11-27 16,10 11-14-16,0 0-7 15,2 0-18-15,17 0 2 16,11 0 4-16,4-3-7 15,1-2 5-15,-4-5-6 16,-7-3 0-16,-8-3 5 0,-7-1-4 16,-7-1 2-16,-2 4-1 15,0 2-2 1,0 2 4-16,-6 4 0 0,-3 3 4 16,3 3 5-16,-2 0-2 15,-1 0-6-15,-2 14-1 16,-2 12 5-16,4 9 10 15,2 13 11-15,4 7 2 16,0 1 14-16,2 1-30 16,-1-7 5-16,-1-6-8 15,0-4-7-15,-1-8-4 16,-1-2-3-16,-1-8 1 16,3-2-2-16,0-4-2 15,3-6-2-15,0-3-110 0,0-6-87 16,0-1-98-1,2 0-191-15</inkml:trace>
  <inkml:trace contextRef="#ctx0" brushRef="#br0" timeOffset="59403.24">20031 17499 624 0,'0'0'181'16,"0"0"-71"-16,0 0-22 15,0 0-66-15,89-38-8 16,-43 28-6-16,2 4-4 15,0-3-4-15,-5-1-77 16,-5-3-240-16,-5-3-278 16</inkml:trace>
  <inkml:trace contextRef="#ctx0" brushRef="#br0" timeOffset="59827.68">20433 17245 708 0,'0'0'184'15,"0"0"8"-15,0 0-95 16,0 0-71-16,0 0-23 15,0 0 13-15,-18 92 32 16,14-45 1-16,-1 2-9 16,0-4-29-16,0-3-5 15,5-3-6-15,0-6 5 16,0-5-10-16,0-7-71 16,5-5-88-16,5-12-154 15,-1-4-271-15</inkml:trace>
  <inkml:trace contextRef="#ctx0" brushRef="#br0" timeOffset="60183.68">20387 17367 417 0,'0'0'348'0,"0"0"-216"16,-36-104 31-16,36 72-59 16,0 8-55-16,15 7-32 15,9 8 7-15,4 9-11 16,4 0 6-16,0 16 12 15,-2 15 16-15,-9 6-21 16,-12 5-10-16,-9-1-12 16,0-5-6-16,-15-1 4 15,-7-6-4-15,-1-5-5 16,3-3-97-16,5-5-95 16,5-9-221-16</inkml:trace>
  <inkml:trace contextRef="#ctx0" brushRef="#br0" timeOffset="60375.06">20887 17258 153 0,'0'0'1061'0,"0"0"-917"15,0 0 37-15,0 0-107 16,0 0-28-16,0 0-16 16,-12-10-6-16,12 10-8 0,0 0-16 15,0 0-1-15,0 0-10 16,0 1-57 0,0 15-117-16,0 2-167 0,0 2-718 15</inkml:trace>
  <inkml:trace contextRef="#ctx0" brushRef="#br0" timeOffset="60441.56">20870 17668 1070 0,'0'0'202'0,"0"0"-32"16,0 0-81-16,0 0-60 15,0 0-20-15,0 0-8 0,-3 16-2 16,2-13-204-16,-3-3-676 15</inkml:trace>
  <inkml:trace contextRef="#ctx0" brushRef="#br0" timeOffset="108314.42">7649 16570 430 0,'0'0'82'0,"0"0"-43"16,0 0 80-16,0 0-53 16,0 0-21-16,0 0 14 15,0 0-35-15,0 0 18 16,0 0-38-16,0 0 10 16,0 0-17-16,0 0 3 15,0 0-10-15,0 0 6 0,10 0-90 16,2 0-2-1,7 0 16-15,3 0-65 0,0 0-67 16</inkml:trace>
  <inkml:trace contextRef="#ctx0" brushRef="#br0" timeOffset="108713.43">8237 16584 441 0,'0'0'13'0,"0"0"-4"0,0 0 62 16,0 0-6-16,0 0-62 15,0 0-2-15,4 2-1 16,-4 0-61-16,6 1-74 16,3-3-272-16</inkml:trace>
  <inkml:trace contextRef="#ctx0" brushRef="#br0" timeOffset="110428.27">8990 16591 189 0,'0'0'106'0,"0"0"-36"0,0 0 0 15,0 0 1 1,0 0-8-16,0 0-51 0,0 0 7 16,14-1-10-16,-14 1-2 15,0 0 0-15,0 0-7 16,0 0 0-16,1 0 6 15,-1 0 4-15,0 0-10 16,0 0 6-16,0 0-1 0,0 0 23 16,0 0-26-1,0 0-2-15,0-2 7 0,0 2 3 16,0 0-10-16,0 0 2 16,0 0 7-16,0 0-13 15,0 0 4 1,0 0-10-16,2 0-20 0,0 0-100 15,1 0-141-15</inkml:trace>
  <inkml:trace contextRef="#ctx0" brushRef="#br0" timeOffset="112113.95">9199 16616 223 0,'0'0'113'0,"0"0"-77"0,0 0 16 16,0 0-40-16,0 0 17 15,0 0-18-15,0 0-2 16,0 0 5-16,0 0-6 16,0 0-9-16,0 0 1 15,0 0-33-15,0 1-32 16,0 0-184-16</inkml:trace>
  <inkml:trace contextRef="#ctx0" brushRef="#br0" timeOffset="144471.15">6352 16872 126 0,'0'0'60'15,"0"0"-20"-15,0 0 16 16,0 0 0-16,0 0-37 16,99 0 21-16,-69 0 32 15,4 0-52-15,0 0 16 0,0 0-5 16,-1 0-25-16,-3 0 22 16,-3 0-28-16,-3 0 5 15,1 0-8-15,2 0 11 16,0 0-8-16,7 0 0 15,2 0 7 1,3 0-10-16,1 0 3 0,-1 0 0 16,4 0-14-16,-4-1 27 15,1-1-13-15,-5 1 0 16,-1 0 4-16,-1-1-10 16,0 1 6-16,4 1 0 15,-3-2-7 1,2 2 14-16,-2-1-7 0,1 1 0 0,1 0 3 15,-2 0-8-15,6 0 5 16,-4-3 0-16,-2 2-7 16,-1 1 14-1,0 0-7-15,0 0 0 0,0 0 8 16,1 0-14-16,4 0 6 16,1 0 0-16,0 0-7 15,0 0 13-15,3 0-6 16,-2 0 0-16,-1 0-10 15,4 0 10-15,-1 0-31 16,-2 0 16-16,0 0 0 16,-1 0 18-16,-1 0-3 15,-4 0 0-15,4 0 6 16,-2 0-12-16,0 0 6 0,0 0 0 16,6 0-1-1,-1 0 4-15,0 0-3 0,-1 0 0 16,2 1 6-16,0 2-10 15,-2-3 4-15,5 1 0 16,-3-1-5-16,-1 2 12 16,1-1-7-1,0-1 0-15,1 2 6 16,0-2-10-16,-1 1 4 0,0 0 0 16,1-1-4-16,0 2 14 15,1-2-10-15,-1 0 0 16,3 1 2-16,3-1-8 0,-1 2 6 15,1-2 0 1,-4 0-2-16,-2 0 8 16,-2 0-6-16,-7 0 0 15,2 0 3-15,0 0-12 0,-2 0 9 16,3-2 0-16,-1 1-2 16,4-1 13-16,1 1-9 15,-1-2-2-15,0 2 9 16,-1 1-14-16,1 0 5 15,-4 0 0-15,0 0-4 16,-2 0 11-16,-1 0-7 16,3 0 0-16,-2 0 4 15,3-2-7-15,-4 1 3 0,1-3 0 16,-1 2-1-16,2-1 10 16,1 2-9-16,1 1 0 15,4-3 1-15,4 3-8 16,4 0 13-16,1 0-6 15,-4 0 0-15,-1 0 9 16,-1 0-5-16,-3 0 2 16,1 0-5-16,1 0 0 15,2 0 0-15,1-3-1 16,-1 2 0-16,-1-2 8 16,1-1-8-16,0 1 0 15,0 0 0-15,-2 1-1 16,3-1 9-16,-2 3-8 0,2-2 21 15,-3 2-16-15,3 0 21 16,-5-1-26-16,-1 0 4 16,-2-1-5-16,-3 1 5 15,-2 0-4-15,-2 1 0 16,5 0 14-16,-3 0-17 16,4 0 3-16,-1 0 0 15,2 0 3-15,0 0-3 16,-2 0 0-16,0 0 0 15,-2 0 9-15,3 0-14 16,-3 0 5-16,1 1 0 16,-1 0-8-16,2-1 15 15,0 2-7-15,0-2 0 16,-5 0 9-16,4 0-13 0,-2 0 4 16,-3 0 0-16,0 0-6 15,-3 0 11 1,3 0-5-16,0 0 0 0,1 0 6 15,-1 0-9-15,7 0 3 16,-3 0 0-16,5 0-1 16,0 0 8-16,3-2-7 15,-4 1 0-15,0-3 9 16,-4 0-11-16,-1-1 2 16,0 1 0-16,-3-2-1 15,1 2 5-15,-1 1-4 16,0-1 0-16,0 0 11 0,-2 1-9 15,0-2-2 1,-1 3 0-16,3 0 21 16,0-1-13-16,1 2-1 0,-1 1-7 15,0 0 9 1,-4 0-15-16,0 0 6 0,-1 0 0 16,-1 0 0-16,3 0 2 15,-2 0-2-15,1 0 0 16,-1 0 12-16,2-2-18 15,0 1 6-15,0 0 0 16,1 1-6-16,0 0 18 16,2 0-12-16,3 0 0 15,0 0 17-15,1 0-10 0,2 0-7 16,2 0 0 0,-2-2 5-16,0-1 9 0,-1 2-12 15,-2 0 3 1,-4-2 10-16,-2 0-5 0,-3 2-10 15,0-2 1 1,-2 2 15-16,4-1-3 0,0 2-13 16,1-1 1-16,0 1 15 15,0 0-17-15,0-2 1 16,1 2 0-16,1 0 1 16,-1 0 9-16,0 0-10 15,-1 0 0-15,0 0 15 16,0 0-12-16,1 0-3 0,-2 0 0 15,2 0 2 1,-3 0 10-16,1 0-12 0,-1 0 0 16,2 0 16-16,-1 0-15 15,0 2-1-15,3-1 0 16,-1 1-2-16,0-1 14 16,1-1-12-16,-3 0 0 15,1 0 13-15,3 0-3 16,-2 0-10-16,2 1 0 15,0 1 10-15,-4-1 7 16,2 2-12-16,3 0-5 16,-1-1 14-16,3 1-5 15,0 0-9-15,-2-2 0 16,5 1 15-16,-4-1-3 16,1-1-1-16,2 2-5 0,-4-2 5 15,2 1 2 1,0 1-13-16,-2-2 0 0,3 0 0 15,-1 0 11-15,2 1-11 16,-2-1 0-16,-4 0 10 16,0 0-17-16,-4 0 7 15,0 0 0-15,-3 0-1 16,1 0 8-16,-1 0-7 16,2 0 0-16,4 0 9 15,-1 0-14-15,0 0 5 16,0 0 0-16,3 0-7 15,3 0 15-15,5 0-8 16,0 0 0-16,2 0 7 16,-2 3-12-16,0-2 5 0,1 1 0 15,1 1-6 1,3-1 22-16,-2 1-16 0,-1 0 7 16,-4 0-3-16,0 0 27 15,-5 0-26-15,-1 0-5 16,0-1 0-16,1 4 15 15,-5-3-15-15,0 1 0 16,0-2 7-16,-1-1-5 16,2-1-2-16,1 1 0 15,2-1 0-15,-2 0 14 16,1 0-14-16,-2 0 0 16,3 0 5-16,0 0-11 0,-2 2 6 15,-3-1 0 1,0-1-3-16,1 1 12 0,0 1-9 15,0-2 0 1,-1 0 6 0,-2 0-18-16,-4 0 13 0,-5 0-1 0,-2 0 0 15,-2 0 18-15,-1 0-18 16,0 0 0-16,0-3 6 16,-3 2 7-16,0 1-3 0,-3-2-10 15,0 1 0 1,0 0 13-16,-2-1-16 0,2 2 3 15,0 0 0-15,-2-1 2 16,1-1 13-16,-2 1-15 16,3-2 10-16,0 3 10 15,2-1-14-15,2-1-6 16,3 2 0-16,2-1 4 16,4 1 7-16,-2-2-11 15,0 2 3-15,-1-1 14 16,-4 0 0-16,-3-1-15 15,3 2 3-15,-2-1 12 16,1-1-9-16,0 1-8 16,0-1 0-16,-2 1 22 15,-1 1-22-15,-1-1 0 16,-2 1 0-16,-1 0-11 0,-1-2 20 16,2 2-9-16,-1 0 0 15,1 0 12-15,-2 0-15 16,1 0 3-16,-1-1 0 15,0 1-6-15,2-2 14 16,3 1-8-16,1-3 0 16,2 1 13-16,3 0-22 15,0-1 9-15,0 2 0 16,-5 1-9-16,-3-1 15 16,-1 1-6-16,-2 1 0 15,0 0 11 1,0 0-21-16,0 0 10 0,0 0-4 15,0 0-12-15,0 0-25 16,0 0 4-16,0 0-3 0,0 0-58 16,0 0-49-16,-13 0-87 15,-10-7-88-15</inkml:trace>
  <inkml:trace contextRef="#ctx0" brushRef="#br0" timeOffset="181999.59">7456 17801 441 0,'0'0'115'0,"0"0"-28"16,0 0 12-16,0 0-38 0,0 0-43 16,0 0 20-16,0 0 9 15,-3 0 0-15,3 0 27 16,0 0-30-16,-1 0-28 15,-1 0 8-15,-2 0-19 16,-2 0-4-16,-1 0-1 16,-1 0 3-16,2 0-1 15,3 0-2-15,0 0 4 16,0 0-10-16,1 0 11 16,2 0-5-16,0 0 0 15,0 0 6-15,0 0-11 0,0 0 5 16,0 0 0-16,0 0-6 15,0 0 6-15,0 0 0 16,0 0-1 0,8 0 3-16,6 0-9 0,6 0 7 15,7 0 0-15,6 0 0 16,3 4-24-16,3 3-71 16,2 0-34-16,0-1-67 15,-1-1-65-15</inkml:trace>
  <inkml:trace contextRef="#ctx0" brushRef="#br0" timeOffset="182525.59">8165 17881 377 0,'0'0'26'0,"0"0"-26"16,0 0-1-16,0 0 1 15,0 0 4-15,0 0-4 16,96 13 0-16,-76-12-53 16,1-1-72-16,-4 0-79 15</inkml:trace>
  <inkml:trace contextRef="#ctx0" brushRef="#br0" timeOffset="182920.34">8472 17897 233 0,'0'0'28'0,"0"0"17"0,0 0 6 15,0 0-20-15,0 0 2 16,0 0-28-16,69 8-5 16,-50-7-3-16,2 2-28 15,3 0-118-15</inkml:trace>
  <inkml:trace contextRef="#ctx0" brushRef="#br0" timeOffset="183191.5">8881 17946 300 0,'0'0'97'0,"0"0"-97"16,0 0-7-16,0 0-31 15,0 0-103-15</inkml:trace>
  <inkml:trace contextRef="#ctx0" brushRef="#br0" timeOffset="-178424.67">6679 16584 555 0,'0'0'70'16,"0"0"-36"-16,0 0 9 15,0 0 60-15,0 0-77 16,0 0 11-16,0 0 24 16,0 0-38-16,-51-42 33 15,36 42-48-15,-4 10 0 16,-8 11 9-16,-1 7-3 15,-2 9-14-15,-1 10 9 16,1 5 2-16,2 7 3 16,3 6-12-16,5 0 3 0,2 3 6 15,9 1-11-15,3 0 0 16,6-4-1-16,0-4 21 16,4-8-23-16,11-10 3 15,8-10 0-15,2-7-20 16,3-6 16-16,-1-9-12 15,-2-6-5-15,-5-3-45 16,-1-2-3-16,-5 0-62 16,1-14-52-16,-6-6-167 15</inkml:trace>
  <inkml:trace contextRef="#ctx0" brushRef="#br0" timeOffset="-177342.79">6649 17363 16 0,'0'0'599'15,"0"0"-526"-15,0 0 77 16,0 0-25-16,0 0-26 16,0 0-35-16,-22-33-45 15,22 33 38-15,0 0-47 16,0 0-9-16,0 0 8 0,0 0-2 16,0 4-7-16,16 16 0 15,4 9 10-15,2 1-2 16,-1 5-8-16,-6 0 0 15,-5-3 8-15,-10-2 3 16,0-1-11-16,-10-2 0 16,-18 1 16-16,-8 0-36 15,-6 3 20-15,-7 0-133 16,-1-3-195-16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4:12:31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7562 16690 458 0,'0'0'66'0,"0"0"42"16,0 0 48-16,0 0-71 16,0 0 0-16,0 0-9 15,0 0-29-15,0 0 4 0,-7 0-21 16,7 0-3 0,-2 0 17-16,-1 0-34 0,2 0 5 15,1 0-3 1,0 0 4-16,0 0-11 0,0 0-5 15,0 0 1-15,0 0-11 16,6 0 8-16,12 0 2 16,4 0 0-16,4 0 0 15,-1 0-14-15,3 0-66 16,-1 0-64-16,-2 0-46 16,-1 0-93-1</inkml:trace>
  <inkml:trace contextRef="#ctx0" brushRef="#br0" timeOffset="693.38">8359 16758 415 0,'0'0'175'16,"0"0"-154"-16,0 0 86 0,0 0-17 0,0 0-52 15,0 0 36-15,-4 0-40 16,4 0-11-16,0 0-22 0,0 0 14 16,13 0-15-1,5 0 11-15,12 0-10 16,0 0-2-16,1 0-7 0,-3-2-120 15,-4-2-103 1</inkml:trace>
  <inkml:trace contextRef="#ctx0" brushRef="#br0" timeOffset="14267.83">6842 15728 223 0,'0'0'242'0,"0"0"-220"16,0 0 37-16,0 0 3 15,0 0-20-15,0 0-21 16,0 0-6-16,0 0 36 16,0-16-20-16,0 16 4 15,0-1 16-15,0 1-40 16,0 0 16-16,0 0-26 15,0 0 11-15,0 0-7 0,0 0-5 16,0 0 0 0,0 0 0-16,0 0 2 0,0 0-5 15,6 0 3-15,13 0 0 16,5 0-9-16,7 1 9 16,2 6-2-16,4 0-5 15,1 1-73-15,3-4-31 16,0 0-64-1,-4-4-231-15</inkml:trace>
  <inkml:trace contextRef="#ctx0" brushRef="#br0" timeOffset="14788.91">7686 15694 613 0,'0'0'21'0,"0"0"14"0,0 0-16 0,0 0-19 16,0 0-4-16,0 0-8 16,24 0 2-16,-2 0-20 15,4 3-16-15,-1 0-20 16,-2-3-152-16</inkml:trace>
  <inkml:trace contextRef="#ctx0" brushRef="#br0" timeOffset="29911.23">7910 15096 184 0,'0'0'79'16,"0"0"-29"-16,0 0 3 16,0 0 28-16,0 0-39 15,0 0-25-15,0 0 17 0,0 0-33 16,0-20 24-1,0 19 13-15,0-1-18 0,0-1 28 16,0 2-20-16,0-2-21 16,1 0 4-16,1-1-3 15,-1 0-8-15,2-2 0 16,-1-1 7-16,2-1-8 16,1-2 1-16,2 0 0 15,-1-3-6-15,3 0 12 16,3 0-6-16,0-3 0 0,3 3 8 15,0 3-15-15,-3 3 7 16,3 4 0-16,0-1-4 31,1 3 5-31,5 1-1 0,1 0 0 16,2 0 6-16,3 0-12 16,-3 0 6-16,-3 5-4 0,-3 1-10 15,-5-2 2-15,-1 2-10 16,-6-2 19-16,-3 2-22 15,0 0 19-15,3-1 3 16,-3 4 3-16,0-1-12 16,1-2 14-16,-1 1-2 15,-1-5 0-15,-2 0 0 0,0-1-9 16,0-1 5 0,0 2-24-16,0-2 15 0,0 1 3 15,-5 0 10-15,1 1-38 16,0-2-122-16,-4 0 28 15</inkml:trace>
  <inkml:trace contextRef="#ctx0" brushRef="#br0" timeOffset="85173.23">3159 17932 608 0,'0'0'33'0,"0"0"36"0,0 0 45 15,0 0-86-15,0 0 8 16,0 0 14-16,-5-23-39 15,5 23-8-15,0 9 1 16,4 8-4-16,5 4 14 16,0 3-7-16,4 0-1 15,-5-1-6-15,-1-6 12 0,-2-3-21 16,-2-6 9 0,0-4 0-16,-3-1 3 15,0-2 5-15,0-1-7 16,0 0 17-16,0 0-16 0,0 0 27 15,0-11-14-15,0-5-5 16,-5-6 6-16,1 1-9 16,1-3 2-16,3 3 10 15,0 3-16-15,0 2 13 16,3 6-13-16,3 3-3 16,4 4 4-16,-1 3 8 15,3 0-12-15,3 10 0 16,5 10 6-16,-1 0-8 15,-3 5 2-15,-4 2 0 0,-3-3-7 16,-4-3 12-16,-4-3-5 16,-1-5 0-1,0-3 6-15,0-3-13 0,0-7 9 16,0 0-2-16,0 0 11 16,0 0-1-1,0-10-2-15,0-10-8 0,0-9 0 16,-1-2-2-16,1 0 2 31,0 3 0-15,5 5-5-1,9 7 17 1,5 5-12-16,-2 7 0 0,-1 4 11 0,1 0-15 16,-3 1 4-16,-3 16 0 15,1 3-8-15,-2 1 15 0,-2 3-7 0,-2 0 0 16,-3-4-10-16,0-3 9 0,1-7-69 0,2-5-89 15,2-3-76-15,-2-2-84 16</inkml:trace>
  <inkml:trace contextRef="#ctx0" brushRef="#br0" timeOffset="86264.83">3746 17945 118 0,'0'0'282'16,"0"0"-250"0,0 0 45-16,0 0-14 0,0 0-52 15,0 0 40 1,24-55 26-16,-24 39-35 0,0 1 17 16,0-1 9-16,0 3 0 15,-6 3 11 1,-2 5-23-16,1 2-11 0,-2 3-5 15,-3 0-34-15,1 0 2 16,-3 7 9-16,-3 9-14 16,4 2 14-16,7 2-17 15,1-3 0-15,4-2-2 16,1-4 9-16,0-2-7 16,0-3 0-1,3-2-4-15,3-4-6 0,0 0 5 16,1 0 5-16,4-6-3 0,-2-8 14 15,-2-2-10 1,0 3-1-16,-5 1 11 0,1 7-14 16,-3 5 3-16,0 0 0 15,0 0 3-15,0 0 1 16,0 0-8-16,0 0 3 16,0 3 1-16,3 6-7 15,3 1 7-15,2 0 0 0,2 0-1 16,2-2 9-16,1-1-16 15,5-1 6-15,3-3-28 16,4-3 20-16,-2 0-8 16,4-6 6-1,-5-4 6-15,0-1-2 16,-2 1 8-16,-1-2 0 0,-1-1 6 16,-3 0-9-16,-3-1 3 15,-3 3 0-15,-2-1-1 16,-4 1 12-16,-1 1-11 15,-2 2 8-15,0 0-8 16,0 2 33-16,0-1-33 16,-3 4 27-16,-5 0 7 15,0 2-21-15,-3 1 3 16,-3 0-16-16,0 0 5 0,0 7-1 16,1 3-2-1,5-1-2-15,2 1 0 16,3-1 6-16,0 2-6 0,3-1 0 15,0 1 1 1,0 1-7-16,0-1 6 16,2 2 0-16,8-4-2 15,5 4 10 1,3 1-10-16,3 2 2 16,4 1 0-16,1 4 4 15,-1 1-4-15,-1 2 0 16,-5 2-3-1,-4-4 17 1,0-1-14-16,-1 2 0 0,-5 0 6 0,1-4-1 16,-7-3-4-16,0-1-1 0,-3-3 1 0,0-4 13 0,0 2-8 15,0-3 24 1,-6-2-16-16,-4-1 29 16,-1-4-28-16,-4 0-1 0,2-14 12 15,-1-5-19-15,1-2 8 16,7-2-15-1,3 1 0-15,3-2 6 0,0 1-5 16,15-2-1-16,4 4 0 16,2 1 4-1,3 4-7-15,-6 5 3 0,1 1 0 16,-4 3-13-16,0 3-12 16,3 3-42-16,0-2-31 15,3 1-90-15,-2 1-208 0</inkml:trace>
  <inkml:trace contextRef="#ctx0" brushRef="#br0" timeOffset="86410.61">4459 17965 865 0,'0'0'228'16,"0"0"-220"-16,0 0-8 15,0 0-5-15,0 0-283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3:54:57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12062 6066 818 0,'0'0'87'0,"0"0"-20"0,0 0 68 16,0 0-50-16,0 0-20 0,0 0-10 16,0 0-8-16,24-46-19 15,-24 46-4 1,4 9-16-16,4 9 5 0,1 11 2 16,1 2-5-16,2-3-1 15,-1-2 1-15,2-9-6 16,-3-6 4-16,1-5-5 15,4-5 5-15,4-1-1 16,11-5 12-16,9-17-2 16,1-11-8-16,0-3-2 15,0-2 0-15,-7 1-5 0,-10 9 0 16,-4 4-2 0,-7 7 2-16,-3 6 0 0,-3 2-2 15,-1 2-2-15,-1 2-3 16,1 1-54-16,-4 1-74 15,1 3-107-15,-2 0-284 16</inkml:trace>
  <inkml:trace contextRef="#ctx0" brushRef="#br0" timeOffset="11735.33">6312 4042 748 0,'0'0'8'0,"0"0"27"16,0 0 90-16,0 0 6 16,0 0 3-16,0 0-30 15,0 0 0-15,-72-51-62 16,34 76-40-16,-1 16 33 0,-2 12-15 16,7 12-8-1,13 3-1-15,11-2 3 0,10-2-14 16,7-8 0-1,26-7 4 1,15-9-18-16,9-15 14 0,11-11-17 0,7-14 13 16,2-4-46-16,-5-24-16 15,-6-13-32-15,-8-14-39 16,-12-14-34-16,-10-13-45 16,-12-8 116-16,-9 0 100 15,-9 6 43-15,-5 13 93 16,-1 17 38-16,0 13-55 15,0 14 7-15,0 14-29 16,0 9-10-16,0 4-48 16,0 24-39-16,0 21-2 15,0 20 2-15,0 13 13 16,0 4 19-16,0-2-32 16,0-4 4-16,0-7-9 0,15-11-2 15,8-8-9-15,11-14-30 16,9-12-72-16,5-14-10 15,10-10-107-15,-1-17-79 16,-1-18-316-16</inkml:trace>
  <inkml:trace contextRef="#ctx0" brushRef="#br0" timeOffset="12068.58">7279 4081 459 0,'0'0'336'0,"0"0"-195"15,0 0 39 1,0 0-62-16,-91-41-67 0,57 75-38 15,-4 10 29-15,2 9 30 16,11-2-71-16,10-6 19 16,9-9-20-16,6-6-14 15,0-11 12-15,18-8-10 16,1-8 8-16,4-3 3 16,4-11 2-16,-2-18 11 15,2-8-10-15,-5 2 9 16,-10 5-2-16,-3 11-6 15,-6 12-3-15,-3 7 1 16,2 0-1-16,3 18-8 16,3 9-5-16,6 7 13 15,2 0 4-15,-1-3-4 0,3-5-39 16,-2-2-47 0,2-4-49-16,4-7-64 0,2-9-129 15,5-4-290 1</inkml:trace>
  <inkml:trace contextRef="#ctx0" brushRef="#br0" timeOffset="12452.65">7792 4117 680 0,'0'0'112'15,"0"0"-26"-15,0 0 98 16,0 0-125-16,0 0-8 15,0 0 22-15,-49-32-66 16,15 32 12-16,-13 14-3 0,0 3-6 16,3 1 32-16,11-1-22 15,17-1-6-15,13 1-14 16,3 1-31-16,27 6 19 16,19 4 8-16,8-1 4 15,4-2-7 1,-9-2 9-16,-16-6-2 0,-13-6 0 15,-12-4 8-15,-8-4-8 16,0 0 4-16,-25 2 14 16,-14 2 28-16,-16 2-41 0,1-2 1 15,8-6-6 1,13-1 5-16,17 0-10 16,11 0-23-16,5-1-78 0,21-9-16 15,16-3-120-15,13-2-23 16,10-2-118-16</inkml:trace>
  <inkml:trace contextRef="#ctx0" brushRef="#br0" timeOffset="12763.83">8178 4093 551 0,'0'0'204'0,"0"0"-103"0,0 0 84 0,0 0-69 16,0 0-23-16,0 0-63 0,-58-28-7 15,17 45-12-15,0 1 4 16,13 3 3-16,17 1-18 16,11 2-10-16,8 2 2 15,25 3-17-15,6-1 23 16,2-3-8-16,-5-1 10 16,-12-4-10-16,-12-6 15 15,-9-4-5-15,-3 0 0 16,-2-2-19-16,-18 4 19 15,-6-1 24-15,-4-1-23 16,-1-6-1-16,5-4-45 16,12 0-81-16,12-10-131 15,2-10-186-15</inkml:trace>
  <inkml:trace contextRef="#ctx0" brushRef="#br0" timeOffset="12948.39">8402 4168 1028 0,'0'0'166'0,"0"0"-122"0,0 0 20 16,0 0-64-16,0 0 15 15,0 0 17-15,0 86 0 16,0-56-27-16,0-2 8 0,0-1-13 16,-4-5-38-1,4-3-109-15,0-14-188 0,0-5-383 16</inkml:trace>
  <inkml:trace contextRef="#ctx0" brushRef="#br0" timeOffset="13107.9">8404 4032 1107 0,'0'0'61'0,"0"0"-31"15,0 0 31-15,0 0-61 16,0 0-54-16,0 0-109 15,4 3-5-15,8 2-299 16</inkml:trace>
  <inkml:trace contextRef="#ctx0" brushRef="#br0" timeOffset="13858.62">8623 3991 722 0,'0'0'134'0,"0"0"-118"16,0 0 2-16,0 0 35 0,85-43-47 15,-70 26-6-15,-2-2 41 16,-4-6-15-16,-3 0 18 16,-4 0 19-16,-2-1-11 0,0 6 33 15,0 5-31 1,0 6 14-16,0 5 11 0,-3 4-44 15,0 0 16-15,1 0-51 16,-2 7-2-16,-2 17-11 16,-3 13 10-16,3 14 3 15,0 8 39 1,6 7-37-16,0 6 30 0,0 2-2 16,0-3-23-16,0-2 29 15,3-1-36-15,6-2 1 16,3-5 3-16,-3-3 7 15,-2-8-11-15,2-7 0 16,-1-6 13-16,-2-4-18 16,0-7 5-16,1-4 0 15,2-5-4-15,-3-6 6 16,3-4-2-16,4-6 0 16,7-1-22-16,8 0 18 15,8-12-16-15,1-11 2 0,0-4 7 16,-7-4-33-16,-10-4 19 15,-10-5-1-15,-10-5-29 16,-15-5 34-16,-25-2-23 16,-15 6 26-16,-6 8 16 15,0 8-10-15,11 11 12 16,12 6 42-16,18 4-25 16,13 4 26-16,7 2-41 15,0-1 8-15,7 1-20 0,16-4 11 16,8-3-1-1,15 0 0-15,-1 0 3 0,4 2-4 16,-7 2 1-16,-5 6 0 16,-10 0-7-16,-6 0 5 15,-9 18 0 1,3 8-12-16,-8 5 10 0,-1 3-5 16,-3-2 10-16,1-1-1 15,-1-3 0-15,0-5-39 16,-1-5-55-16,1-6-76 15,-3-12-172-15,0 0-397 16</inkml:trace>
  <inkml:trace contextRef="#ctx0" brushRef="#br0" timeOffset="14026.45">9004 4037 1149 0,'0'0'27'16,"0"0"69"-1,0 0 1-15,0 0-85 0,0 0-12 16,0 0-12-16,16-9-38 16,-1 31-113-16,3 3-158 15</inkml:trace>
  <inkml:trace contextRef="#ctx0" brushRef="#br0" timeOffset="14253.11">9309 4120 822 0,'0'0'289'0,"0"0"-193"16,0 0-5-16,0 0-56 0,0 0-33 0,0 0-2 15,-51 86 38-15,43-50-30 16,6 0 0-16,2-1-16 15,5 0-9-15,20-6-61 16,8-4-52 0,8-8-169-16,0-9-206 15</inkml:trace>
  <inkml:trace contextRef="#ctx0" brushRef="#br0" timeOffset="14910.43">9672 4161 948 0,'0'0'91'16,"0"0"-56"-16,0 0 47 16,-87 51-26-16,66-19-14 15,2 2 27-15,8-3-45 16,6-2-24-16,5-8 0 16,0-9-14-16,7-5 13 0,11-7-9 15,6 0 4 1,3-5-8-16,-2-12 11 0,-2-1 3 15,-6 2 3-15,-6 3 1 16,-4 6 10-16,-5 4 6 16,-2 3 2-16,0 0 7 15,0 0-29-15,0 13-10 16,0 6 10-16,0 3 4 16,0-1 3-16,3-1-6 15,13-6 0-15,8-5-2 16,12-9 0-1,1 0-13-15,6-15-6 0,2-13-28 16,-2-7-29-16,-5-12 1 16,-7-6 47-16,-10-6 29 0,-9 2 18 15,-6 8 25-15,-5 13 50 16,-1 14-23 0,0 12 3-16,0 7-15 15,0 3-28-15,0 4-30 16,-9 23-17-16,-1 10 17 0,0 8 13 15,2 2-6-15,8-5-7 16,0-5 0-16,6-8 0 16,12-7-5-16,10-4 4 15,5-11-10-15,4-7 0 16,5 0-24-16,0-13 1 16,-6-10 2-16,-5-5 24 15,-7 0 2-15,-9 4 12 16,-6 6-3-16,-3 7 21 0,-6 5 8 15,0 5 4-15,0 1-36 16,0 0-16-16,0 7 4 16,0 8-26-16,0 4 21 15,0 0-44-15,0-3-73 16,6-4-91-16,1-6-156 16</inkml:trace>
  <inkml:trace contextRef="#ctx0" brushRef="#br0" timeOffset="15132.77">10180 4096 1191 0,'0'0'101'0,"0"0"-32"15,0 0 28-15,0 0-97 16,0 0 3-16,0 0-3 15,0 0 0-15,94-31-72 16,-61 31-84-16,0 0-141 16,-2-1-223-16</inkml:trace>
  <inkml:trace contextRef="#ctx0" brushRef="#br0" timeOffset="15710.58">10619 4050 845 0,'0'0'52'0,"0"0"26"0,0 0 37 15,-58 83-32-15,49-55-36 16,3-1-5-16,5-5 16 16,1-3-45-16,0-6-6 15,1-5-7-15,9-5 1 16,1-3-6-16,0 0 10 15,6 0-2-15,3-10 12 16,-2-9-13-16,1 0 8 16,-4-2-10-16,-3 3 7 15,-8 3 5-15,-2 4-1 16,-2 4 34-16,0 1-5 0,0 0-31 16,0-1 5-1,0-2-14-15,1-3 7 0,7-3-13 16,5-3 6-16,1 0 0 15,2 3-7-15,-1 5 15 16,3 6-8-16,0 4 0 16,4 0-7-16,3 10-5 15,1 9 12-15,-5 3 0 16,-5 1-5-16,-7-1 6 16,-7-4-1-16,-2-4 0 15,0-4 8-15,0-4 3 16,-5-3-6-16,2-3 3 0,2 0 21 15,1-7-24 1,0-18 16-16,0-4-21 16,7-5 3-16,11 4-10 0,3 8 7 15,3 11 0 1,1 9-10-16,5 2 8 0,0 12 2 16,-3 11 0-16,-4 3-2 15,-9 4-7-15,-12-3-30 16,-2 1-164-16,-20-10-407 15</inkml:trace>
  <inkml:trace contextRef="#ctx0" brushRef="#br0" timeOffset="16425.46">11898 4006 1047 0,'0'0'74'15,"0"0"71"-15,-88-3-34 0,61 21-88 16,1 8 21 0,7 5-39-16,7 3-3 0,9 0-4 15,3-6-14-15,5-4 16 16,13-7-2-16,6-6 12 16,2-11-17-16,4 0 7 15,2-13 0-15,-1-15-2 16,-4-10 2-16,-7-9-12 15,-9-5 7 1,-8-5 4-16,-3-3 1 0,0 2 0 16,0 8 4-16,5 8 31 15,4 13-33-15,5 9 15 0,0 12-17 16,4 8 7-16,1 1-18 16,1 30 11-1,-1 17 0-15,-4 15 14 16,-6 12-12-16,-9 7 35 0,0 3-15 15,-14 1-20-15,-1-6 26 16,-1-6-28-16,5-12 0 16,7-13-2-16,4-11 1 15,0-12-11-15,12-12-4 16,9-13-20-16,6-1 32 16,1-19-7-16,-1-14 1 15,-3-6-6-15,-11-2-29 16,-13 4 38-16,0 8 7 0,-18 6 2 15,-1 8 20-15,4 7 4 16,12 4 4-16,3-1 0 16,0-1-30-16,30-6 0 15,9-4-13-15,13-7-91 16,0-7-227-16,0-9-508 16</inkml:trace>
  <inkml:trace contextRef="#ctx0" brushRef="#br0" timeOffset="17510.89">12942 4093 978 0,'0'0'112'0,"0"0"-63"16,0 0 82-1,0 0-95-15,0 0-23 0,0 0 20 16,49 68-22-1,-46-26 17-15,-3-1 12 0,0-5-22 16,-3-10 14-16,-6-7-23 16,4-9-3-16,3-7 13 15,2-3-17-15,0 0 26 16,0-6 16-16,0-18-31 16,5-16 3-16,11-12-16 15,3-6 0 1,2 3-2-16,2 9 7 0,-4 16-5 0,-3 13 1 15,1 14 14-15,1 3-20 16,4 13 5-16,5 19 0 16,0 11-4-16,1 3 12 15,-7 1-8 1,-3-8 0-16,-8-9 6 16,-1-9-11-16,-6-11 5 0,-1-6 0 15,-1-4 1-15,4 0 5 16,1-15 6-16,7-13-12 15,5-14 5-15,3-4-8 16,1-3 3-16,-2 4 0 0,-4 12-2 16,-7 13 7-1,-3 13-5-15,-6 7 0 0,2 9-21 16,4 17 15-16,4 11-2 16,5 1 8-16,4 2 0 15,3-6 5-15,3-9-5 16,-2-7 0-16,0-8-30 15,-3-10 4-15,2 0-7 16,-2-12 14-16,3-15 19 16,-4-7-15-16,-3-3 15 15,-3 1 0-15,-6 8 7 16,-3 9 6-16,-4 12 6 16,0 7 0-16,0 0-19 15,0 20-3-15,0 11 3 0,0 5-5 16,0 1 14-1,0-5-11-15,0-2 2 0,0-6-2 16,0-4-25 0,-4-5-100-16,0-9-136 0,1-6-302 15</inkml:trace>
  <inkml:trace contextRef="#ctx0" brushRef="#br0" timeOffset="17675.75">13709 3924 542 0,'0'0'573'16,"0"0"-468"-16,0 0 36 16,0 0-109-16,0 0-32 15,0 0-76-15,-15 14 3 16,15 14-56-16,0 5-139 0,6-4-173 16</inkml:trace>
  <inkml:trace contextRef="#ctx0" brushRef="#br0" timeOffset="17963.1">14024 4050 583 0,'0'0'231'0,"0"0"8"16,0 0-99-16,0 0-20 15,0 0-27-15,0 0-38 16,-15-33-26-16,-6 43-23 0,-3 10 13 15,-1 8 24-15,1 6-28 16,5 4 11 0,6 0-5-16,7 0-18 0,6-2 3 15,0-9-6 1,6-1 0-16,17-6-5 0,1-6-5 16,9-5-17-16,10-5-43 15,15-4-48-15,9 0-46 16,2-7-110-16</inkml:trace>
  <inkml:trace contextRef="#ctx0" brushRef="#br0" timeOffset="18656.38">14195 4117 755 0,'0'0'139'0,"0"0"63"15,0 0-90-15,-9-76-19 16,14 58-57-16,8 2-1 16,4 4-16-16,4 3-15 15,4 5 27-15,6 4-21 0,9 0 11 16,2 14 3-16,2 13-22 15,-4 5 9-15,-10 4-7 16,-12-1 2-16,-12-3-8 16,-6-5 2-1,0-5 0-15,-6-3-4 0,-8-6 4 16,-1-3 0-16,5-5 0 16,2-3 7-16,5-2 9 15,3 0-8-15,0 0 7 16,0-16-14-16,2-5 2 15,10-5-3-15,7-3 0 16,5-2 2-16,3 3-5 16,0 4 3-16,-2 5 0 0,-3 5-1 15,-8 7 6-15,-6 3-5 16,-4 4 0 0,-4 0 4-16,0 0-14 0,1 13 9 15,1 8 1-15,1 4 3 16,1 3 8-1,2-2-8-15,2-2-3 0,8-5 4 16,2-2-6-16,5-5 2 16,2-7 0-16,2-5-3 15,-2 0 11-15,2-8-8 16,-6-12 5-16,-2-5-1 16,-7-3 9-16,-10-6-12 0,-2-3 1 15,-17-1-2 1,-13 6-1-16,-6 6 0 0,-2 9-14 15,2 8 0-15,8 9 12 16,7 0-53-16,6 0-49 16,12 15-87-1,3-2-116-15,7-5-114 0</inkml:trace>
  <inkml:trace contextRef="#ctx0" brushRef="#br0" timeOffset="19085.3">15017 3650 913 0,'0'0'133'15,"0"0"12"-15,0 0 54 0,0 0-149 16,0 0-43 0,0 0-5-16,-62 80 11 0,44-30 23 15,6-3-25-15,2-2 9 16,5-5-7-16,2-7-11 15,3-2-1-15,0-8-1 16,0-8 0-16,2-8-2 16,4-5 8-16,5-2-6 15,6-2 8-15,11-17 3 16,10-7 3-16,3-2-10 16,1 4-4-16,0 9 0 0,-1 9 4 15,0 6-4-15,-2 0 2 16,-9 15 2-1,-11 2 4-15,-12 0-5 0,-7 0-3 16,0 2 0 0,-13-1 7-16,-14 1 1 0,-6 1 2 15,0-3-10-15,5-2 0 16,9-4-14-16,11-6-41 16,8-5-48-16,0 0-77 15,12 0 7-15,14-6-95 16,5-6-139-16</inkml:trace>
  <inkml:trace contextRef="#ctx0" brushRef="#br0" timeOffset="19613.3">15413 4003 377 0,'0'0'158'15,"0"0"40"1,0 0-39-16,0 0-25 0,0 0-64 16,0 0-52-16,30-12 11 15,-17 9-16-15,5-4-9 16,6-1 2-16,1-4-1 15,4-4-5-15,-4-1 2 16,-5-5 6-16,-3-1 21 16,-6 2 20-16,-4 0 26 15,-4 5 13-15,-3 4-43 16,0 5 2-16,0 2 1 16,-13 5-48-16,-7 0-2 0,-7 3 2 15,-1 16 0-15,3 4 10 16,4 4-6-16,7 3-4 15,7 1 0-15,7 0 4 16,0 0-10-16,10-4 6 16,13-5 0-1,3-5-1-15,12-7 6 0,7-5-5 16,8-5 3-16,6 0 5 16,0-6-8-16,2-13 0 15,5-3 0-15,0-10-6 16,-4-8 6-16,-10-4-2 15,-19 6 2-15,-19 7 0 16,-14 11-12-16,-21 8 12 16,-27 5-21-16,-7 5 11 0,4 2 1 15,18 20 8-15,23 18-30 16,10 13-23 0,31 5 48-16,2-4 6 0,-4-9 0 15,-13-15 12-15,-15-11 11 16,-1-6 14-16,-13 0-31 15,-17 2 1-15,-13 1-14 16,-11 1-125-16,-2-7-353 16</inkml:trace>
  <inkml:trace contextRef="#ctx0" brushRef="#br0" timeOffset="28774.92">17921 4085 551 0,'0'0'114'0,"0"0"-78"0,0 0 103 16,0 0-36-16,0 0-27 15,0 0-37-15,0 0-17 16,0-20 26-16,0 19-43 16,0 1 20-16,0 0 11 0,0-2-30 15,0 2 35-15,-6-1-41 16,-6 1 0-16,0 0-1 16,-3 0 5-16,2 0 2 15,-1 0-5-15,-1 0 2 16,2 0 21-16,-2 4-24 15,0 3 6-15,0 2 0 16,0 3 2-16,-3 2-8 16,2 3 6-16,-4 0 3 15,1 3 8-15,3 1-17 16,-2-1 0-16,6 0 5 16,0-2 1-16,3-1-6 15,3 1 0-15,1 0 10 0,-1 2-7 16,-1 6-3-1,0 1 0-15,-2-1 12 0,-1 1-6 16,0-1-3-16,4-1-3 16,3 1 11-16,-1-2-12 15,1 1 1-15,-2 0 0 16,0-1 16-16,0 2-10 16,0-3 3-16,1 0-3 15,1 0-1-15,0-1 7 16,0-1-12-16,0 2 0 15,-1 1 8-15,1 0 1 16,1 0-6-16,1 2-3 0,1-4 15 16,0 1-25-16,0 1 10 15,0 0 0 1,10 0-2-16,5-1 10 0,4-3-8 16,-1-1 0-16,6-5-1 15,1-1-4-15,2-5 5 16,0-4 0-16,-3-1 0 15,-2-3 8-15,-4 0-6 16,-1 0-1-16,-1-6 11 16,2-5-11-16,3 0-1 15,-2-2 0-15,-1-1 0 16,0 1 7-16,-1-1-7 16,-1-1 0-16,-1-1 11 15,0-1-15-15,-3-1 4 0,2-2 0 16,-1-1-3-16,1-1 11 15,-2-3-8-15,1 3 0 16,0-1 10-16,0 4-18 16,0-3 8-16,1 1 0 15,1 0-6-15,-3-1 16 16,-1-1-10-16,0 1 0 16,-5 2 7-16,-1-1-11 15,-2 1 4-15,0 1 0 16,0 1-8-16,0-3 16 15,-2 1-8-15,2-3 0 0,-2 1 10 16,-1-2-17 0,0 0 7-16,0-2 0 0,0 2-6 15,0-1 18-15,0-3-12 16,-7-3 0 0,-5-3 7-16,-4 0-11 0,1 2 5 15,-6 3-1-15,3 5 24 16,-1 5-17-16,0 3 4 15,2 4-11-15,1 0 16 16,2 4-30-16,-1 2 14 16,6 3-58-16,5 3-10 15,1 0-122-15,3 2-259 16</inkml:trace>
  <inkml:trace contextRef="#ctx0" brushRef="#br0" timeOffset="31397.49">20706 3837 378 0,'0'0'240'0,"0"0"-216"16,0 0 72-16,0 0 4 15,0 0-54-15,0 0-13 16,-4 4 18-16,-4-4-6 15,-2 1-10-15,-5 0 8 16,-2 1-20-16,-2-1 15 16,0 2-17-16,-4 1-8 15,-1 0 12-15,1 1-23 16,-3 0 11-16,4 1 2 0,-2 0-13 16,0 0 18-16,0 1-12 15,2-2-5-15,-2 3 17 16,-1-1-20-1,-4-1 6-15,-2 3-5 0,-2-1 8 16,-4 2-8-16,-2 0-1 16,3 0 1-16,0-2 10 15,5 2-9-15,1 0-2 16,2 0 2-16,1 0 9 16,2 0-11-16,-1-2 0 15,1 1 1-15,1-1-5 16,-1-1 6-16,0 2-2 15,0-1 0-15,-3 1 9 16,0-1-11-16,-2 1 2 0,2-1 0 16,2 0 3-16,4 1 1 15,4-2-4-15,2 0 0 16,-1 0 4-16,-2 0-4 16,1 0 0-1,1 1 2-15,0-1-3 0,0-2 1 16,1 1 0-16,-2-1 0 15,0 2 5-15,1 0-10 16,-2 0 5-16,0 0 0 16,2-1-2-16,3 0 4 15,1-2-2-15,4 0 0 0,-2 1 4 16,3-1-11 0,1 0 7-16,-1 0 0 15,1 1-6-15,1-1 0 16,-2 1 6-16,2 1-4 0,-1-2 6 15,3 2-2-15,0-4 0 16,3 3 0-16,-2-3-11 16,1 3 17-16,-2-1-6 15,1 2 0-15,-2 1 3 16,1 1-7-16,1 0 4 16,2-1 0-16,-2 0-10 15,3-2 14-15,-2 1-4 16,2-1 0-16,0 0 0 0,0 0-12 15,0-1 12-15,0-1 0 16,0 1-5-16,0-1 0 16,0 1 5-16,0-1-1 15,2 0 0-15,4-1-9 16,-1 0 10-16,3 1-10 16,-1 0 6-16,4-1-5 15,4 0 9-15,-2 0 0 16,5-1 4-16,-1 1-7 15,0-1 3-15,1-1 0 16,-1 0-1-16,0 0 2 16,-1 0-1-16,1 0 0 15,0 0 0-15,4 0-8 16,-1 0 6-16,3 0 2 16,1 0-5-16,0-3 3 15,-4 2 2-15,0-2 0 0,1 0 5 16,-2 2-11-16,2-2 6 15,0-1 0-15,1 1-10 16,1 0 13 0,-1-1-3-16,1-1 0 15,0 3 4-15,-1-1-4 0,3 0 0 16,-1 2 0-16,1-2-5 16,-2 0 13-16,-1 0-8 15,-1 0 0-15,-3 2 4 16,-1-2-8-16,0 2 4 0,-1 0 0 15,2-2-3 1,0 1 13-16,1-2-10 0,2 1 0 16,-1-1-2-16,-1 0-2 15,-1 1 5-15,0-1-1 16,-4 1 1-16,2-1 0 16,-3 1-1-16,4-2 0 15,-2 1 5-15,-1 0-6 16,3-2 1-16,1 0 0 15,-1 2-1-15,0-1 4 16,2-2-3-16,-2 0 0 16,2 0 1-16,-1 0-3 15,2 1 2-15,-1-1 0 0,-2 1-2 16,0 1 8 0,-2-1-6-16,2-1 0 0,-2 1 4 15,4-1-7 1,0-1 3-16,-2 1 0 0,1 0-3 15,-2-2 7-15,-1 4-4 16,-1-1 0-16,-3 0 2 16,-2 1-6-16,2-1 4 15,-1 0 0-15,-2 1-2 16,1-1 9-16,-2 2-7 16,2-2 0-16,-2 2 3 15,2-2-11-15,-1 2 9 16,2-2-1-16,-2 2 0 15,-1-1 5-15,1-1-5 16,1 0 0-16,-3-1 2 16,1 2-9-16,1-1 7 0,-1 0 0 15,-3 1-3-15,1 0 10 16,-2 1-7-16,0 0 0 16,2-1 7-16,-1 1-15 15,0 0 8-15,-1 0 0 16,2 0 2-16,-1-2 4 15,1 2-6-15,-1-2 0 16,-1 2 0-16,0 1-5 16,0 2 6-16,-3-2-1 15,0 3 6-15,1-3 2 16,-1 2-6-16,0-1-2 0,0 0 4 16,2-1-7-1,-2 1 3-15,0-1 0 0,0 1-1 16,0-1 7-16,0-2-6 15,0 4 2-15,0-2 4 16,-2 0-5-16,-3 2 3 16,0-2-4-16,2 0 11 15,0 0-5-15,2 0 3 16,-1 2-3-16,1-2-3 16,-1 1 14-16,-1-3-17 0,0 1 2 15,-1 1 16 1,-2-1-15-16,2 0 7 0,-3 1-3 15,3-1-4 1,-2-1 4-16,-1-1-7 16,-2 0 0-16,0 0-3 0,-1 2 14 15,-3 0-12-15,3 0 1 16,-3 2 0-16,-1-1-5 16,-1 3 5-16,0-1 0 15,-4 1-6-15,1 0 17 16,-8 0-10-16,1 0-1 15,-3 0 6-15,-2 0-19 16,3 1-1-16,3 5-53 16,5 1-28-16,1-3-71 15,7-2-341-15</inkml:trace>
  <inkml:trace contextRef="#ctx0" brushRef="#br0" timeOffset="34423.25">22511 4308 651 0,'0'0'124'0,"0"0"-105"16,0 0 38-16,0 0-1 15,0 0 18-15,0 0-16 16,0 0 26-16,-23-15-29 16,14 7-26-16,-5 0 22 15,1-2-18-15,-1-1-19 16,-2-1 18-16,1-2-31 16,-1 0 18-16,2-2-3 15,-2 0-15-15,2-1 36 0,-2-3-29 16,2-1 3-16,-2-2 3 15,4-1-10-15,0 2 9 16,2 3-7 0,2 1 1-16,1 1 9 0,0 3-16 15,2-2 2-15,0 2 9 16,5 0-2-16,0 0-8 16,0 0-1-16,0-1 6 15,0-1-9-15,0 0 3 16,3 1 0-16,2 2 3 15,0 2 2-15,2 0-5 16,-1 1 0-16,1-2 4 16,4 1-13-16,2 3 9 15,1-2 0-15,5 1-12 16,0 4 16-16,-1-1-4 16,0 5 0-16,-1 1 1 15,0 0-2-15,-3 0 1 16,2 0 0-16,-2 0-11 15,2 9 18-15,1 4-10 0,0 4 3 16,2 3-6-16,0 5-4 16,-1 2 9-16,-3 4 1 15,1 2-6-15,-6-1 13 16,0 1-9-16,-2-3 2 16,-3-1 0-16,-1-4-7 15,-1 1 7-15,0-4 0 16,0-2 2-16,0-2 4 0,2-3-6 15,-1-4 0 1,-1-2 0-16,0 0-5 0,-1-4 8 16,-1 1-3-16,1-3 0 15,1-2 0-15,-3 1 0 16,1-2 0-16,1 0 1 16,-2 0-7-16,1 0 6 15,-1 0 0-15,0 0-3 16,0 0 2-16,2 0-1 15,-2 0 0-15,3 0-11 16,4 0 13-16,0-4 0 16,4-5 4-16,0 1-14 15,0-2 14-15,1-1-4 16,2-2 0-16,-1 0-11 16,-1 2 2-16,1-2 9 15,0 2 0-15,0-2-1 16,-1 1 5-16,3-4-4 0,0-1 0 15,1-1 6-15,-1-1-11 16,0 1 5-16,-2 0 0 16,-1 2-6-16,0 2 13 15,-1 2-7-15,-2 1 0 16,2 2 8-16,-1-1-14 16,3 0 6-16,-3 2 0 15,4-2-5-15,1 1 11 16,0 2-7-16,-1 0 1 15,0 1-8-15,1 0 4 0,-2 2 4 16,2 1 0-16,-4 1-6 16,-1 0 12-1,2 1-6-15,-3 1 0 0,2 0 0 16,0 0-8-16,0 0 8 16,-1 0 0-16,-1 3-11 15,-1 4 13-15,-2 0-2 16,0 1 0-16,-3-1-2 15,1 0-8-15,-1 1 10 16,-2-1 0-16,1-2-6 16,-2 3 12-16,0-3-6 15,1 2 0-15,1 3 1 16,-1 1-8-16,1 2 7 0,-1 2 0 16,-1 2-1-1,0 0 0-15,0 0 1 0,0-2 0 16,-6 0 4-1,-4-1-9-15,0 0 5 0,1-1 0 16,-2-2-5-16,1 0 16 16,1-1-13-16,-4-2 2 15,0 0 0-15,1-1-1 16,-2 0 1-16,-3 0 0 16,-2 0 8-16,-2 2-2 15,3-1-1-15,-1 0 4 16,5 1-5-16,1-2 2 15,1 0-2-15,0 0-4 16,2-2 3-16,-1 1 3 0,1 0-1 16,-1 0-5-1,-1-1 6-15,0 2-5 0,-1 0-1 16,-2 2 0-16,0-1-2 16,-1 0 6-16,1-1-4 15,1-1 2-15,4 0 3 16,1-2-4-16,0-1-1 15,0 1 0-15,1-1-1 16,2-1 5-16,2-1-4 16,2 0 0-16,2-1-12 15,0 0-4-15,0 0-33 0,0 0-19 16,0-2-84 0,0-14-369-16</inkml:trace>
  <inkml:trace contextRef="#ctx0" brushRef="#br0" timeOffset="36094.58">22427 4350 519 0,'0'0'183'15,"0"0"-156"-15,0 0 83 16,0 0-21-16,0 0-19 16,0 0-23-16,-7 0-27 0,-9 6 19 15,-3 2 13 1,-5 2-27-16,-1 1 9 0,-2 3-10 16,1 2-12-16,1 0 11 15,-1 1-19-15,3 1 4 16,-1 3 7-16,6-1-14 15,-3 1 17-15,4-1-10 16,1-2-7-16,1-1 10 16,2-1-10-16,1-1 1 15,0 2 1-15,0-2-1 16,0 2 5-16,-1 0-5 16,1-1 6-16,0-1 8 15,3 1-15-15,1-2 1 16,1 2-2-16,1-1 7 0,2-2-7 15,-1 1 0 1,0 0 4-16,2-3-7 16,0-1 4-16,2-3-1 15,1-1 0-15,0 0 0 0,0-1-1 16,0 0 1-16,0 0-2 16,1 0-5-16,8-3 4 15,5 3 3-15,2-3-3 16,2-2 8-16,3 2-5 15,0-2 0-15,0 0-1 16,-2 0-3-16,4 0 0 16,-3-4 0-16,2-2-1 15,3-1-11-15,-1 0 3 0,4-3 3 16,2-3-5 0,1 0-1-16,2-4-9 0,-2-1 9 15,-2-2 7-15,-3 0-4 16,0 1 9-16,-5-2 4 15,1 1 0-15,-1 0-6 16,-4 2 11-16,0 2-5 16,-2 2 0-16,2 2 3 15,-2-1-4-15,-1 0 2 16,0 0 2-16,-2 2-3 16,-3 1 3-16,-2 0-3 15,-1 3 3-15,0-1-2 16,2 1 2-16,-4 0-1 15,2 0 1-15,-1 1 12 16,-1 0-15-16,-1 3 11 16,-3 2 9-16,3 0-17 15,-3 1 19-15,0 0-14 0,0 0 1 16,0 0 10-16,0 0-19 16,0 0 0-16,0 0-1 15,0 0-5-15,0 0 3 16,0 4 0-16,0 6 3 15,0 4-6-15,-4 2 15 16,2-1-9-16,1 2 0 16,1-2 2-16,0 2 0 15,0-2-2-15,0 0 1 16,0 0-3-16,0 1 2 0,0-2 0 16,4 0 0-1,6 2 7-15,1-2-14 0,2 0 9 16,1 3-2-16,-1 0 2 15,1 1 0-15,1 1-2 16,-1-4 0-16,3-1 7 16,1-4-14-16,-2 0 7 15,2-4 0-15,0-2-4 16,-1 0 11-16,0-2-7 16,-2-2 0-16,0 0 6 15,-1 0-9-15,-1 0 3 16,0 0 0-16,1-2-1 15,2-5 8-15,2 0-7 0,-1-2 0 16,0-1 8 0,-3-1-11-16,-2 1 3 15,-3-1 0-15,-2 1 0 0,-1 1 10 16,0-6-10-16,-2 1 5 16,-2-3 3-16,0 0 8 15,-2 2-12 1,0-1-2-16,0 2 12 0,0 1-11 15,0 2 15-15,0-2-9 16,-8 1-6-16,1-1 12 16,-2-1-6-16,1 0-6 15,0-2 13-15,0 3-15 16,2 1 5-16,-3 1-5 16,-1-1 9-16,2 3 6 15,-1-3-13-15,0 2 0 0,0-1 15 16,-1-2-15-16,-3-2 9 15,-3-1 2-15,0 1-13 16,0 0 23-16,-1 4-16 16,4 1 6-16,-2 3-3 15,3 0-1-15,-2 2-7 16,1-1-3-16,0 1 3 16,-2 2-13-16,3 1 10 15,-1 1-20-15,0 1-4 0,3 0-46 16,-5 0-50-16,2 1-80 15,-7 1-295-15</inkml:trace>
  <inkml:trace contextRef="#ctx0" brushRef="#br0" timeOffset="63409.39">16945 8009 178 0,'0'0'358'16,"0"0"-349"-16,0 0 70 15,0 0-6-15,0 0-20 0,0 0-11 16,0 0-16-16,-51-8 4 15,44 6-1 1,5 2 5-16,2 0 12 0,0 0-19 16,0 0 11-16,0-1-20 15,0 1-12-15,0 0-4 16,0 0 9-16,5-2 0 16,8 1 2-16,5 0-11 15,9-1 18-15,5 1-6 16,0 1-13-16,8 0 9 15,1 0-9-15,4 0 3 16,2 0 3-16,4 0-2 16,-2 0-4-16,3 0-1 15,-1 0 0-15,-3 0 7 16,-1 0-5-16,-3 0-2 16,-2 0 0-16,-2 0 4 15,-3 0-4-15,-2 0 0 0,-1 0 2 16,2 0-2-16,2 0 2 15,1 0-2-15,-1 0 0 16,1 0 3-16,-3 0-4 16,0 0 1-16,-3 0 0 15,-3-2-1-15,-2 1 6 16,-2-1-5-16,-7 0 0 16,-1-1 4-16,-6 0-7 0,-4-1 3 15,-1 1 0 1,-4 0 9-16,-2 3-8 0,-1-1 1 15,0-1-2 1,0 0-8-16,0-1 3 0,-1-3-26 16,-12 1-62-16,-3-1-66 15,-3-1-162-15</inkml:trace>
  <inkml:trace contextRef="#ctx0" brushRef="#br0" timeOffset="64587.07">17634 7827 323 0,'0'0'32'0,"0"0"33"16,0 0-10-16,0 0 10 16,0 0-22-16,0 0-6 15,-49-21 2-15,43 19-10 16,1 1 22-16,-3 0-21 16,2-2-10-16,1 0 10 15,1 2-18-15,1-1 11 16,1 2 1-16,2 0-10 15,0-1 10-15,0 1-10 16,0 0-5-16,0 0 16 16,0 0-10-16,0 0 3 0,0 0-8 15,0 0-10 1,0 0-1-16,0 0-11 0,5 0 12 16,5 0 12-16,5 0-11 15,2 4 7-15,3 3 4 16,4 3-11-16,-1-2 8 15,2 2-7-15,0 0-2 16,-1-1 3-16,-4-2-1 16,-1-1-2-16,-3-2 0 15,-4 0 2-15,1 0-2 16,-3-1 0-16,0 0 2 16,-2-3-3-16,0 0 4 15,-1 0-3-15,-3 0 0 0,1 0 6 16,-2 0-6-16,0 0 0 15,0 0 2 1,1 0-6-16,0 0 6 0,1 1-2 16,1-1 0-16,-2 1 1 15,0 1-2-15,0-1 1 16,2 1 0-16,-3-1-4 16,0 0 8-16,-3-1-4 15,0 0 0-15,0 0 4 16,0 0-4-16,0 0 0 15,0 0 0-15,0 0 7 16,0 0-5-16,0 0-2 0,0 0 3 16,0 0 3-1,0 0-2-15,0 0-4 0,0 0 0 16,0 0 9-16,0 0-7 16,0 0-2-16,0 0 0 15,0 2 2-15,0 2-2 16,-6 2 0-16,-4 4 2 15,-4 5 2-15,-4 5 1 16,-2 5-5-16,-3 6 1 16,-3 4 8-1,0 1-8-15,-4 4 1 0,1-4 0 16,1 1 13-16,4-2-13 16,-1-5 6-16,4-2 3 0,6-5-5 15,0-5-2-15,3-4-4 16,2-3 0-16,2-4-1 15,4-1 6-15,-1-3-5 16,4 0 0-16,-1-3 6 16,2 1-5-16,0-1 1 15,0 0-2-15,0 0 13 16,0 0-13-16,0 0 7 16,0-5-7-16,0-5-39 15,-4 2-38-15,-2 0-78 16,3-1-105-16,1 0-393 15</inkml:trace>
  <inkml:trace contextRef="#ctx0" brushRef="#br0" timeOffset="85385.2">4077 13281 921 0,'0'0'60'15,"0"0"-46"-15,0 0 85 16,0 0-99-16,0 0 0 0,0 0 37 15,87 51-21-15,-31-34 13 16,18 1 4-16,12-1-13 16,17-3 18-16,3-3-38 15,-3-2 4-15,1-5 3 16,-8 0-6-16,-17-2-1 16,-14-2 0-16,-17 0 4 15,-15 0-4-15,-14 0 0 16,-10 0 3-16,-4-3-4 15,-2-3 4-15,0 3-6 16,1-2-12-16,-4 1-23 0,0-2 21 16,0-1-16-16,0 2 5 15,0-3 26-15,-4 1-15 16,-4 0 17-16,-2-1 0 16,-2 1 1-16,0-1 7 15,3 1-8-15,3 2 2 16,-3 1 14-16,2-1-12 15,-4 1 12-15,4-1 8 16,-2-1-17-16,1 1 26 16,-1-1-9-16,-1 0-5 15,4 2 24-15,0 0-20 16,1 2-1-16,2-1 6 0,0 3-17 16,1-1 15-1,2 1-19-15,0 0-6 0,0 0 24 16,0 0-19-16,0 0 10 15,0 0-16-15,0 0 3 16,0 0-10-16,0 0-1 16,7 0 2-16,5 0 4 15,6 0 4-15,0 7 5 16,3 0-7-16,-2-3 12 16,-1 1-18-16,0-2 6 15,-3-1 0-15,1 0 0 16,-4-1 8-16,0-1-8 15,-6 1 0-15,0 1 5 16,0 1-9-16,2-1 4 16,2 1 0-16,-1 3-5 0,0-1 12 15,1 1-7-15,-2 1 0 16,-2 4 3-16,-2 4-11 16,-2 3 8-1,-2 3 0-15,0 4 5 0,0 2 2 16,-6 2-3-16,-12-3-4 15,-3 4 10-15,-11 0-18 16,-5-1 8-16,-3 4-55 16,-3-1-95-16,-2 0-211 15</inkml:trace>
  <inkml:trace contextRef="#ctx0" brushRef="#br0" timeOffset="92696.98">11514 11632 375 0,'0'0'6'16,"0"0"5"-16,0 0-9 0,96 0 11 15,-54 0 1-15,7 4-14 16,9 0 12-16,14 2-12 16,5-2 7-16,4 1-2 15,10 1-4-15,6-2-1 16,9-2 6-16,8-1 0 15,6-1-1-15,4 0 4 16,2 0 7-16,1 0 40 16,3 0-26-16,-1 0 2 15,0 0 24-15,-2 0-21 16,-4-3 1-16,-4-1-20 0,-4-2-10 16,-8 2 17-16,-1-1-15 15,-7-1 4-15,-1 1 21 16,3 0-14-16,1 0 14 15,1-1-18 1,1 0-14-16,-2-4 11 0,-2 2-4 16,1 1-3-16,-3 1 10 15,-4 0-12-15,-1 3 23 16,-2 2 4-16,-3 0-10 16,-1 1 6-16,1 0-25 15,-2-2 8-15,-1 1 9 16,-4 0-16-16,-5 1 4 15,-10 0-6-15,-5 0 0 16,-11-2 9-16,-5 1-7 16,-9-1 9-16,-12 0 3 15,-8 0-8-15,-10 1 1 0,-6 1-7 16,0 0-20-16,-24 0-25 16,-15 0-101-16,-16 0-149 15</inkml:trace>
  <inkml:trace contextRef="#ctx0" brushRef="#br0" timeOffset="93513.1">11312 12385 634 0,'0'0'55'16,"0"0"-47"-16,0 0 28 16,0 0-8-16,0 0-27 15,80 0 17-15,-40 0-12 16,11 0-5-16,10 3 24 0,17 1-24 15,23 5 29-15,20-1-11 16,18 2-8-16,19 1 21 16,13-1-20-1,13 1-7-15,7-1 22 16,12 1-4-16,4-3-1 0,5-6-9 16,2-2-4-16,-10 0-11 15,-10-2 2-15,-11-7 0 16,-4 0 23-16,-8 0-5 0,-8-1 28 15,-4 0-3 1,-7-1-38-16,0 2 46 16,-1 4-17-16,-6 3-26 15,-4 2 14-15,-9 0-20 0,-15-3 2 16,-10 1-3-16,-13-3 9 16,-16 1-10-16,-10 1 0 15,-15-1 0-15,-11 0-1 16,-14 1 3-16,-8 0-2 15,-13 1 0-15,-7 0 3 16,0-3-11-16,-25-1-63 16,-23-6-171-16,-22-3-125 15</inkml:trace>
  <inkml:trace contextRef="#ctx0" brushRef="#br0" timeOffset="94215.53">11498 13294 624 0,'0'0'34'0,"0"0"27"0,0 0 6 15,0 0-48-15,0 0-7 16,0 0 27-1,79 28 68-15,-16-24-28 0,23 0-26 16,25-1 2 0,29 0-43-16,33 1 7 0,30 0-19 15,29-1 2-15,25 0 7 16,7-3-7-16,0 0-1 16,-10 0-1-16,-20-8-1 15,-19-4 1-15,-18 0 0 16,-16 1 3-16,-12 1-1 15,-6-2 1-15,-8 4-3 16,-2 1 37-16,-9 1-17 16,-8 3 15-16,-11 2-24 15,-10-2-4-15,-15 0 9 0,-19-1-16 16,-23-3 0-16,-22-3-2 16,-20-2 7-16,-16-8-11 15,-19-4-85 1,-43-3-200-16,-33-4-226 0</inkml:trace>
  <inkml:trace contextRef="#ctx0" brushRef="#br0" timeOffset="94993.61">12884 11007 485 0,'0'0'51'16,"0"0"97"-16,0 0-56 15,0 0-43-15,0 0-47 16,0 0 8-16,3 107 61 16,-3-29 23-16,0 16-15 0,0 20-7 15,3 16-38-15,10 15 4 16,8 19-7-1,2 7-24-15,-2 12 14 0,-4 10-9 16,-5 8-12-16,-3 2 15 16,0 3-9-16,-3-4-6 15,0-4 0-15,-1 3 9 16,-2 0-9-16,0 1 8 16,0-7-6-16,-2-13 31 15,2-11-31-15,-3-11 13 16,0-11 31-16,0-8-32 15,0-8 27-15,0-2-9 0,7-2 2 16,10 0 3 0,4 4-26-16,3-2 3 15,-2 1 9-15,-1-1-16 16,-2-6 11-16,-2-4-7 16,-1-13-11-16,-4-14 3 0,0-13 1 15,-3-13-4-15,0-16 0 16,0-19-8-16,-5-14-23 15,2-19-43-15,0-7-77 16,2-38-62-16,5-30-134 16</inkml:trace>
  <inkml:trace contextRef="#ctx0" brushRef="#br0" timeOffset="95748.93">13761 11192 623 0,'0'0'37'0,"0"0"-34"15,0 0-2 1,0 0 41-16,14 123 37 0,-8-35 10 15,2 19-33 1,2 22 34-16,-1 17-28 0,2 5-27 16,1 10 30-1,6 3-37-15,3 8 26 0,8 4-15 16,7 6-20-16,3 7 1 16,-1 2 5-16,-4 8-23 15,-5 13 18-15,-13 4-12 16,-7 2-8-16,-5 0 10 15,-2-15-3-15,4-13-7 16,0-6 2-16,4-11 8 0,-1-6 3 16,2-8-6-1,2-14-4-15,-1-12 11 0,-2-13-3 16,-4-18-8-16,-6-12 18 16,0-8-20-16,0-10 19 15,0-6-19 1,-1-8 3-16,-1-11 2 0,1-16-6 15,1-13 0-15,0-13-2 16,0-5-125-16,3-38-80 16,12-25-137-16</inkml:trace>
  <inkml:trace contextRef="#ctx0" brushRef="#br0" timeOffset="96523.01">14677 11292 586 0,'0'0'23'15,"0"0"5"-15,0 0-5 16,0 0 38-16,0 0 5 0,0 0-49 15,47-20 1 1,-34 60-10-16,3 26 41 0,1 21 84 16,-4 19-93-1,-1 21 15-15,-2 15-5 0,-5 18-32 16,-3 19 19-16,-1 17-15 16,1 9-3-16,2 8 16 15,2 1-20-15,-3-7 14 16,0 2-11-16,-3 1-15 15,1-2 16-15,5-2-14 16,6-8 8-16,5-12 4 0,-1-5-14 16,-3-6 1-1,-8-6-4-15,-5-8 10 0,0-13 12 16,-8-18 6-16,-8-14-9 16,3-19 16-16,-1-14-35 15,4-13 13-15,4-16-9 16,0-8 7-16,2-16-5 15,1-10-6-15,1-10 0 16,2-8-5-16,0-2-26 16,0-17-47-16,12-23-73 15,9-21-101-15,10-13-197 16</inkml:trace>
  <inkml:trace contextRef="#ctx0" brushRef="#br0" timeOffset="97209.67">15286 11255 573 0,'0'0'36'15,"0"0"-21"-15,0 0 53 16,0 0 2-16,0 0-34 16,0 0-5-16,64 27 0 0,-38 39 15 15,0 24 25-15,4 27 21 16,0 26-31-16,1 13-2 15,-1 21-23 1,0 18 27-16,3 19-10 0,0 13-41 16,-3 3 41-16,-5-2-38 15,-10-10 2-15,-6 1 16 16,-3-2-31-16,1 1 27 16,5-4-20-16,2-14-3 15,1-6 3-15,-4-12-9 16,-5-17 0-16,-6-16 4 0,0-16-4 15,0-20 21 1,-6-15-13-16,-5-14-6 16,-3-11 16-16,3-5-14 15,0-6-1-15,0-3 3 0,2-3 6 16,1-7-13-16,1-5 1 16,0-8-10-16,5-10-3 15,2-12-78 1,0-14-102-16,12-13-182 0,12-28-458 15</inkml:trace>
  <inkml:trace contextRef="#ctx0" brushRef="#br0" timeOffset="97861.6">11552 14338 697 0,'0'0'52'0,"0"0"-48"16,0 0 27-16,0 0-14 15,92 14 46-15,2-8 46 0,30 0-48 16,33-2 12 0,34-2-42-16,31 1-6 15,27 1 2-15,28 2-27 16,22 2 13-16,17 4-4 15,10-1 1-15,2 3-1 0,0-1-9 16,-7-3 0-16,-17-2-2 16,-22-2 12-16,-36-1-10 15,-40-2 0-15,-42-3 2 16,-43 0-4-16,-33 0 4 16,-28-7 10-16,-21-1 28 15,-19 2-35-15,-12 2 14 16,-8 0-19-16,-12 0-26 0,-33-3-94 15,-28-8-234 1,-31-3-463-16</inkml:trace>
  <inkml:trace contextRef="#ctx0" brushRef="#br0" timeOffset="98554.13">11936 14979 430 0,'0'0'36'0,"0"0"-21"0,0 0 49 15,0 0-17-15,0 0-5 16,0 0 26-16,20 0-59 16,7 0 11-16,13 0 52 15,14 0-13-15,19 3 8 16,17 2-27-16,21 2 10 15,24 3-16-15,24 0-30 16,28 3 42-16,29-1-14 16,30 1-15-16,27 0 5 15,11 1-13-15,5 4-7 16,-11-1-2-16,-20-3 2 0,-27-4-4 16,-28-7 2-1,-28-3 0-15,-22 0 7 0,-17 0 0 16,-22-4 9-1,-15-3 26-15,-18 0-28 0,-17-2 35 16,-12 2-20-16,-11 0-11 16,-10 0 11-16,-10 1-27 15,-9 2 15-15,-7 0-17 16,-2 1 16-16,-3-3-32 16,0-2-14-16,0-2-136 15,0-3-163-15</inkml:trace>
  <inkml:trace contextRef="#ctx0" brushRef="#br0" timeOffset="101803.09">20174 11699 79 0,'0'0'351'0,"0"0"-319"16,0 0 25-16,0 0 40 15,0 0-79-15,0 0-17 16,0 0 27-16,3 7-19 16,10-5 27-16,3-1 11 15,10 1-26-15,4-1 14 16,4 1-12-16,6 0-11 16,2 0 24-16,-2 1-5 0,1-2-14 15,-1 0 9 1,-1 1-26-16,-1-1 15 0,4 1 1 15,4-1-6-15,3-1 19 16,3 1-29-16,0-1 9 16,1 2 2-1,-2-2-2-15,3 1-6 0,-2-1 1 16,-3 2-2-16,2-2 21 16,-2 0-21-16,1 0 8 15,-1 0 12-15,0 0-16 16,0-2 22-16,2 1-12 0,-3-1-12 15,-1 2 17 1,-2 0-19-16,-2 0 9 16,-4 0 12-16,-3 0-22 15,0-1 24-15,-5 0-14 16,-2 1-8-16,-6-2 21 0,-6 1-17 16,-2-1 0-16,-8 1 1 15,-1-2-1-15,-3 0 9 16,-3 2-16-16,0 1 5 15,0 0 3-15,0 0-5 16,0-1-3-16,0-4 0 16,-7 0-67-16,-10-4-53 15,-7 0-67-15,-4 2-42 16,-5-1-71-16</inkml:trace>
  <inkml:trace contextRef="#ctx0" brushRef="#br0" timeOffset="102392.29">20809 11517 491 0,'0'0'35'0,"0"0"87"0,0 0-25 16,0 0-39-16,0 0 18 16,0 0-19-16,-18-11-20 15,18 11 31-15,0 0-44 0,0 0 1 16,0 0-9 0,0 0-7-16,0 0-18 15,3 0 3-15,12 0 6 0,8 8 28 16,8 2-25-16,6 2 11 15,3 0 2 1,1 0-14-16,2-1 13 16,-4-2-15-16,-5 3 0 0,-6-2 14 15,-8 1-4-15,-8 1-8 16,-9 0-2-16,-3 5 8 16,0 4-8-16,-11 6 10 15,-10 4-7-15,-4 4 7 16,-5 5-7-16,-4-1-3 0,0 3 0 15,1-3-6 1,9-2-24-16,12-5-96 16,12-5-45-16,0-9-131 15,28-5-122-15</inkml:trace>
  <inkml:trace contextRef="#ctx0" brushRef="#br0" timeOffset="103038.71">21936 11728 417 0,'0'0'64'15,"0"0"28"-15,0 0 38 16,0 0-69-16,0 0 10 15,0 0 9-15,17-73-25 16,-17 73 26-16,0 0-61 16,0 0-6-16,-3 17-6 15,-8 13-4-15,-3 11 19 0,2 4-5 16,3 3-16-16,0 0 19 16,3-4-18-1,0-5-3 1,1-3 6-16,2-7 2 0,1-3-9 0,-1-8 1 15,0-5 0-15,1-5 1 16,-1-4 3-16,2-1-8 16,-4-2-87-16,-2-1-211 15,1 0-35-15</inkml:trace>
  <inkml:trace contextRef="#ctx0" brushRef="#br0" timeOffset="103342.2">21828 11907 558 0,'0'0'46'16,"0"0"-32"-16,0 0 14 15,0 0 59-15,0 0-6 16,0 0-41-16,-5 26-17 16,5-20-17-16,4 0 27 15,6-2 1-15,6-4-9 0,4 0 25 16,1 0-49-16,-2 0 10 16,-1-3-11-1,-3-3-34-15,-6 2-78 0,0 3-97 16,-6 1-52-16</inkml:trace>
  <inkml:trace contextRef="#ctx0" brushRef="#br0" timeOffset="103853.79">21816 12108 540 0,'0'0'52'0,"0"0"2"0,0 0-14 0,0 0-23 0,0 0 13 0,0 0 16 16,98 6-31-16,-57-5 26 15,2 1-21-15,3 1-11 16,-1-2 48-16,0 2-48 15,-6-3 18-15,-5 0-9 16,-7 0-9-16,-6 0 1 16,-6 0-10-16,-8 0 1 15,0 0 9-15,-3 0-3 16,-1 0-6-16,0 0-1 16,-2 0 5-16,-1 0-1 0,0 0-1 15,0 0-1-15,2 0 9 16,-2 0-7-16,0 0-4 15,3 0 0-15,1 0 4 16,8 0-4-16,0 0 0 16,4 0 0-16,1 0 5 15,1 0 0-15,0 0-5 16,-2 0 0-16,-4 0 11 16,-4 0-13-16,-3 0 2 15,-5 0 0-15,0 0-8 16,0 0 2-16,0 0-6 15,0 0-76-15,-5 1-105 16,-1 1-34-16</inkml:trace>
  <inkml:trace contextRef="#ctx0" brushRef="#br0" timeOffset="104934.73">22310 13615 707 0,'0'0'35'0,"0"0"-6"0,0 0 25 16,0 0-26-16,0 0 12 16,0 0 2-16,58 62-4 0,-40-43 15 15,0-4 2-15,9-2-21 16,1-4-2-16,7-6 25 15,3-3-35-15,1 0 19 16,-1-5-17-16,-1-9-20 16,-3-2 22-16,0-3-21 15,-7-2 0-15,-1 1 3 16,-9 7-5-16,-7 5-6 16,-9 6-2-16,-1 2-94 15,-6 5-124-15,-19 15-138 16</inkml:trace>
  <inkml:trace contextRef="#ctx0" brushRef="#br0" timeOffset="105653.68">21012 15686 596 0,'0'0'61'16,"0"0"31"-16,0 0 39 15,0 0-40-15,0 0-5 16,0 0-28-16,55-24-23 16,-55 24-14-16,0 0-20 15,0 0 0-15,-10 11 0 16,-8 4 19-16,-3 2 21 16,0 2-21-16,0-2-5 15,8 3-3-15,3-1-7 0,7 2 1 16,3 3-6-16,0-2 0 15,14 0 4 1,11 2-4-16,8-4 5 16,3-2-5-16,0-5-4 0,-2-9-9 15,-5-2-72-15,-7-2-77 16,-8-5-116-16</inkml:trace>
  <inkml:trace contextRef="#ctx0" brushRef="#br0" timeOffset="107678.49">20023 13869 513 0,'0'0'60'0,"0"0"-37"16,0 0 92-16,0 0-31 15,0 0-15-15,0 0 30 16,0 0-23-16,-2 2 8 16,2-7-18-16,-3-2-48 0,-10-1 4 15,-9 1-17 1,-10 3-4-16,-8 4 3 0,-8 0 2 15,5 0-6-15,6 11 0 16,14 6 7-16,12 3-13 16,11 7 6-16,11 5 0 15,28 9-8-15,16 5 18 16,6 3-1-16,-3-3 1 16,-10-8-8-16,-16-11 21 15,-18-12-4-15,-11-6-18 16,-3-6 17-16,-17-3-2 15,-24 0 18-15,-12 0-34 16,-5-12 12-16,8 1-24 0,12-3 6 16,16 2-74-1,15-4 25-15,7 0-110 0,21 1-205 16,15-1-59-16</inkml:trace>
  <inkml:trace contextRef="#ctx0" brushRef="#br0" timeOffset="108745.4">20369 13650 732 0,'0'0'65'0,"0"0"58"16,0 0 53-16,0 0-98 15,0 0-68-15,0 0 10 16,19 101 14-16,-19-33 24 0,-12 1-6 15,1-9-51-15,2-4 15 16,1-9-14-16,5-8 3 16,3-10-6-16,0-12 2 15,0-10-1-15,6-5 0 16,16-2 10-16,6-3 26 16,7-14-24-16,1-7-10 15,0 0 10 1,-5 4-5-16,-9 6-7 0,-8 7 0 15,-11 5 5-15,-3 2-20 16,0 0 15-16,0 9-3 0,-8 8-10 16,2 3 20-16,5 1-7 15,1-1 0-15,7-2-16 16,16-2 1-16,8-4-56 16,5-3-6-16,3-6 14 15,-2-3-47-15,-2 0 25 16,-7-13 28-16,-6-8 11 15,-10-2 43-15,-6-1 2 16,-6 3 1-16,0 4 13 16,-7 6 28-16,-10 3 39 15,-7 7-36-15,-1 1-39 16,-2 3 31-16,3 13-10 0,6 1 7 16,8 0-9-16,8-1-17 15,2 0-9-15,9-4 2 16,15-3-3-16,6-3 3 15,1-6 1-15,-1 0 4 16,-6 0-3-16,2-15 6 16,-6-1-8-16,-2-3 1 15,-4 1 11-15,-5 4-8 16,-3 5-3-16,-4 5-1 16,-2 4 12-16,0 0-12 15,3 0-1-15,5 0-5 16,4 10 3-16,9 0-4 15,4-1 7-15,5-4 0 16,3-3-1-16,0-2 2 0,-5 0-6 16,-3-7 4-1,-8-5 1-15,-3-1-3 0,-6 5 3 16,-5 4 0-16,-3 2 32 16,0 2-12-16,0 6-19 15,-11 17-1-15,-6 9 0 16,2 5 35-1,0 1-17-15,4-3-3 0,1-1 4 16,0-3-18-16,-1-6 14 16,1-5-14-16,2-7 7 15,4-6-6-15,1-4-2 16,1-3 0-16,2 0 28 16,0-7 2-16,0-16 26 15,0-9-56-15,6-9 5 0,15-10-7 16,7-9 2-16,5 0 0 15,6 1-4-15,-1 12 3 16,-3 19 1-16,-5 15-3 16,-8 13-6-16,-4 3 2 15,-10 19 7-15,-8 5 0 16,0 5-7-16,-24-3 13 16,-7-1-6-16,-5-3 0 15,-2-7 5-15,7-3-18 16,7-4-29-16,12-4-51 15,12-2-23-15,0-5-69 16,24 0-41-16,11 0 59 16,8-15-150-16</inkml:trace>
  <inkml:trace contextRef="#ctx0" brushRef="#br0" timeOffset="109099.5">21424 14064 236 0,'0'0'178'0,"0"0"-56"15,0 0 1-15,0 0-4 0,0 0-49 16,0 0-22-1,51-7 27-15,-43 7-5 0,4 2-12 16,6-1-9-16,5 0-29 16,4-1 9-16,1 0-29 15,2 0 0-15,-3-11 7 0,-4-3 3 16,-3-4-10-16,-7-3 6 16,-11-1 2-16,-2 1 9 15,-18 4-17-15,-24 9 17 16,-10 8-6-16,-6 0 2 15,5 15-11-15,12 11 16 16,14 2-14-16,19 0 14 16,8 3-13-16,30-1 2 15,21-1 51-15,10-3-40 16,3-6-1-16,-3-7-17 16,-6-6 13-16,-5-6-18 15,-7-1 5-15,-6 0-11 16,-5-16-106-16,-5-8-66 15,-5-10-257-15</inkml:trace>
  <inkml:trace contextRef="#ctx0" brushRef="#br0" timeOffset="112549.43">23948 8299 886 0,'0'0'23'15,"0"0"8"-15,0 0 73 16,0 0-48-1,0 0-42-15,0 0-10 0,0 0-4 16,84 50 45-16,16-21-27 16,16-3 30-16,4-2-48 15,-9-5 2-15,-17-8-1 16,-28-8 3-16,-24-3-4 16,-21 0 0-16,-17-4 9 15,-4-11-15-15,-7-3 6 16,-19-3-8-16,-3-1-3 15,-4 0-6-15,0 1 6 16,2 1 9-16,2 1 4 16,4 2-6-16,7 1 4 15,3 6 0-15,6 1 3 0,7 5 6 16,2 1 2-16,0 3 15 16,0 0-18-16,0 0-14 15,14 12 6-15,10 15 0 16,4 8 30-16,0 6-17 15,-5 0 7-15,-11 0-3 16,-11-3-15-16,-1-6 19 16,-9-1-21-16,-13-5 1 15,-3-5-6-15,2-2 5 16,5-3-25-16,9-2-68 16,9-5-111-16,6-8-135 15</inkml:trace>
  <inkml:trace contextRef="#ctx0" brushRef="#br0" timeOffset="113369.45">25078 8320 712 0,'0'0'73'16,"0"0"-54"-16,0 0 162 15,0 0-124-15,0 0-29 0,83-54 1 16,-34 54-15-16,1 0 50 16,-1 14-22-16,-9 13-5 15,-7 7 5-15,-12 7-40 16,-11 5 13-16,-10 1-15 15,0-2 8-15,-10-4-5 16,-19-7-3-16,-3-7 0 16,-7-9 6-16,2-7 8 15,7-5-14-15,10-6 2 16,9 0 7-16,9-7 7 16,2-19-16-16,16-10 1 15,22-9-12-15,11-5 11 16,5 2 0-16,4 6 0 0,0 8 7 15,-3 8-8 1,-3 8 1-16,-10 7 0 0,-12 5-2 16,-14 6 8-1,-10 0-6-15,-6 6 0 0,0 16-3 16,0 5 1 0,-1 5 2-16,-5 0 0 0,2-1-4 15,2 0 12-15,2-2-8 16,0-4 0-16,15-5 6 15,7-9-19-15,7-6 13 16,1-5 0-16,-1 0-1 16,-5-14 12-16,-6-8-11 15,-14-8 0-15,-4-7 3 16,-7-2-6-16,-20 2-9 16,-1 8-19-16,4 6 31 0,10 8-16 15,14 4 16-15,0 2 0 16,23-1-59-16,17-3 45 15,7-1-13-15,5-3 22 16,-4-4-15-16,-2-3 31 16,-10 3-11-16,-11 4 8 15,-13 8-6-15,-7 8 53 16,-5 1-42-16,0 20 2 16,0 16-19-16,-8 9 9 15,2 1 0-15,3 2-5 16,1-3 9-16,2-3-25 15,0-2 14-15,-3-7-147 16,-3-8-126-16,-2-10-383 0</inkml:trace>
  <inkml:trace contextRef="#ctx0" brushRef="#br0" timeOffset="113937.85">25909 8408 903 0,'0'0'13'0,"92"-20"-8"0,-17 13 3 16,13 1-4-16,0 2-8 16,-5-1-22-16,-14 0-94 15,-17-3 9-15,-17 1-29 0,-19 0 109 16,-15 0 31 0,-1 3 51-16,-19 2 46 0,-12 2-56 15,-7 6-9-15,-2 13 64 16,0 6-22-16,6 3-12 15,8 3 22 1,13-2-48-16,8-1 16 0,5-7-52 16,8-4-7-16,18-4 5 15,7-8-1-15,0-5 3 16,-5 0 8-16,-4 0-4 16,-7-10-4-16,-7 0 0 15,-5 5 9-15,-4 0 5 16,-1 5-14-16,0 0 0 0,0 0-2 15,0 0-1-15,2 2 3 16,4 5-5-16,7-1-3 16,8-3 8-1,6-3-3-15,9 0 2 0,3-10-5 16,2-12-60 0,0-6 40-16,-4-7-28 0,-4-7 39 15,-5-2 15-15,-6 3 6 16,-5 7 63-16,-8 10 32 15,-8 13-27-15,-1 8 26 16,0 3-50-16,-9 11-29 16,-6 16-24-16,2 7 5 15,3 3-2-15,7-2 0 16,3-1 2-16,0-2-7 0,7-3-68 16,6-10-133-16,-2-8-257 15</inkml:trace>
  <inkml:trace contextRef="#ctx0" brushRef="#br0" timeOffset="114211.84">26804 8408 48 0,'0'0'806'16,"0"0"-804"-16,0 0 57 16,0 0-44-16,124-13 7 15,-77 10-22-15,-2-1-3 16,-6-2-3-16,-6 0-56 15,-7-2 32-15,-7 1 17 0,-10 1 13 16,-8 3 5 0,-1 0 8-16,0 3 62 0,-18 0-29 15,-6 0-45-15,-3 0 27 16,6 10-4-16,8 4-23 16,10 2 3-16,3 2-4 15,12 2-6-15,20-2 2 16,9-1-138-16,4-7-17 15,4-6-250-15</inkml:trace>
  <inkml:trace contextRef="#ctx0" brushRef="#br0" timeOffset="114563.33">27426 8393 741 0,'0'0'52'15,"0"0"58"-15,-85-5 3 0,56 5-46 16,7 8 6-16,9 2-15 15,6-1-51 1,7 1 9-16,0-1-16 0,14-2-3 16,14-6-2-1,8-1 10-15,3-7 5 0,0-15-10 16,-5-10-35-16,-3-11 30 16,1-12 7-16,-2-6-2 15,-5 5 27-15,-2 12-2 16,-12 20 107-16,-9 18-29 15,-2 6-42-15,-12 34-40 16,-13 17-10-16,-5 17-11 16,3 7 4-16,1 0 12 0,6-1-16 15,1-2 0-15,0-3-56 16,3-4-90-16,-1-8-199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01-13T06:58:19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4449 7053 0</inkml:trace>
  <inkml:trace contextRef="#ctx0" brushRef="#br0" timeOffset="1555.9">4536 7199 0,'147'0'328,"-59"29"-328,87-29 0,-87 0 16,58 0-16,-28 0 16,-1 0-16,-30 0 15,1 0-15,-29 0 16,-1 0-16,-28 0 15,-1 0-15,29 0 0,59 0 16,-29 0-16,0 30 16,88-30-16,-88 0 15,-1 0-15,60 0 16,-59 0-16,-1 0 0,60 29 16,-59-29-16,-1 0 15,30 0-15,-29 0 16,-29 0-16,-1 0 0,30 0 15,-59 0 1,59 0-16,-59 0 16,30 0-16,58 29 0,-58-29 15,28 0-15,-28 0 16,29 0-16,-30 59 16,1-59-16,29 0 0,-30 0 15,1 0-15,-1 29 16,1-29-16,-1 0 15,30 0-15,-29 0 0,-1 0 16,-28 0-16,-1 0 16,0 0-16,0 29 15,1-29 1,-1 0 0,0 0-16,0 0 31,1 29-16,-1-29 17,0 0-1,1 0 16,28 0-16,-58 30-31,29-30 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4:00:03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8193 10247 881 0,'0'0'8'0,"0"0"15"0,-62-73 89 16,24 55-10-16,-8 5-31 0,-6 5-40 15,-6 3 29 1,-4 5-4-16,-5 2-45 0,-6 17 41 16,-3 13-33-16,-4 13-8 15,-2 15 24-15,1 18-20 16,4 13 5-16,3 10 9 16,10 6-25-16,9 4 23 15,15 2-26-15,13 3 6 16,14-2-2-16,13-5-1 15,0-9-4-15,28-8 0 16,21-11-3-16,15-13-2 0,11-12 5 16,10-19-8-1,6-17 5-15,6-20-2 0,12-18 5 16,7-38 11 0,8-22-9-16,-2-21 11 0,-13-17-11 15,-21-15 1-15,-30-21 4 16,-29-8-7-16,-25 2 0 15,-4 20-5-15,-33 29 7 16,-14 33-10-16,-11 27 8 16,-1 19-25-16,1 16 20 15,7 10-60-15,17 4-30 16,13 25-88-16,11 17-176 16,8 15-156-16</inkml:trace>
  <inkml:trace contextRef="#ctx0" brushRef="#br0" timeOffset="943">10285 11417 884 0,'0'0'14'0,"0"0"35"15,0 0 35-15,0 0-19 16,0 0-59-16,0 0-1 16,0 0 45-16,75 23-15 15,-29-19 26-15,10-3-20 16,9-1-29-16,6 0 43 0,0 0-33 15,3 0-3 1,1-4 14-16,4-6-32 16,7 0 20-16,1-1-8 15,1 1-13-15,3 0 10 0,-5 2-10 16,1 2 0-16,-2 2 12 16,-4 1-7-16,2 0-4 15,2 3-1-15,4 0 7 16,5 0-7-16,3 0 0 15,4 0 0-15,2 3-7 16,7 3 11-16,5 1-4 16,0-2 0-16,3 2 6 15,-7 0-11-15,-3-1 5 16,-2 1 0-16,-5 0 1 0,-1-4 3 16,-6 0-4-1,-3-2 0-15,-6-1 1 16,-6 0-7-16,-4 2 6 15,-8-1 0-15,-4 1-4 0,-5 0 9 16,-6 1-5-16,-3 0 0 16,-2 0 9-16,-4-2 13 15,-2 1-9-15,-5-2-13 16,-6 1 20-16,-6-1-17 16,-9 2 5-16,-5-2-8 15,-5 0 15-15,-4 0-13 16,-1 0-2-16,0 0 0 15,0 0-7-15,0 0-8 16,-23 0-73-16,-16-3-112 16,-13-16-315-16</inkml:trace>
  <inkml:trace contextRef="#ctx0" brushRef="#br0" timeOffset="3342.8">6762 12197 1035 0,'0'0'3'0,"0"0"6"15,0 0-9-15,0 0 12 16,0 0-5-16,0 0 43 16,97 13-35-16,-44-3-2 15,15 3 26-15,16 0-8 16,26-1 12-16,26 2-6 15,30 0-27-15,19 2 22 16,19 2-22-16,11-1-9 16,7 1 0-16,-1-1 2 15,-11-4-3-15,-16-3 0 0,-22-4 6 16,-27-6-4 0,-32 0-2-16,-28 0 0 0,-31-5 0 15,-23-5 5 1,-16-1-5-16,-6 1 15 0,-6-1-14 15,-3 0 16 1,0 0 3-16,0 1-13 0,2 0-14 16,2 1-64-16,5 2-64 15,3-2-282-15</inkml:trace>
  <inkml:trace contextRef="#ctx0" brushRef="#br0" timeOffset="6359.38">7743 12666 187 0,'0'0'192'0,"0"0"-113"0,-94 11 5 0,61 9-24 16,0 11-25-16,-1 12 22 15,-5 7-17-15,6 12 11 16,2 3 23-16,1 0-13 16,5 0 15-16,4-3-7 15,9-4-43-15,4-2 22 0,5-1-31 16,3-1 0 0,0-1 8-1,11-1-15-15,8-6 13 0,7-5-14 16,8-5-7-16,6-6 7 0,10-7-4 15,8-8-4-15,9-8 0 16,9-7 10-16,2 0-1 16,-1-18 0-16,5-12 11 15,-7-8 16-15,-7-6-25 16,-14-5 12 0,-12-8 15-16,-17-1-28 0,-12-9-6 15,-13-6 9 1,0-1-10-16,-17 1 6 0,-13 7-10 0,-6 9 1 15,-3 6-5 1,-2 9 3-16,2 5 1 16,4 8 0-16,4 8-21 0,4 5-9 15,2 8-66-15,0 8-39 16,2 0-129 0,-2 1-205-16</inkml:trace>
  <inkml:trace contextRef="#ctx0" brushRef="#br0" timeOffset="45025.01">7273 10060 908 0,'0'0'24'0,"0"0"-23"15,0 0 125-15,0 0-105 16,0 0 1-16,0 0 58 0,19 101-76 16,-17-73 15-1,-1-6-19-15,5-7-6 0,2-8 6 16,8-7-87-16,8-4-47 16,0-23-31-16,4-8-181 15</inkml:trace>
  <inkml:trace contextRef="#ctx0" brushRef="#br0" timeOffset="45139.81">7485 9954 250 0,'0'0'304'0,"0"0"-187"16,0 0-57-16,0 0-30 15,0 0 3-15,0 79 20 16,0-44-49-16,0 4 5 16,10 3-18-16,8-2-40 0,7-1-115 15,-1-6-274 1</inkml:trace>
  <inkml:trace contextRef="#ctx0" brushRef="#br0" timeOffset="45428.1">8339 10112 926 0,'0'0'55'16,"0"0"28"-16,0 0 19 15,0 0-41-15,0 0-43 0,0 0-17 16,-78 46 3-16,78-23-4 16,0-2-7-16,10-2-62 15,14-8-107-15,13-8 33 16,-3-3-113-16,2-16-339 15</inkml:trace>
  <inkml:trace contextRef="#ctx0" brushRef="#br0" timeOffset="45552.41">8507 10020 406 0,'0'0'225'15,"0"0"-56"-15,0 0 14 16,0 0-19-16,0 0-129 0,0 0-27 16,14-42-8-1,-6 70 5-15,3 6-5 0,5 7 0 16,-1 3-63-16,9 0-115 15,-2 0-154 1</inkml:trace>
  <inkml:trace contextRef="#ctx0" brushRef="#br0" timeOffset="46523.78">11447 11448 930 0,'0'0'61'0,"0"0"-57"0,0 0 38 16,135 21-8-16,-55-11-33 16,12-2 11-16,10 1-12 15,4-2-45-15,1-1-237 16</inkml:trace>
  <inkml:trace contextRef="#ctx0" brushRef="#br0" timeOffset="46773.41">13422 11613 607 0,'0'0'335'0,"0"0"-331"0,98 12 52 16,-51-7 22-16,3 0-70 15,0-4 11-15,4 0-19 16,-3-1-10-16,4 0-26 16,1 0-272-16</inkml:trace>
  <inkml:trace contextRef="#ctx0" brushRef="#br0" timeOffset="46917.9">14526 11654 833 0,'0'0'60'16,"0"0"-54"-16,0 0 81 15,111 11-70 1,-78-7 1-16,4-2-18 0,-1-2-32 15,1 0-96-15,2 0-317 16</inkml:trace>
  <inkml:trace contextRef="#ctx0" brushRef="#br0" timeOffset="47075.16">15009 11699 1020 0,'0'0'110'15,"0"0"7"-15,0 0 36 0,0 0-34 0,0 0-53 16,0 0-57-16,34 0 20 15,-28 0-29 1,-5 0-12-16,2 0 11 0,2 0-111 16,4 0-146-16,5 0-338 15</inkml:trace>
  <inkml:trace contextRef="#ctx0" brushRef="#br0" timeOffset="65667.32">7728 12484 913 0,'0'0'6'16,"0"0"-1"-16,0 0 3 16,0 0-8-16,0 0 38 15,0 0-18-15,-9 76 44 16,7-39-16-16,2-6-45 15,0-7 26-15,14-7-11 16,14-7 4-16,11-10 7 16,18 0 2-16,13-22 18 0,10-7 3 15,-5-2-50-15,-11-2 20 16,-16 6-22-16,-17 5 8 16,-10 4-11-1,-9 5 3-15,-1 1-1 0,-3 4-7 16,3 1-94-16,5 3-116 15,2 2-83-15,3 2-355 16</inkml:trace>
  <inkml:trace contextRef="#ctx0" brushRef="#br0" timeOffset="67227.25">14148 13450 388 0,'0'0'47'0,"0"0"-47"15,0 0 54-15,85 2 3 16,-48 2-11-16,11 0 24 15,7 4-11-15,7 1-30 16,6 0 25-16,2 1-27 0,4-1-11 16,3 1 29-1,4-1-32-15,6-1 13 0,-2 2-9 16,2-1-11 0,-1 1 33-16,2-2-29 0,-3 0 21 15,0 1 17-15,0-4-45 16,3 1 29-16,0-2-23 15,0-1-2-15,-4-2-2 16,-5 1-5-16,-6-1 0 16,2 1-5-16,1 1 16 0,3-1-11 15,0 1 0 1,3 0 7-16,1-1-10 0,0-2 3 16,2 0 0-16,3 1-4 15,3 2 10 1,0 0-6-16,-5 0 0 0,-5-2 10 15,-5-1-18 1,-3 1 8-16,1-1 0 0,-2 2-4 16,-2 1 13-16,-1 1-9 15,-2-1 16-15,-4 2-9 16,-4-2 22-16,-6 0-21 16,-6 0 7-16,-5-3 21 15,-6 0-32-15,-4 0 20 16,-6 0-11-16,-5 0-4 15,-7 0-2-15,-3 0-7 0,-6 0 0 16,-4 0-6-16,-1 0-22 16,0 0-77-16,-14 0-212 15,-15 0-137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8T10:09:22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17104 13766 28 0,'0'0'19'0,"0"0"-3"0,-2-5 6 0,2-1-22 15,0-1 3-15,0 1-3 0,0 6 6 0,0 0-3 0,0 0 2 16,1-8 1-16,-16-7 48 0,9 9-4 0,6 4 17 16,0 2 0-16,0 0-5 0,0 0-10 0,-1 0 2 15,0 0-20-15,0 0-18 0,-1 0 12 0,1 0-15 16,-1 0 1-16,-37-9-12 0,31 8-1 0,0 0-1 15,3 1 3-15,0 2 4 0,0-1-1 0,-1 2 3 0,0-1 11 16,-2-1 7-16,1-1 5 0,-1 1-2 0,0 2 1 0,-1 0 0 16,0 0-2-1,-3 1 0-15,2-2-15 0,-1 0 2 0,2 2-4 16,1 0 4-16,0 3-4 0,-2-1-1 0,1 2-6 0,1 1 4 0,0-4 3 0,0 1-4 16,1-1 7-1,0 1-7-15,1 5 7 0,-3-3-9 0,4 1-6 0,-1-1 1 16,1 1 4-16,0-1-2 0,0 4 5 0,0-2-5 0,-2-3 0 0,4 5 3 15,-2-2-4 1,3 3 4-16,0-1-4 0,-1 2-2 0,1-1 3 0,-1 1-3 16,1 1 0-16,1-2-6 0,1 4 4 0,1-4-4 15,3 4 14-15,-1-1-8 0,1-1 0 0,-3 0-3 16,2 1 1-16,2-1 0 0,1 0 2 0,3 0-1 16,-1 0 1-16,1 1 0 0,-2-2 7 0,3 3-4 0,-1-1-3 15,0-2 7-15,0 0-8 0,2-4 8 16,0 2-12-16,2-2 7 0,2 3-7 0,1 1 7 0,0-6-9 15,1 3 8-15,2 1-1 0,-2-2 3 16,3-2-6-16,2 5 2 0,-1-3 1 0,5 4 1 0,-4-1 8 0,1-2-11 16,-1 0 5-16,-2-2-6 0,5 4 7 0,0-2-4 15,0 1 0-15,1-2-1 0,0-1 10 0,-3-2-1 16,0-2 3-16,0-1-5 0,3 0-6 0,0-2 5 0,2 0-5 0,1 1 5 16,3-2-5-16,3 1 5 0,2 2-4 15,-2-2 5-15,-6 0-3 0,0 2-5 0,0-1 6 0,-3 2-5 0,7-1 4 0,-5 1 0 31,-1-1-2-31,4-1 2 0,-3 0 5 0,2 0-8 16,1-2 3-16,0 0-3 0,0 1 7 0,1-2-7 0,3 0 3 0,2 0-3 0,-1-1 3 0,0 0 1 31,-1-1 4-31,1-3-2 0,-5 1 5 0,2-1-5 16,-2 0-1-16,2 0 2 0,0 0 9 0,-2-1-11 0,-1 2 4 0,0-1-7 16,-4 0 8-16,2 1-4 0,1-1 1 0,-1-1-2 15,9 2 3-15,1-1-6 0,3-1 1 0,1 2-3 16,-5-2 5-16,-3 0-6 0,-1 3 5 0,1-2-5 15,-2-1 8-15,0 3-8 0,-1-4 4 0,-4 1-5 0,5 3 8 16,-4-4-4-16,0 1 1 0,2 0-3 0,-2 2 5 0,2-1-1 16,2-1-4-16,-2 3 1 0,0-3 0 15,-2 1-3-15,-1 2 3 0,0-6-3 0,0 2 7 0,3-1-4 16,-2 0 2-16,2 3-3 0,-1-1 0 0,1 1 0 0,0-1 0 16,-1-2 0-16,-1 1 0 0,2 0 5 0,-1 1-5 15,1 2 4-15,-1 0 1 0,-1-1-4 0,-2 1-1 0,2-1 0 16,0 1-4-16,-2 0 8 0,1 3-4 0,-3-2 5 15,1-1-5-15,3 2-4 0,-4-2 7 0,-2 2-5 0,3 1 12 16,-3-1 6-16,0-2 2 0,3 2-1 0,-4-2-5 16,5 4-6-16,-1 2-4 0,-2-2 1 0,0 1 4 0,-1-1-4 31,-2-1-2-31,1 3-1 0,0 0-2 0,3-1 2 16,-3-1 0-16,2 0 0 0,-4 0 2 0,4 0-6 15,-1 0 9-15,-4 0-9 0,4 1 6 0,-2 1 4 0,-1 2-9 16,2-1 5-16,-3-2-6 0,2 2 8 0,-4-3 1 0,0 1 2 15,5 2-6-15,-6-2-1 0,5 0-1 0,-3 2-1 0,1 1 0 0,3-2 7 16,0 5-3-16,1-4 4 0,0 1-11 0,-2-1 5 16,1 0-4-16,1 0 5 0,-1-2 0 0,1 4-2 15,-2-4 1-15,1-1-2 0,3 5 4 0,-3-3-3 16,-1 0 5-16,-2 3-4 0,-3-5 8 0,4 1-8 16,-1 0 2-16,-2-1-2 0,0 0 0 0,-1 3 1 15,2-2-1-15,1 1 0 0,-2-1 0 0,1 1 0 0,-2 1 0 0,0-3 0 31,2 3-2-31,-1 2 4 0,1-1-2 0,-2 0 2 16,0-1 1-16,-2 1-3 0,-1-2 0 0,-1 5-3 0,-1-2 5 16,0-1-2-16,1 3 8 0,-1-1-8 0,-1 1 0 15,2-1 6-15,-1-1-5 0,2 3 5 0,-1-4-7 16,0 1 0-16,-1 0-2 0,-1-2 2 0,3 2 0 0,-1 0 0 16,-3 0 2-16,5-1 0 0,-3 0 5 0,3 0-6 15,0-1 2-15,-2 1-2 0,1 1 7 0,-1-2-5 16,3 3 1-16,-2 0-3 0,-1 1 2 0,0 0-3 15,1 0-1-15,2-2-1 0,1 3 6 0,-1-1-1 16,-3 0 0-16,0 0-1 0,-1 1-1 0,1 1 6 16,-1 1-5-16,-2-2 3 0,1 0-4 0,0 0 5 15,-2 0 0-15,0 0 1 0,0-2-2 0,0 2-1 0,-2-1 1 0,2 2-2 16,-2 1-1-16,1 0-6 0,-2 0 3 0,-1 0-4 0,1-2 13 0,0 3-7 16,1-2 0-16,-2 0-3 0,2 2 7 15,-2-2-1-15,1-1 1 0,-2 0-2 0,2 2-10 0,-2-3 8 16,0 2-5-16,-1-3 6 0,0 0-4 0,3 1 1 31,-3-1 2-31,1 4-1 0,0-3 6 0,0 3-7 0,-2 2 2 16,0-4-5-16,-1 5 10 0,0-5-5 0,1 1 3 0,-5-2-3 15,3-1 7-15,-2 3-9 0,1-3 3 0,-1 2-5 16,0 1 12-16,-1-3-12 0,0 1 6 0,3 2-7 16,-1-5 11-16,-1 4-6 0,1 1 2 0,-2-4-3 15,0 2-8-15,1 2 5 0,-2-2 0 0,0 1 4 16,2 1 9-16,-2-3-10 0,0 4-1 0,0-3-4 0,0 2 2 0,-1-1 4 0,-1-1-2 15,-1 1 2-15,1-1-6 0,0 0 0 0,0 2 3 0,0-3-2 16,1 1 5-16,0-2 0 16,-1-1 0-16,1 0 0 0,-1-1 0 0,3 0-8 0,-4 2 4 15,1 1-6-15,-1-1 4 0,0 0-3 0,0-2 5 16,1 2-2-16,0 1 6 0,-2 0-2 0,2-1-2 0,-2 0 0 16,0 0 4-16,0-4 7 0,1 6-9 0,4-4 7 15,-3 2-14-15,3 3 9 0,-3-3 0 0,3-2 2 16,2 4-6-16,-2-7 1 0,1 0-1 0,4 0 1 0,0 0 3 0,0 0-11 15,0 0 0-15,-1 0-4 0,0 0 2 0,0 0-3 32,0 0 6-32,1 0-5 0,0 0 11 0,-1 0 6 15,0 0-3-15,-1 0 2 0,1 0-4 0,0 0 6 0,0 0-4 16,0 0 4-16,0-1-3 0,-1-1 3 0,1 1 3 16,0 0-1-16,0 0-4 0,1 0-7 0,0 0 0 0,0-2-4 0,0 1 3 0,-5-34-1 15,5 36 3-15,0 0-1 0,0 0 3 0,0-1 0 16,-3-17 1-16,3 10 1 15,2-3 7-15,-3 8 9 0,1-4 0 0,4 1 2 16,-4 1-2-16,4-3-5 0,0 4-7 0,-2-3 2 0,1 1-9 16,0 0 9-16,0 1 2 0,-3-1 1 0,4 0-12 0,-3 1 14 15,-1 1-7-15,6-1 11 0,-6 5-3 0,0 0 1 16,0 0-2-16,0 0 2 0,0 0-2 0,0 0-3 16,0 0 3-16,0 0-3 0,1 0 3 0,0 0-4 15,0 0 0-15,0 0-1 0,0 0 9 0,0 1-10 16,1 1 4-16,-1-1-7 0,7 21 6 0,-8-17-6 0,-2 2 3 15,0 0-5-15,2-1-4 0,0 2 6 16,2 0-4-16,-6 0 5 0,-2 3-2 0,3 0-2 0,-5 1 2 0,11-1 0 31,-4 1 8-31,-2-2-6 0,0 0-2 0,-7 2 0 0,10-3 1 0,-4-1-2 16,7-1 3-16,-2 2-3 0,-5 2-4 0,4-4 5 16,-3 2 0-16,3-4 2 0,5-3-1 0,-3 1-1 0,0 0 5 15,3-1-3-15,-2 2-1 0,4 0 4 0,2 2-6 0,3-5 5 16,-1-1-5-16,2 0 2 0,4-1-4 0,1 0 3 15,-1 1-1-15,1-2-4 0,-3 4 9 0,0-1-6 16,0 0 2-16,-1-1-5 0,-1-1-7 0,-1-2 3 16,-2 3-29-16,-1 0-66 0,-2-2-24 0,0 3-26 15,-2-1-205-15</inkml:trace>
  <inkml:trace contextRef="#ctx0" brushRef="#br0" timeOffset="7508.84">23022 14774 200 0,'0'0'39'16,"0"0"15"-16,0 0 3 0,1 0-26 0,13 0-17 0,-9 2-11 31,2-2 0-31,-2 0 0 0,-4-4 3 0,-7-10-8 15,7 9 2-15,1-1-2 0,-1 4 4 0,-1 2 13 16,0 0 5-16,0 0 4 0,0 0 22 0,0 0-1 16,0 0-6-16,0 0 4 0,0 0-8 0,0-1-16 0,7-13 6 15,-6 11-11-15,-1 3 0 0,0 0-15 0,0 0 3 16,0 0-5-16,0-1 8 0,0-1 7 0,0 1 3 0,0 0 4 16,0 0 19-16,-1 0 6 0,-17-21-8 0,14 22 6 15,-2-4-17-15,-2 3 5 0,2 0 0 0,-5-1-1 16,0 2-12-16,1 2-4 0,1-1-4 0,-1 3 1 15,2 3-14-15,-1-4 3 0,-4 3 4 0,4 2 0 0,-3-2 9 16,1 2-4-16,1 1-1 0,-1-1 2 0,1 2 7 0,-1 0 0 0,-1 0-4 16,-1-1 4-16,2 5-3 0,2 1-5 15,-2 2 0-15,2 5-3 0,1-6-1 0,0-1 11 16,2 0-1-16,1-1 4 0,0 2 0 0,2 1-10 0,0-1 1 0,3 1-4 16,1-1 4-16,1-2-3 0,3-1 0 0,1-1-3 15,0-1-6-15,0 0 6 0,4-2 0 0,0 0 3 31,2-1 0-31,-2-4-5 0,4 2-1 0,-4-4 0 16,2 2 2-16,2-1-7 0,-5-3 7 0,7 1-8 0,-3-2 6 0,0 1-30 0,2-2-6 16,-3 0-12-16,2-1-71 0,0 0-129 0,3-1-57 0,1 2-37 15,3-4 344-15</inkml:trace>
  <inkml:trace contextRef="#ctx0" brushRef="#br0" timeOffset="7803.2">23296 14833 745 0,'0'0'131'16,"-5"-4"388"-16,2 2-458 0,-2-1-46 0,4-2 0 0,0 5-14 0,1 0-3 0,0 0 1 0,0 0-2 15,0 0 3-15,0 0 4 0,0 0-8 0,-7-3 3 16,9 7-6-16,-2-5 0 0,0 1 8 0,-2 1-4 15,1 3 7-15,1 4 0 0,2 2 9 0,1 2-5 0,1 1 6 16,-2-1-11-16,2-1-3 0,1 2 3 0,-2-2-3 16,3 2-7-16,-4-2 10 0,4 0-6 0,-2 2 7 15,2-2-5-15,1 2 1 0,-2-2 2 0,-1-1-1 16,1-1-7-16,-2-1-14 0,-1-2-9 0,-1 0-4 16,2-1-51-1,-2-1-34-15,3-2-28 0,-4-2-5 0,0 0-130 0</inkml:trace>
  <inkml:trace contextRef="#ctx0" brushRef="#br0" timeOffset="8017.04">23298 14593 1208 0,'0'0'102'0,"-7"-8"165"0,2 4-193 0,1 1-54 0,1 2-3 16,3 1-13-16,0 0-4 0,0 0-7 0,0 0-8 0,0 0 0 16,0 0-35-16,0 0-22 0,0 0-4 0,0 0-6 15,-1 0-5-15,1 0-2 0,0 0-1 0,-10 13-4 0,13-7-25 0,-1 1-52 16,-1 0-47-16,3-1-13 0,0 1 233 0</inkml:trace>
  <inkml:trace contextRef="#ctx0" brushRef="#br0" timeOffset="8642.17">23462 14788 806 0,'-7'-7'128'0,"5"7"-7"0,-3-7 0 0,4 5-38 0,1 2-74 0,0 0-5 16,-5-10-4-16,3 5-1 0,2 2-27 0,0 3 10 31,0 0 1-31,-2-11 5 0,0 4 12 0,4 6 14 0,0-3 3 16,-2 1 7-16,0 1 19 0,0-2 0 0,0 1 0 0,0 0 0 16,5 3-10-16,-3-1-11 0,3-1 1 0,-2-2-4 0,-2-1 2 15,5 1-4-15,0 1-6 0,2-1 4 16,0-1-2-16,1 0-2 0,2 0 4 0,2 2-4 15,1-1 1-15,-3 1-7 0,1-1-4 0,-1 2 0 0,4 2 0 0,1 2-6 16,1 3 5-16,2 2-5 16,-3 0 9-16,1 2-4 0,0-1-1 0,-1 1-1 15,2 3-5-15,-1 0 1 0,1 0 3 0,0 2-1 0,-2-2 7 16,-2-3-6-16,2 2 1 0,-5-3-3 0,3 2 13 16,-2 5-7-16,-4 0 0 0,2 0-2 0,-6-4-3 0,-1-5 6 15,-1 0-2-15,-2-4 4 0,6 5-5 0,-5-1 2 0,3-2 4 16,-4-4 0-1,0 0 14-15,0 0-1 0,0 1 1 0,-1 1-2 0,-1-1 2 0,1 0-2 0,-15 7 2 16,9-9-3-16,7 1 3 16,-1 0-10-16,0 0 1 0,-15-7-4 0,7 6 2 0,3-3-5 0,-3-3 5 0,2-1-4 15,1 1 4-15,0 2-3 16,3 0-3-16,-2-2 1 0,-1-1-4 0,2-5 6 16,-1 3 1-16,3 0 2 0,-2-3-2 0,3 4-6 0,-1-3 2 15,2 1-2-15,0 0 11 0,1 0-4 0,2-1-1 16,3 3-1-16,-1-5 0 0,2 0-6 0,-1-2 6 0,-1 0-5 15,5 0 5-15,0 1-5 0,0 2-5 0,1-1 1 16,-1 3-9-16,-3-1-1 0,0 3 1 0,-4 0-3 0,5 2-19 16,-2 2-9-16,2 1-9 0,-1 1 1 15,-2 2-31-15,3 1-19 0,-4 1-10 0,6 2-6 0,-5 1-63 0,0 1-127 16,3 1 171-16</inkml:trace>
  <inkml:trace contextRef="#ctx0" brushRef="#br0" timeOffset="9579.94">24300 14617 728 0,'0'-3'50'0,"2"-3"100"0,-2-1-128 0,5 1-11 16,0-2 0-16,-1 2-6 0,1 2-8 0,-4-2-7 0,1 0 5 15,0 2-3-15,0-1 12 0,0 2 12 16,-2-2 7-16,-1 2 4 0,-2-1 42 0,3 4 8 0,0 0-5 0,0 0 3 16,0 0-28-16,0 0-29 0,-2 0 0 0,1 0-9 15,-20 1-7-15,13 3-2 0,1 0 0 0,-2 3 0 0,0 0 3 16,0 1 5-16,-2 0-1 0,0 0 2 0,1 2-7 16,-3-2 14-16,0 1-4 0,3 0 8 0,1 4-6 0,-1 0-4 15,2 0 4-15,1 2-5 0,-1 0-1 16,3 1-10-1,-1-2-1-15,0-2-2 0,3-1 10 0,0 2-7 0,1-3 3 16,2 3-4-16,-1 1-5 0,1 0 4 0,1 2-2 16,-1-2 4-16,2 3 8 0,2-2-12 0,-1 0 4 15,3 0-5-15,-1-3 16 0,-1-2-2 0,2 1 3 0,1-1-3 16,0-2 7-16,-1 0 11 0,2-2-1 16,0-2 3-16,2 1-6 0,2-3-4 0,0-1 0 0,0-1-1 0,0 0 3 0,1-1-12 15,-1-1 1-15,4-2-5 0,-2-1-3 16,2 0 7-16,-1-1-6 0,-1 2 5 0,-2-5-10 0,1 3 3 15,0-1 1-15,-1-3 0 0,0 2-9 0,-3-1 0 16,3-4-7-16,-3 2 3 0,-1-2-21 0,3 3 9 16,-3-1-3-16,-1-1 4 0,1 0-10 0,-2 0 8 0,0-1 2 15,-1 0 4-15,-1 1 10 0,1-1-3 0,-3 0 1 16,4 3 0-16,-1-1 5 0,-2 0-6 0,-1-1 7 0,2-1-6 31,-1 1 10-31,0-3-3 0,0 2-3 0,-1 3 2 0,1-2 10 0,0 1 2 0,2 2 4 0,-2-2-3 0,1 3 1 16,-1 0 5-16,-1-1-1 0,1 2 3 0,-1 0 6 0,0 0 0 31,-1 1 3-31,-1 3-2 0,2-2 5 0,-1 3-8 16,-1 2-2-16,0 0-2 0,0 0 0 0,0 0-5 15,0 0 1-15,0 0-4 0,0 0-3 0,0 0 4 0,0 0-4 16,0 13 2-16,0-5-7 0,0 2 1 0,0 2 0 16,1 0 0-16,1 0 0 0,2 2 4 0,-1 1-4 15,3 1 3-15,0 1-6 0,-3-2 2 0,4 4 3 0,0-4-1 16,0 0-5-16,2-2 5 0,-1-2-5 0,-1-2 5 15,1 4-4-15,2-2-4 0,0-5 4 0,-1 0-4 0,0-5 10 16,0 4-2-16,2-3-1 0,0 0-2 0,1-2-12 0,2-6-40 16,-1 3 9-16,-2-3-18 0,3 4 10 0,-3-4-3 15,-2-4 7-15,4 0-2 0,-5-5 24 0,4 4 12 16,-4-2 4-16,0-3 2 0,0 1 17 0,-2-4 6 16,2 2 4-1,-1 1 1-15,-2 1 13 0,0 0-10 0,-4 0 1 0,-1 0-4 16,0 0 8-16,4 2 4 0,-2 0 3 0,3 1-2 15,-5 1-5-15,-2 0-5 0,0 1-8 0,-1 0 4 0,3 2-7 0,-3-1-7 0,5 5 5 0,-1 3-6 32,-1 1 1-32,0 0 3 0,0 0-6 0,0 0 5 0,0 0-16 0,0 0 5 15,0 0 2-15,-7 15 3 0,6-6 1 16,1 2 0-16,0 1-1 0,0 1 0 0,1 1 3 0,1-1-3 16,0 2 0-16,3-2-1 0,0 0 4 0,-3-2-3 15,1 0-1-15,4 1-2 0,-1 0-8 0,4-1-4 0,1 1-6 16,-5-5-2-16,3 1-37 0,0-4-36 0,1 2-15 0,0-5-14 15,1 3-114-15</inkml:trace>
  <inkml:trace contextRef="#ctx0" brushRef="#br0" timeOffset="9877.18">25151 14079 1490 0,'-1'-5'106'0,"1"-1"-77"0,0 1 0 15,1 2-25-15,-1 3-9 0,0 0-11 0,0 0 4 0,0 0-7 0,1 7 0 16,-1 0 15-16,1 5-5 16,-1-1 9-16,1 4-7 0,1 4 2 0,-1-2 1 0,3 6 1 0,1 0 4 15,1 0-1-15,-3 1 2 0,-2-1-2 0,5 4 2 0,-2-2 3 16,5 3-8-16,-5-3 6 0,0 0-6 0,4 0 4 0,-3-1 3 15,3 0-1-15,-1-1-6 0,-1-2 2 0,5 0 1 16,-2-1 1-16,-2-2-3 16,1-2-1-16,-5-1-8 0,9-1 5 0,3 0-17 0,-7-2-52 0,0 0-5 0,-8-4-23 15,-2-2-78-15,4 0-149 0,7 0 187 0</inkml:trace>
  <inkml:trace contextRef="#ctx0" brushRef="#br0" timeOffset="10394.89">25662 14419 1043 0,'-3'-14'110'16,"2"0"-73"-16,0 2 4 0,0-5-28 0,0 5-8 0,-5-1-5 15,1-2 4-15,5 5-4 0,-8-5 3 0,0 2-2 16,-1 0 1-16,0 4-1 0,3 2 5 0,-1 1 1 16,-6 1 1-16,-2-3 1 0,5 8 6 0,-5-2 11 15,2 5-2-15,1 1 4 0,-6-2-3 0,-1 0-13 16,7 6-3-16,0 0-3 0,-4 2-2 0,4 4-5 0,2 2 0 16,-5 3-3-16,3-1 1 0,2 2-5 0,2 2 2 0,-4 0-3 15,14 4-4 1,-4 0 4-16,-12-6-5 0,21 3 3 0,-11-4-12 0,6-2-2 15,5-1 0-15,-5-2 1 0,7-1 12 0,3-3 13 0,2-1-1 16,-3-3 4-16,-6-1-7 0,13-3 5 0,-6-2 8 0,-10-3-2 0,12-1 5 16,-9-4 2-1,-2 0-11-15,6-1 10 0,0-3 5 0,2 1-10 16,3-2 11-16,-4-1-11 0,2 1 19 0,-4-2 6 16,-4-1 5-16,5 1-1 0,-6-1 10 0,1 2-3 0,1 1-2 0,-5-1 0 15,7 2-6-15,-7-1 0 0,5 3-5 0,-1 3 2 16,-2-1-19-16,0 2-2 0,-2 3-2 15,0 1-1-15,2-1-16 0,-2 3-13 0,0 0 1 0,0 0-2 16,0 1 10-16,-5 16 2 0,6-6-2 0,2 2 2 0,-1 2-6 0,3 3 4 16,-3 0-7-16,1-2 0 0,0 0-51 15,0 0-9-15,4-2-8 0,2 1 0 0,3-4-33 16,-6 0-37-16,-2-3-11 0,2-1-13 0,1-3-70 0</inkml:trace>
  <inkml:trace contextRef="#ctx0" brushRef="#br0" timeOffset="10861.17">25821 14305 1452 0,'1'-3'92'0,"-8"-5"-59"15,10-2 0-15,1 0-21 0,-8-1-16 0,7 3-18 0,7 0-2 0,-6-1-5 16,-9-3-11-16,5 3 0 0,-3-2 2 0,-3 1 2 15,21 1 26-15,-8 3 10 0,3 0 0 0,7 2 4 16,-13 2 5-16,18-2 6 0,-15 3-2 0,2 1 0 16,8 1-21-16,-10 6 0 0,8 1-1 0,-3 2 1 0,-2 0-9 0,6 1 7 15,0 4-1-15,0 2 4 0,3 0-2 0,-4 0 0 16,-2-2-8-16,-1 5 3 0,-1-3-27 0,-1 0 25 16,-2 2-5-16,-1-4 13 0,0 0 2 0,-1 1 6 15,-3 0-3-15,-1-4 3 0,0 1-4 0,-1-2 8 31,-1-4-1-31,-1 0 6 0,-1-2 12 0,-1 0-2 16,-1 0 7-16,1-1-5 0,0-2 3 0,-1 1 4 0,-1-2-2 0,0-2 3 0,-1-2-8 16,0 1 10-16,0-2 8 15,2-1 0-15,-1-1 27 0,2-2-8 0,-2-1-5 0,1-1-1 16,-1-2-11-16,4-3-4 0,1-1 1 0,0-1-2 16,2-3-9-16,-2-1-8 0,1 2 2 0,2-6-4 0,0 5-7 15,2-2-9-15,-1-2-1 0,3 3-1 0,-1-1-5 16,2 1-7-16,0 2-1 0,1 1-1 15,0-1-16-15,2 2-15 0,0 1-7 0,0 1-2 0,1 2-31 0,0 1-46 16,-1 0-14-16,1 4-20 0,1 3-147 0</inkml:trace>
  <inkml:trace contextRef="#ctx0" brushRef="#br0" timeOffset="11300.75">27112 13949 1423 0,'2'-4'57'16,"-2"1"61"-16,3-4-116 0,-1 3-32 0,-2 0-13 0,0 1-9 15,-2 2-49-15,-1 0 22 0,0 0 7 0,-3 1 8 16,-2 0 48-16,0 1 9 0,-2 0 8 0,-1 0-1 15,-3 4 33-15,1 2 37 0,-1 0-13 0,-2 2 17 0,-1 1-32 16,5 0-21-16,-7 1 5 0,2 1-11 0,5-3-2 0,-8 1-9 16,4 1 1-16,8-2-4 0,-12 0-2 0,6-2 1 15,11 0 0-15,-11-2 1 0,10-1 2 0,8 0-1 0,-9-2 2 16,5 1-3-16,-1 0 2 0,-6-1 6 0,7 1 1 0,14 1 3 16,-4 2 2-16,9-2-7 0,-4 3 3 0,-5-1-5 31,14 1-3-31,-2 1-3 0,4 1 0 0,-3 0 0 0,-4 2-7 0,0 0 7 0,-1-1-6 0,-1 1 8 31,-3 1 0-31,-1-1-7 0,-2 2 6 0,0-3-4 0,-3 1 8 16,-1-1 0-16,-3-1-2 0,0 2 2 0,-3 0 5 0,-1-1 1 15,-1 1 6-15,-4-2-3 0,1-1 13 0,-4 2-15 16,-4-3-3-16,1 1-3 0,-7-3-1 0,1 0-11 16,-3 2 3-16,0-5-10 0,-1 4-26 0,5-4-26 0,-4-2-3 15,-3 2-8-15,8-3-36 0,-5 0-47 0,0-4-19 0,6 3-12 16,-3 0-118-16</inkml:trace>
  <inkml:trace contextRef="#ctx0" brushRef="#br0" timeOffset="11999.32">27177 13591 1275 0,'0'-7'59'0,"0"0"44"15,-2 0-74-15,-1 3-32 0,-2 0-1 0,2 3-11 0,3 1-8 0,0 0 6 16,-8 5 0-16,4 1 3 0,-1 0 2 0,1 4 5 16,-2 1-1-16,2 2 4 0,-1 3-3 0,2 3 2 0,2 1-1 15,1 2 4-15,0 2 3 0,0 4-1 0,1 1 4 16,1 1-3-16,1 2 1 0,3-1 4 0,0 0-7 0,1 0 4 15,1-2-5-15,1-2 1 0,-2-2-3 0,2-2 2 16,1-1-4-16,-1-2 6 0,2-3 3 0,-1-3 0 16,-2-3 2-16,0-1-8 0,-4-3 5 0,2-3-5 15,2 3 4-15,-1-5 6 0,-1 0-7 16,-2-2 6-16,1 0 0 0,-2-2-8 0,-3 0 9 0,5 0-9 0,-4-2 4 16,2-1 11-1,3-1-5-15,-2-1 9 0,4-1 2 0,-2 0 6 16,-5-3 0-16,5 0 3 0,-4-2 6 0,6 0-12 0,-2 0 13 15,-3-1-13-15,2 0 13 0,0 0 8 0,0-1-6 16,1 0 8-16,1 0-10 0,-4-2-21 0,2 3 2 0,-2-1-8 16,1 4-9-16,2 2 0 0,-2-1-2 15,3 8 3-15,-3-4-11 0,1 4 9 0,2 1-7 0,-2 1 8 16,4 3-4-16,-1 3 0 0,1 2-3 0,4 5 2 16,-4 0-5-16,2 1 9 0,-2 3 2 0,1 0 1 15,2 1 1-15,-2-1-4 0,1 1-1 0,-2-3-1 0,-1-2 3 16,1-1-7-16,0 0 8 0,-1-3-6 15,1-2-1-15,-1-3 7 0,0 0-9 0,-1-4 9 0,1 0-6 0,0-3-2 16,0-1 3-16,0-2-2 0,-1-1 6 0,1-2 1 16,0-1 1-16,-2-2 0 0,-1-1 5 0,-1-2 8 15,-1-1-1-15,0 0 3 0,0 0-5 0,2 2 7 0,-1-2-6 16,1 0 6-16,0 0-6 0,-3-2 6 0,3 5 3 0,-3-2-2 16,1 2-7-16,2 4-10 0,-3-4-2 0,0 8-1 15,-2 5 2-15,0 0-12 0,0 0-3 0,0 0-5 16,0 0-4-1,10-2 13-15,-7 11 0 0,2 3 4 0,-1 3-3 16,1 0 4-16,4 3 1 0,-6-3 0 0,0-1-3 0,0 2-5 16,1-1 0-16,4 1-1 0,-2 0 3 0,1-4-39 0,-2 0 2 15,-1-4-17-15,0-4-27 0,0 2-46 0,-3-4-20 0,3 1-18 16,0-1-151-16</inkml:trace>
  <inkml:trace contextRef="#ctx0" brushRef="#br0" timeOffset="12190.51">27701 13650 1070 0,'0'0'759'0,"0"0"-569"16,0-1-157-16,0 0-18 0,0 0-15 0,0-1-24 0,0 1-17 15,0 0-9-15,0 0-101 0,-1 0-72 0,0 0-48 16,-16-17-15-16,8 21 288 0</inkml:trace>
  <inkml:trace contextRef="#ctx0" brushRef="#br0" timeOffset="12844.45">28047 13388 983 0,'0'-2'240'16,"2"-3"-168"-16,-2 2-18 0,0 3-35 0,0 0-14 0,0 0-6 0,0 0-9 16,1 0 0-16,1 0-37 0,-1-1 8 0,0 0 4 0,-1-1 4 15,1 1 27-15,0 0 7 0,0-1 9 16,1 0 0-16,8-34 26 0,-10 28-6 0,0 1 2 0,-1 0-2 15,0-2 10-15,-2 4-8 0,1-1 3 0,0-1-5 32,-2 0-3-32,0-2-27 0,-1 1 11 0,-1 0-12 0,0 5 18 15,0-4-14-15,-1 1-2 0,1 2-2 0,0 0 3 0,-1 4-8 16,1 1 4-16,1 0-4 0,-1 1 9 0,0 3-2 16,2-1-1-16,-2 0 0 0,0 2 5 0,1 1-8 15,1 2 5-15,0 3-6 0,2-1 3 0,0 5 1 16,-1 0 0-16,1-1 0 0,1 4-2 0,0-1 4 0,1 3-4 0,0 6 3 15,2 0-10-15,2 2 3 16,1-1-3-16,1 1 4 0,3 2-3 0,1 1-3 16,0 1 3-16,0-2-3 0,2 2 10 0,0 3-3 0,1-2-3 15,1 3 0-15,1 0 4 0,-1-3 1 0,0 2 2 16,-2 0-2-16,1 0-2 0,-5-3 3 0,0 1 5 0,0-4 0 16,-1-1-3-16,-2-2-5 0,1-2-1 0,-5 0 0 15,0 0 11-15,0-2-10 0,1-2 2 0,-3 0-5 16,-3-3 10-16,-1-4-10 0,-5 1-3 0,4-5-5 0,-2 1-32 0,-4-1-22 15,-2-1-16-15,-2-2-4 0,-1-1-64 0,0-2-208 16,-2-6 221-16</inkml:trace>
  <inkml:trace contextRef="#ctx0" brushRef="#br0" timeOffset="13261.18">27816 13967 1271 0,'7'-12'90'0,"1"3"-42"0,-2-3-7 0,6 1-12 15,-1 1-32-15,3-1-12 0,5 5-8 0,-3-5-3 16,1 3-46-16,0-1-32 0,-1-5-3 0,2 2-10 16,-2-1-7-16,0-3 49 0,2 1 2 0,0-3 20 15,-1-1 41-15,0 1 12 0,-2-1 13 0,0-1-1 16,1-1 41-16,2 1 13 0,-4 0-2 0,-3 0 5 0,4-1-3 16,-2-1-24-16,2 0 1 15,4 0-11-15,-9 3-11 0,-7 0-2 0,5-2 1 16,0-1-2-16,6-1-7 0,3 0 4 0,-9 2-3 15,0 3 5-15,-4-1 4 0,-5 4-1 0,5-2 2 0,-4 2 0 16,0 4 12-16,5-1 2 0,0 2 3 0,-5 4-2 0,3 1-1 16,-3 2 9-16,0 3-7 0,0 0 7 0,0 0-12 0,0 0-5 15,3-1-4-15,-3 1-2 0,0 0-17 0,0 0-4 16,0 0 3-16,0 1-4 0,0 0 6 0,3 22 6 31,-3-10-4-31,3 3 3 0,-5 0-15 0,1 2 2 0,0 4-4 0,1 3 4 16,0 2 3-16,8 3-2 0,-7 1 1 15,6-2-4-15,3 1 2 0,-5 1 1 0,5 0 0 16,-6 3 0-16,1-5-6 0,0-1 8 0,0 1-4 0,1-2 4 16,0-1-2-16,1-4-6 0,-1-1 7 0,-4-1-10 15,1-1-8-15,-1 0-38 0,-2-2 0 0,1-6-13 0,-1 1-18 0,-3-2-31 16,1 0-20-16,-1-2-7 0,-1-3-118 0</inkml:trace>
  <inkml:trace contextRef="#ctx0" brushRef="#br0" timeOffset="13428.13">28374 13611 1752 0,'19'-7'52'0,"5"-2"-46"0,1-1-6 0,7 1-9 15,2-1-16-15,-2 2-75 0,3 0 3 0,-2 0-33 16,2-2-47-16,-7 2-121 15,-3 0 164-15</inkml:trace>
  <inkml:trace contextRef="#ctx0" brushRef="#br0" timeOffset="14044.88">25368 14955 915 0,'5'-6'61'0,"1"-1"110"16,-1 2-136-16,-3 1-25 0,3 1 0 0,-11-2-8 15,8 4 0 1,-7-1-11-16,3 2 7 0,2 0-9 0,-9 0 10 0,13 4-6 16,-10 1 3-16,17 9-3 0,0 1 7 0,-8 3-1 15,3 4 1-15,-9 1-1 0,8 5 2 0,2 2-4 0,-2 3-4 16,2 2 2-16,1 4 5 0,-2 1 0 0,6 3 0 16,-6-4 0-16,-4-1-2 0,10-1-2 0,-4-2-4 0,3-2-4 15,-7-5-71-15,-2-4-57 0,-2-1-24 0,-1-5-13 16,2-1 177-16</inkml:trace>
  <inkml:trace contextRef="#ctx0" brushRef="#br0" timeOffset="14443.91">25177 15375 1075 0,'-4'-5'173'0,"0"-2"-43"0,0-1 32 0,3 0-106 0,0 0-46 0,-1-1-9 15,7 4-5-15,0-3 1 0,0 0-3 0,0 2-3 0,1-2 3 0,1 3-3 16,2 2 9-16,-1 3 3 0,3 2-1 0,0 2 0 0,-1 2-1 16,10 6 2-16,-4 1 3 0,-2 2-2 0,1 1 0 15,-3 1 4-15,2 2-5 0,14 2 5 0,-7-1-11 0,-2-1 1 31,-5-4 2-31,-6-1 0 0,12-3 9 0,-10-3 3 0,5 0-1 0,-6-2 2 16,1-3 2-16,0 0 20 16,0-3 3-16,3 0 5 0,-5-1 21 0,-1-3-9 15,-4 0 4-15,-1-3-6 0,0 0-5 0,5-1-32 16,2-2 0-16,0-1-11 0,-2-4-5 0,-4-2-10 0,1 0 5 0,-2-1-6 0,7 0 0 0,-5-2-15 16,0-1-5-16,0-4-3 0,0 3-21 0,1-2-21 15,4 0-17-15,-1 2-3 0,3 1-88 0,-4 2-150 31,3 3 190-31</inkml:trace>
  <inkml:trace contextRef="#ctx0" brushRef="#br0" timeOffset="15401.46">24180 16412 1071 0,'1'-4'6'0,"2"-1"0"0,0-1 0 0,-1 3 0 31,1-4 3-31,-1 3 2 0,0 1 6 0,0-2 1 16,-2 0 40-16,-2 0 22 0,1 2-3 0,-1-1 6 0,0 2-13 0,-2-1-12 0,1-2-5 0,-1 1-4 16,-1 1-25-16,-1-1-10 0,-1 4 2 0,-1-2-5 15,-1 2-2-15,-1 0-9 0,-1-1 4 0,-2 2-4 16,-1 0 11-16,0 4-3 0,1 1 1 0,-2 0-3 31,0 4-3-31,1-2-5 0,0 2 1 0,0 0-2 0,0 1 0 0,2 0 1 16,0-1 1-16,2 0 0 0,0-1-2 15,-1-1 3-15,3 2-7 0,-3-2 6 0,3 1-15 0,5-2 12 16,-2 0-7-16,4-2 8 0,0 0-10 0,1 1-5 16,1-3-1-16,5 3-2 0,2 0 5 0,-2-3 9 0,5 3 4 15,-1-3-1-15,5 3 2 0,3-1-4 0,2 1-2 0,3-3-1 16,-4-2-9-16,2 0 14 0,-1 0-7 0,-4 2 8 15,1-1-5-15,-2 3 9 0,-1-2 2 0,-5-1 1 16,0 3-2-16,-3 0 9 0,-2-2-2 0,-3 1 4 0,-1 1-4 16,-3 2 4-16,-1 1-1 0,-4 2 1 15,-2-2-8-15,-3 2 4 0,-4 0-8 0,-1 1 6 0,1 4-17 0,-3-4-27 32,3 2 3-32,0 0-13 0,-2-4-26 0,5 0-43 0,0 3-20 0,3-2-11 15,1 0-113-15</inkml:trace>
  <inkml:trace contextRef="#ctx0" brushRef="#br0" timeOffset="16128.56">24243 16473 1455 0,'-3'-3'37'0,"3"1"-24"0,-1-1-5 0,-1 0-8 16,2 1-36-16,0-1 4 0,1 1 8 0,0 0 0 0,1 0 23 0,2 1 1 15,-2 1 0-15,2 3 2 0,0 1 16 0,2 1-10 31,0 2 1-31,1 1-5 0,1 1-7 0,0 1 3 16,0 0-2-16,0 0 2 0,-2-1-2 0,1 0-4 16,-2 1-1-16,0-1-1 0,1-2-11 0,-4-1 9 15,0-2-3-15,0 1 6 0,-1-2 6 0,-1-3 1 0,0 0-2 16,0 0 0-16,0 0 0 0,0 0-2 0,0 0-1 0,0 0-4 0,0 0-14 16,0-1-2-16,0 0 8 0,0 0-2 0,-7-23 19 15,6 16 5-15,-1-1 4 0,1 1 2 0,-1-2 16 16,1 1 1-16,1 0-1 0,0-2 0 0,0-2-13 15,2 1 5-15,2-2-2 0,-2-1 4 0,6 0-7 0,1-1-8 16,-1 1-6-16,5 0 0 0,-2 1-9 0,1 4 5 16,2 0 0-16,4 6 0 0,-2 0-8 0,4 2 4 15,-2 2-3-15,0 0 3 0,0 2 1 0,1 4-10 0,-1 0 6 16,1 1-8-16,-3 1 6 0,-2-2 5 0,-2 3-4 0,-4 0 6 31,1 0 9-31,-2 2-7 0,-1-3 3 0,-2-1-6 0,-1 2 6 0,-1-1 0 0,-2-1 3 0,0 0-2 0,0-1 5 31,-3-1 3-31,-1 1 3 0,0-1 0 16,0-1 12-16,1-1-20 0,-3-2 9 0,3-1-11 0,-4 0 14 0,2-3 16 16,1 0-3-16,-2-2 8 0,2 0-2 0,1-1-5 15,-1-1 0-15,2 0-1 0,0-3 3 0,0-3-22 16,2-2 7-16,-2-3-13 0,2-1 3 0,3 0 5 0,-1-2-6 16,4 1 6-16,-3 2-9 0,3-2 3 0,1 4 0 15,1 1 2-15,0-1 0 0,2 4-5 0,0 2 2 0,0 0-3 16,4 4-1-16,-3 1 3 0,2 3-1 0,1 3 3 15,-1-1-11-15,2 6-6 0,0 0-2 0,0-1 1 16,0 5-6-16,1-1-14 0,-1 0-5 0,-2 4-1 0,1-2-7 16,-2 1-23-16,-3 0 5 0,-2 0-14 0,-1-2-20 15,0 0-67-15,-3-1-10 0,3-1-31 0,-2 0-176 16</inkml:trace>
  <inkml:trace contextRef="#ctx0" brushRef="#br0" timeOffset="16643.79">25292 16119 1263 0,'8'-8'-25'0,"0"-2"-21"0,-8-2-5 16,9 4 0-16,-10-1 14 0,2 1 13 0,-1 1 5 16,-6-2 0-16,11 2 15 0,-9 0 31 0,-1 1 3 0,0 1 13 0,-5-1 27 0,7 1-19 15,-4 1 1-15,-2 0-7 0,-10 1-12 0,2 3-9 16,0 0-3-16,-5 3-4 0,4 3-15 0,-1 1 7 16,2 2-7-16,0 0 5 15,2 3-7-15,0-2 12 0,1 3-9 0,2 2 7 0,2 2-19 0,1 5 6 16,2 1 3-1,2 1-1-15,3 2 0 0,1-2 2 0,1-2-2 16,2 2 1-16,3-3-13 0,2-3-12 0,0-3-1 16,0-6-3-16,1 2 7 0,1-3 5 0,1-1 3 15,1-4 0-15,-1 0 9 0,0-3-3 0,2-4 8 0,1 1-6 16,-1-4 7-16,1-3-1 0,1 2-3 0,-2-7 2 16,3 2 9-16,0 0-4 0,-3-6 11 0,4 6-7 15,-9-5 30-15,1 1 19 0,2 5-13 0,-5-3 14 0,0 3-23 0,-3 0 6 16,0 1 0-16,2 4 2 0,-2 0-7 0,0 1-5 15,-2 0-2-15,-1 3-2 0,0 1-15 16,1 2-9-16,0 0 0 0,5 2-3 0,-5-2 2 0,0 0-8 16,4 8-1-16,7 2-4 0,2 3-4 0,-3 2 3 15,-2 1 2-15,-4 1-1 0,-4-2 2 0,14 4-21 16,-5-4-2-16,-7-2-8 0,3-3-26 0,0-1-45 16,11 2-17-16,0-1-22 0,-2-1-182 0</inkml:trace>
  <inkml:trace contextRef="#ctx0" brushRef="#br0" timeOffset="16953.58">25526 15765 1979 0,'0'0'15'0,"0"0"-5"0,0 0-19 0,0 0-2 16,10 12-4-16,-5-2 2 0,-1 2-16 0,4 4-4 16,-1 2 6-16,0 1-3 0,7 7 18 0,0 1 6 15,-1 1-2-15,0 3 4 0,-3-1 7 0,1 0-4 16,1 0 0-16,-2-4-2 0,2 0 3 0,-4-1-1 0,-4-4 1 16,8 1 0-16,-6-4 3 0,-2-3-14 0,3-1-11 0,-1 0-4 15,-3-4-50-15,6-2-13 0,1 3-3 0,-8-6-4 31,8 1-42-31,-10-6-40 0,0 0 6 16,2 5-15-16,-9-8 16 0</inkml:trace>
  <inkml:trace contextRef="#ctx0" brushRef="#br0" timeOffset="17166.54">25726 15757 1290 0,'-2'-9'66'0,"3"1"7"15,3 5-6-15,-1 0 5 0,-3 3-24 0,8-1-4 0,0 2-4 16,-3 2 0-16,7 5-26 0,1 3-13 0,-5 4-3 0,11 5-2 16,-6 3-2-16,-6 2 6 0,12 4 0 0,-8 0 0 15,0-1-5-15,3-1 7 0,-4-1-3 0,-3-2 3 16,2-1-18-16,3-4-8 0,-5 0-9 0,4-4 0 0,2 1-47 0,-4-2-36 16,1-3-19-16,-8-4-15 0,0 0-170 0</inkml:trace>
  <inkml:trace contextRef="#ctx0" brushRef="#br0" timeOffset="17881.91">26062 15965 1335 0,'0'0'19'0,"0"0"-23"15,0 0-5-15,1 0-8 0,0 0-25 0,15-12-12 16,-9 8 2-16,-1-2-3 0,0 0 27 0,-1-1 24 16,1 2 5-16,0-2 7 0,0 2 27 0,-1 0 1 0,0 2 5 0,1-2-4 15,0 0-8-15,-1-2-19 0,0 1 1 0,0 1-7 0,0 0-8 16,0 0-13-16,0-3-3 0,-3-1 1 0,0 2 6 16,-1-4 5-16,2 3 10 0,-3 1-2 0,0-4 23 15,-2 2 31-15,-1-1-10 0,-2 1 17 0,2 0-6 0,-2 4-14 16,2 0-5-16,-2-2-3 15,1 0-13-15,0 0-14 0,0 2 6 0,0 2-12 0,0 0-3 16,-1 1 3-16,-1 0 2 0,0 2 2 0,-2 0 6 0,1 4-11 16,-2 1 1-16,1 2-5 0,-1 2 9 0,1 3 1 31,2 3 3-31,-1 1-2 0,1 0 1 0,1 0 1 0,0 1-3 0,2 0 3 16,1 1-4-16,2 0-4 0,3 0 3 0,1-2-2 15,1 0 7-15,2-3-5 0,1-1 1 0,0-1-2 0,0-2 5 16,1-2 0-16,0 1 6 0,2-1-5 0,-1-3 6 15,2 0-3-15,0-3-5 0,1-1 2 0,-1-1-13 0,0-4 5 16,0 1-5-16,2-4 3 0,0-2-13 0,-1 0 4 16,0-1 1-16,6-1-1 0,-7-1 1 0,-4 2 10 15,4-1 1-15,-8 0 5 0,1 0 8 0,7 1-3 0,-6-2 4 0,0 1-3 16,2-2 9-16,3-1-7 0,-4 1-1 16,5-4-3-16,2 1-7 0,-7 3 4 0,8-2-5 0,-2 0 4 31,-1 1-14-31,2-4 8 0,-3 4-3 0,-1 3 4 15,1-1-7-15,-5 5 6 0,1 1-1 0,4-1 2 0,-6 5 1 16,-1-1-8-16,-1 3 3 0,0 1-5 16,-3 0 3-16,0 0 4 0,0 0 0 0,0 0 1 0,0 0 11 0,-11 13 15 0,3-5-7 15,-2 1 8-15,0-1-8 0,4 0-6 16,1 0 2-16,3-2-6 0,0 2-6 0,4-2-5 16,-1 3 3-16,3-3-4 0,0 2-3 0,5-4-5 0,3 4 0 0,-1-2-1 15,5 0-4-15,-2 0 10 0,7-2-8 0,1 0 8 16,-4 5-4-16,0 1 10 0,-5-4-2 0,-2 5 3 15,-1-7-7-15,-2 3 6 0,-3 2 0 0,1-3 2 16,-2 2 1-16,2-2 1 0,-4-2-3 0,-5 5 1 0,0-5-12 16,1 0-56-16,2-4-1 0,0 0-24 0,-7 7-51 0,0-7-172 15,-1 0 186-15</inkml:trace>
  <inkml:trace contextRef="#ctx0" brushRef="#br0" timeOffset="18098.53">26773 15380 1249 0,'6'0'113'0,"-3"2"255"15,-3-2-307 1,0 3-39-16,0 3-3 0,5 2-11 0,2 2-18 16,0 3-29-16,5 1 2 0,-4 5-9 0,3 3 3 0,0 5 9 15,-9 2-2-15,3-1 3 0,2 2 2 0,-6 0 22 16,6-2-3-16,-4 0 9 0,5-3-5 0,1-5 10 15,-6-2-5-15,-1 1 3 0,-2-4-43 0,-3 3-38 16,7-4-22-16,-4-1-13 0,0 1-140 0</inkml:trace>
  <inkml:trace contextRef="#ctx0" brushRef="#br0" timeOffset="18243.41">26945 15574 1745 0,'0'0'147'0,"0"0"-86"16,0 0-10 0,0 0-24-16,9-10-44 0,12 4-97 0,-2-2-13 15,7-2-38-15,-1-3-126 0</inkml:trace>
  <inkml:trace contextRef="#ctx0" brushRef="#br0" timeOffset="19128.4">27783 15518 831 0,'-3'-4'482'0,"-2"2"-299"15,0 0-36-15,1 0-63 0,-4 0-44 0,1-1-20 0,-3-1 1 16,4 2-8-16,3-2 1 0,-1 0-13 0,-1-1 2 16,4 2-5-16,0-3-7 0,1 1 1 0,0 1 2 0,-1-2 0 31,-1 3 3-31,2-2 3 0,2 1-5 0,2 4 5 0,0-2 4 0,3 1-7 0,-2 1 4 0,-1-1-4 16,5 1 9-16,-1 2-9 0,2 2 2 0,4 0-5 15,-3 4-2-15,-1 0-12 0,3 3 5 0,-8 0-6 16,6 3-1-16,-3-1 15 0,-1 1-4 0,1-1 9 15,-3 0 3-15,1 1 6 0,-2-3-3 0,-2 0 5 16,-1-2 0-16,-1-2-3 0,-3 1 0 0,3-1-1 16,0-2 2-16,0-5-9 15,0 0 5-15,0 1-8 0,0 0-2 0,-1 0-3 16,0 0-4-16,-1-1 2 0,1 0 1 0,-22-1 14 16,21-7 1-16,-2 0 5 0,1 0 4 0,1-1 7 15,1-1-2-15,-2-1 3 0,2-1-7 0,0-1 1 16,-1-4 1-16,0 0 0 0,1-3 0 0,1 2 1 0,0 0 1 15,1-2-1-15,2-1 8 0,-2-1-13 0,4 0 1 0,-2 4-5 16,4-3-10-16,0 5-24 0,-3 0-3 0,6 3-5 16,-2 4 3-16,1 3 17 0,3 2 2 0,-2 3 4 0,4 2 9 0,0 2-18 15,-2-1 3-15,1 4-11 0,0 2 0 0,-2 4 5 32,2 2 0-32,-3 2 1 0,1 0 4 0,-2-2 3 0,0 5-1 15,0-4 3-15,-1 0 10 0,-1-1-4 0,-1-2 7 16,0 0-5-16,-2-2 2 0,-1-1 0 0,1-2-2 15,-3-3 2-15,2 1 1 0,0-3 5 0,-3-2 5 16,0 0-2-16,0 0 4 0,0 0-1 0,0 0 5 0,0 0 0 16,0-1 23-16,5-19 2 0,-3 12-3 0,-2 0 3 15,2-1-8-15,-2 0 1 0,-1-1-7 0,0-4 4 16,1-1-7-16,0 1-2 0,0-3 3 0,1 0-6 0,4-1-7 16,-3 2-12-16,4-3-5 0,1 3-2 0,-3 1-6 15,6-4 6-15,-5 6 0 0,7-4 2 0,3 2 2 0,-2 6-5 16,3-2 5-16,-4 9-6 0,6 1-5 0,0 2-25 0,-3 5 0 0,2 1-9 15,-2 2-2-15,-2 7 39 0,3 5-9 0,2-1 19 16,-5 2 0-16,1 1-3 0,-2-1 3 0,-3 1-5 16,-3-1-9-16,4-3-38 0,-4-1-10 15,0 1-14-15,4-1-80 0,-9-2-172 16,4 1 192-16</inkml:trace>
  <inkml:trace contextRef="#ctx0" brushRef="#br0" timeOffset="19629.41">28762 15322 689 0,'-7'-22'13'0,"5"7"-20"0,-4-1-4 0,13 3-1 0,-4-3 21 0,-3-5-8 0,-1 3 12 15,-2-1-8-15,-4 3 35 0,7 0 23 16,0 1 9-16,0 2 4 0,0 0 22 0,-6 3-21 16,0 0-8-16,1 2-5 0,4 1-30 0,-2 1-2 0,-2 1 3 15,-2 2-4-15,-10-1-4 0,6 4-14 0,-3 0-3 0,-7 2-2 16,6 2-12-16,-9 1-7 0,3 4 4 0,-1 3-2 16,2-1 10-16,4 5-1 0,-2-2-2 0,2 2 0 15,0 2-9-15,4 2 9 0,3 2-2 0,1-3 4 16,2-1-2-16,5-5 2 0,0-2-2 0,3 1 2 15,4-2 0-15,0-2 5 0,2 0-5 0,-1-2 5 32,1-4-12-32,0 1 7 0,2-1 3 0,3-2 0 0,-2-3-9 0,3-3 12 15,0-6-6-15,0 2 8 0,0 2-8 0,-2-4 16 16,3 4-4-16,-4-4 10 0,6-1-3 0,-2-1 25 0,0-2-3 0,0 1 11 16,3-1 4-16,-2 3-5 0,-7-1-2 0,1 2-3 15,-7-1-11-15,-3 0 10 0,0 3-1 0,0-1 3 16,-4 2-6-16,5 1-14 0,6 1-1 0,-4 6-4 15,7-1-7-15,-4 2-15 0,-8 1 3 0,-6 2-6 16,2 3-4-16,-1 3-3 0,4 3-1 0,12 2-1 0,-9 2-11 16,6 0-58-16,2 4 4 0,-8-5-22 0,5 2-4 0,-9-4-36 15,9-4-14-15,3 3-14 0,-1-5-130 0</inkml:trace>
  <inkml:trace contextRef="#ctx0" brushRef="#br0" timeOffset="20246.36">29078 15134 832 0,'2'-5'130'0,"5"5"81"16,-7 0 18-16,0 0-99 0,1 0-102 0,11-5-15 0,-1 4-10 15,-11-3 2-15,6-1-21 0,-2 2-20 0,2-2 1 0,3-1-8 16,-3 1-8-16,1-2 17 0,-2-3 9 0,6 1 3 15,-10-1 24-15,-1-2 10 0,12 2-6 16,-11-3 8-16,19 3 6 0,-11-1-2 0,-10 0-3 0,10 1 1 16,-6-2 1-16,7 2 16 0,-6-3-3 0,-1 1 4 0,-7 1-6 15,5 2-9-15,9 2 4 0,-14-1-7 0,-2-2-1 16,4 7-1-16,-7 0-6 0,9 3 3 0,-12 0-12 16,0 2-4-16,-3 0 6 0,-10 2-4 0,9 3 9 0,-9-1-6 15,8 4-1-15,2 2-4 0,4 2-15 0,-1-1 9 31,-3 2-9-31,3 0 9 0,3 0-8 0,2-1 1 0,2-2 1 16,2-1-1-16,2-2-1 0,-1-3 18 0,4-2-4 16,1 0 9-16,1-2 9 0,0-1-2 0,1 0 6 15,-2-1-6-15,4-2 1 0,1 1-12 0,-1-3 1 16,5 1-3-16,-1 0 2 0,0-2 2 0,4 4 2 0,-5 0 0 16,0-1 4-16,16 4 13 0,-9-1-6 0,3 3 8 0,3 2-7 15,-14 3-9-15,8 2-3 0,0 3-3 0,-11 1-15 0,11 5 3 16,-5 2 1-16,-3 4 0 0,2-2 3 0,-9 3 1 15,4 3 4-15,-2-2-1 0,8 4 4 0,-6-3 1 16,-9-5-2-16,0-1 2 0,2 1 4 0,-5-3-2 16,8 3 0-16,-2-3-1 0,-7-1 2 0,6 1 8 15,-13-2 0-15,11 0 1 0,-5-3-2 0,-7 0 16 0,9-2 0 16,-18-1 6-16,7-1 11 0,-3 0-9 0,4-1-3 0,-5-4-3 16,-3 0-21-16,-2-2-4 0,-6-3 0 0,8 2-2 0,6-4 3 15,0-2-12 1,8 0 5-16,-3-5-8 0,3 0 6 0,-3-3 0 0,2-3-2 15,3-1 1-15,-1-2 0 0,6 0-8 16,2-1-6-16,-1-4-2 0,2-1-38 0,2-2-8 16,0-3-12-16,7-1 2 0,-2-5-35 0,5-2-19 15,3-2-37-15,1-4-7 0,9 2-238 0</inkml:trace>
  <inkml:trace contextRef="#ctx0" brushRef="#br0" timeOffset="20807.64">29389 14934 770 0,'0'0'207'0,"0"0"-108"0,0 0-7 0,0 0-28 16,0 1-17-16,-1 12-13 0,3-6-7 0,-3 0 1 15,-5-1-13-15,5 2-2 0,-4 0-2 0,7 2 0 16,-4-1-7-16,1 2 10 0,1 0 1 0,0 0 4 16,3 0 10-16,-5-2-6 0,8 2 3 0,-2-3-4 15,3 0-1-15,-6-2 1 0,-1-2-6 0,-4 0 4 16,5-2-8-16,-1-2-7 0,0 0 6 0,0 0-7 0,11 0-3 0,-4 0-5 15,1-1-7-15,-7-4 3 0,-1 1-13 0,5-2 14 16,-5-3-5-16,3 2 8 0,2-2 6 0,-5-2 10 16,4 1-3-16,5-1 4 0,-5-1 0 0,5 1 4 0,-2 0 2 15,-5-1-2-15,12 3-6 0,-3-1 11 16,4 1-3-16,-4-1 6 0,-6-1-2 0,3 2-14 0,-1 2 0 16,3 0-5-16,-2 3 0 0,2 2-2 0,2 0-2 15,1 3 0-15,5 1 5 0,-3 3-9 0,-1-3 5 16,4 3-7-16,0 2 1 0,-1 1-6 0,-3 3 3 0,0 0-3 15,-3-2 6-15,6 1-7 0,2 1-3 16,-8-1 2-16,2-1 10 0,-8-3-3 0,-1 0 4 16,1-3-5-16,-3 1-11 0,1-3 1 15,1 0-4-15,2-1 3 0,-4-2-11 0,2 0-3 0,-2-1-10 0,-2-2 5 0,5 1-17 16,0-4 12-16,-1 1 7 16,0-1 3-16,0-2 43 0,-2 1 3 0,-1-1 7 0,3 2-5 0,-2-3 12 0,4 1 9 15,0 3 2-15,-2-1 1 0,1 0 3 0,-2 2 12 16,1-1-11-1,-2 0 10-15,0 4-19 0,3-7-2 0,-2 3-3 0,0 1-2 16,1 1-24-16,0 3-7 0,-2 3-2 0,-2-1-1 0,8 0-5 16,-1 6 11-16,0 2-6 0,-1 1 6 15,0 4-12-15,-4-2 1 0,3 0-2 0,-1 3 0 0,-3-2-7 16,3 1-13-16,-4-2 2 0,0-1-9 0,0-2-18 0,7-4-1 16,-6 2-7-16,0-2 2 0,6-3-22 0,-9 1-98 15,2-2-30-15,-2 0-36 0,-8 0 251 0</inkml:trace>
  <inkml:trace contextRef="#ctx0" brushRef="#br0" timeOffset="20962">29849 14618 1834 0,'-4'-1'74'0,"6"0"-52"16,2 0 2-16,1-1-20 0,2 0-19 0,-7 2-38 15,0 0-18-15,0 0-7 0,0 0-74 0,0 0-32 16,0 0-9-16,0 0-12 0,0 0-73 0</inkml:trace>
  <inkml:trace contextRef="#ctx0" brushRef="#br0" timeOffset="22228.52">29990 14433 665 0,'2'0'21'16,"5"-1"134"-16,-1 1 5 0,0 0-41 15,4 2-41-15,-3 3-5 0,2 1 0 0,1 4-4 0,3 1-25 16,-5 4-13-16,2 1-4 0,-4 4-2 0,3 1-8 0,-4 3 3 16,-3 2-3-16,5 2 3 0,-5 1-5 0,8-3 12 15,-5 2-1-15,0-1 4 0,-1-2-10 0,0-4-11 0,1-3 1 0,-1-1-3 16,-1 0 0-16,-2-1 0 0,-1 0-5 0,6-9 2 16,-6 2-15-16,-7-1-15 0,4-3-1 0,-1 0-6 15,12-5-20-15,-8 0-16 0,6-2 1 0,-5 2-5 16,-1-1 0-16,7-5-25 0,-5 0 3 0,3-3-7 0,-7 6 19 15,-4-3 47-15,-3 4 3 0,8-5 16 32,5-1 29-32,-7 3 14 0,7-4 4 0,-3 4 3 0,-8 0 10 0,6-1-1 15,-7 1 1-15,-2 3 0 0,6-5-5 0,-3 2 2 16,6 0-3-16,1-4 2 0,2 5-13 0,-2-3 0 16,-1 3-3-16,-3 0 3 0,-2 3 5 0,3-4-2 15,3-1-5-15,4-1 1 0,3-3-2 0,0 0 0 16,-6-1 3-16,-1 2-4 0,-1-4-8 0,4 1 4 0,-2 1 0 15,7-1 2-15,4 0 8 0,-9 2-17 0,3-2 2 0,3 1-6 16,-5-1 5-16,0 2-7 0,5-2 1 0,-9 2-5 0,8 0-2 0,3-1-1 16,-4 3 2-16,-2 2-1 0,3 3 2 15,-5 2-3-15,11-2 3 0,-2 3-1 0,-2 2 10 0,-9 2-5 16,3 2 1-16,-2 3-3 0,-2 2-5 0,13 1 4 16,-15 3 0-16,8 0 3 0,0 0-2 0,-6-1-3 15,10 0-2-15,0-1 0 0,-7-1 2 0,3 0 0 0,-4-1 1 16,0-3-1-1,-2 3 0-15,-3-6 5 0,3 0 0 0,0-1 2 16,0-4 7-16,7-2 0 0,-7 2 3 0,0 0-2 16,0 0 1-16,2-2-3 0,5-3-2 0,-2 1 2 0,-1-1 3 15,1 1-4-15,-3-3-1 0,9-4-1 0,-3 1-2 0,3-2-4 16,-4 3 6-16,-1 0-4 0,0 2 6 0,1 1-1 16,1-1 1-16,2 0 0 0,-2 2 2 0,0-1-9 15,-1 1-1-15,0 1-4 0,0 1-5 0,-1 2 4 16,-1 0-10-16,1 1 7 0,-1 1-10 0,2 3-4 0,-3 0-1 0,1 1-3 15,1 1-16-15,2-2 6 0,1 2 2 16,-2-1 2-16,2-1 16 0,0-1 14 0,1 0 0 0,1-2 4 0,-1 2-6 16,3-3 6-16,-1-2-4 0,-2-1 6 0,2-1-8 0,-2 1 2 15,-1-2-1-15,-1 2 0 0,-2-2-6 0,-1 2-22 32,4-3 1-32,-9-1-9 0,7 0-9 0,-1-1 8 15,-3 0 5-15,3 0 2 0,-4-1 17 0,0 1 6 0,-4 1-1 16,1 0 5-16,0 1 10 0,-3 2 1 0,4-2-1 0,-1 1 1 0,-2 3-2 0,-1 0-2 31,0 0-3-31,-1 1-1 0,-4 2-14 0,1 2 12 0,0 0-6 0,0 3 7 16,3 0-5-16,-2 1 3 0,0 2 2 0,0 2-1 15,0 2-3-15,6-1-6 0,-1-1 0 0,2-1-2 16,-1 1-2-16,0-4 5 0,-1 1-4 0,2-2 4 16,4-1 8-16,3-1 1 0,2 0 6 0,-6 0-4 0,7-4 7 0,-6 2-3 15,4-4-3-15,3 0-1 0,-1-2-12 0,0 0-19 16,-3-2-1-16,-1-1-10 0,-2 1-32 0,3-3-3 15,-3-2 10-15,8-4-1 0,-3-1 52 0,-2-1 17 16,3 1 1-16,-4-3 10 0,3 2 25 0,2-2 21 0,-8-3-3 16,2 2 5-16,-2-2-26 0,4-3-7 0,4-1 0 0,-2-1-2 15,-1-1 3-15,-7 4 1 0,2-1 3 0,0 0 1 16,-1 2 19 0,-1-1-18-16,0 4-7 0,-2 3-6 0,1 4-37 15,1 7 9-15,-1 1-8 0,0 5 7 0,0 0-14 0,0 0 13 16,-2 9 6-16,-3 2 0 0,3 2 0 15,0 6 2-15,0 3-1 0,1 5 1 0,2 0-1 0,-3 2-1 0,2 3-1 16,1-2 0-16,0 3 0 0,5-5-16 0,-2-3-4 0,0-3-1 16,2-3 0-16,1-3 7 15,1 0 9-15,4-4-3 0,-4-1 14 0,1-4-4 16,0 0 3-16,1-1-2 0,3-3 14 0,1 0-4 0,-1-2 3 16,1-1-2-16,-3-1 3 0,3-2-4 0,1-3 4 0,0 2-4 15,0-1-7-15,3-1 3 0,1 0-1 0,-4-1 2 16,3-3 6-16,-1 1-3 0,1-1-3 0,-1-2 1 0,-2 0-3 0,-1-3 5 15,-3-2 3-15,1 1 1 0,-1-1 15 0,3-4-5 16,-2 1 7-16,-4-5-6 0,-2-1 17 0,-4 2-23 16,-1 2 0-16,-2 2-9 0,1 5-19 0,-5 4-6 15,3 1-3-15,-4 6 2 0,-2 3-3 0,2 1 7 16,-5 3-2-16,2 5 4 0,-2 2-6 0,1 8 8 0,0 1-3 16,0 6 4-16,3 0-1 0,4-2 2 0,-2 2-2 0,5 2 2 15,0-4-2-15,3 0 6 0,2-1 1 0,-1-6 0 31,3 0 3-31,0-3-13 0,1-3-5 0,3-3-7 0,3 0-37 0,2-2-17 0,4-2-9 0,1-3-6 16,-3 0-67 0,2-3-282-16,2-3 274 0</inkml:trace>
  <inkml:trace contextRef="#ctx0" brushRef="#br0" timeOffset="22512.82">31612 13359 2129 0,'11'0'-1'0,"-2"5"-15"15,-3 5 5-15,1 4-9 0,-2 8-4 0,-2 6 4 16,3 4 0-16,-3 12 3 0,2 0 2 0,8 8 5 15,-6 2-1-15,3 1 4 0,1 2 7 0,0 1 1 0,7 1-1 0,-3 1 1 32,-5-2 1-32,3-5-10 0,-3-4 5 0,1-2-10 15,1-5-8-15,-5-3-144 0,-3-1-5 0,-3-2-63 16,-2 1-199-16</inkml:trace>
  <inkml:trace contextRef="#ctx0" brushRef="#br0" timeOffset="22626.29">31926 14799 2180 0,'7'0'-62'0,"-2"-1"-339"0,-6-1 268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4:00:21.0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10771 12669 453 0,'0'0'41'0,"0"0"-41"16,0 0 51-16,0 0-19 15,0 0-19-15,0 0 3 16,0 0-9-16,-1 1 12 15,1 1-1-15,0-1 3 16,0 3 9-16,0 2-9 16,0 1-6-16,12 3 15 15,6-2-24-15,3 0 16 16,6 1-16-16,2-5-2 16,7 0 19-16,6-2-21 15,3-2 7-15,5 0-2 16,5 0-1-16,1 0-4 15,-1 0-2-15,0 0 7 0,-7 3-4 16,-6 1-3-16,-11 2-3 16,0-1-4-1,-1 0-52-15,0-1-14 16,4-1-28-16,5-3-52 0,3 0-123 16</inkml:trace>
  <inkml:trace contextRef="#ctx0" brushRef="#br0" timeOffset="305.48">12129 12751 706 0,'0'0'46'0,"0"0"-19"0,0 0 45 0,0 0-42 15,0 0-15-15,0 0-5 16,66-9 9-16,-30 9-19 16,1-3 0-16,7 0-3 15,-2 0-98-15,3 1-71 0,-5-3-145 16</inkml:trace>
  <inkml:trace contextRef="#ctx0" brushRef="#br0" timeOffset="459.81">12736 12719 590 0,'0'0'10'0,"0"0"-7"0,0 0 49 15,0 0-28-15,99 4-9 16,-65-4-15-16,5 0-21 0,1 0-114 16,0 0-218-1</inkml:trace>
  <inkml:trace contextRef="#ctx0" brushRef="#br0" timeOffset="650.09">13536 12721 498 0,'0'0'36'0,"0"0"-35"15,95 0 31-15,-56 0-32 16,2-2-13-16,2-3-169 16</inkml:trace>
  <inkml:trace contextRef="#ctx0" brushRef="#br0" timeOffset="826.94">14185 12723 834 0,'0'0'26'16,"0"0"23"-16,0 0 26 16,0 0-8-16,0 0-39 15,101 0-28-15,-69 0-31 16,-4 0-232-16</inkml:trace>
  <inkml:trace contextRef="#ctx0" brushRef="#br0" timeOffset="3365.36">11880 7309 617 0,'0'0'34'0,"0"0"-12"15,0 0 61-15,0 0 23 16,0 0-53-16,0 0-9 16,0 0 25-16,25-74-38 0,-22 64 7 15,-3 3 10 1,0-2-32-16,-22 2 11 0,-11 3-27 16,-4 4 0-16,-6 0 0 15,2 0 4-15,10 12-4 16,6 6 1-16,5-1 6 15,11 3-10-15,6 4 3 16,3 6-2-16,6 7-7 16,21 4 18-16,6 1-7 15,4 0 0-15,2-6 7 16,-5-7-9-16,-12-6 0 16,-11-7 4-1,-11-4-11-15,0-2-5 0,-25-2 12 0,-11 1 1 16,-5-5-1-1,3-1-16-15,10-3-14 0,9 0-40 16,12-13 8-16,7-8-80 16,0-3-94-16,9-4-174 15</inkml:trace>
  <inkml:trace contextRef="#ctx0" brushRef="#br0" timeOffset="4459.01">11956 7077 704 0,'0'0'57'15,"0"0"-38"-15,0 0 136 0,0 0-20 16,0 0-68 0,0 0-62-16,0-22 18 0,0 63-21 15,0 7 30-15,0 4-12 16,0-3 0-16,0-3-2 15,0-4-18-15,0-2 10 16,0-6-10-16,0-8 0 16,0-7 0-16,0-10 1 15,0-6-1-15,3-3 0 16,7 0 2-16,7-19 27 16,7-9-24-16,1-5 5 15,-1 2-10-15,-6 4 14 16,-9 10-14-16,1 7 2 15,-7 6 2-15,-3 4 13 16,0 0-17-16,0 6-21 0,2 12 7 16,1 6 14-1,4 3 5-15,3-3-5 0,7-1-19 16,7-5-17-16,4-4-72 16,5-7 4-16,1-7-62 15,-1 0-21-15,-3-9 40 16,-6-10 12-16,-6-6 135 15,-3-4 8-15,-8 1 70 16,-2 3 23-16,-5 2 5 16,0 7 1-16,-2 8-15 0,-7 4 13 15,-3 4-64 1,-4 0-4-16,-2 14-36 16,3 3 26-16,9 3 9 15,4-3-34-15,2-3-4 16,5-1 0-16,16-3 2 0,1-4 11 15,7-6-9 1,-2 0-4-16,-2-3-2 0,-4-12-14 16,-6-3 18-16,-5-1 0 15,-3 1 0-15,-4 5 10 16,-3 6-7-16,0 4 17 16,0 3 13-16,0 0-33 15,0 14-14-15,0 8 14 16,0 9 1-16,0 0 8 15,0-3-9-15,13-3-2 0,6-5-5 16,2-7-35 0,4-6-10-16,-1-7-36 0,-2 0 1 15,-2-10 14-15,-2-10 12 16,-6-4 61-16,-2-1 1 16,-4 1 5-16,-3 4 38 15,-1 9 43-15,-1 7-10 16,-1 4 6-16,0 0-69 15,0 12-5-15,0 13-9 16,-3 10 27-16,-3 0 11 16,1-1-17-16,0-3-13 15,2-5 16-15,-2-3-22 0,2-6 6 16,0-7-7 0,2-4 9-16,-1-6-9 0,2 0 4 15,0 0 1-15,0-2 39 16,0-18-8-16,0-10-32 15,0-11-1-15,2-11 2 16,13 0-8-16,6 4 2 16,2 10 0-16,3 13-7 15,2 8 7-15,-2 11 0 16,-3 6-4-16,-5 0 6 16,-9 10-7-16,-7 13-6 15,-2 4 1-15,-11 2 1 16,-14 1 17-16,-8-2-8 0,5-1 0 15,1-5-32 1,6-2-33-16,11-6-57 0,10-5-105 16,0-9-10-16,4 0-207 15</inkml:trace>
  <inkml:trace contextRef="#ctx0" brushRef="#br0" timeOffset="4834.76">12954 7318 419 0,'0'0'108'0,"0"0"-90"0,0 0 20 15,0 0-1-15,0 0-7 0,0 0-15 16,54-9 9 0,-41 9 4-16,1 0 2 0,2-4 11 15,1-3-21-15,-1 0 10 16,-4-5 4-16,0 1-26 15,-5 0 36-15,-4-1-11 16,-3-1 12-16,0 3 5 16,-7 3-31-16,-16 5-16 15,-8 2 14-15,-5 9-10 16,-1 18 2-16,1 8 19 16,9 6-11-16,9 1 21 15,9 1-28-15,9-7-5 16,2-3-5-16,19-8 1 15,10-7-7-15,9-5 6 16,7-10-82-16,3-3-65 0,-2-2-139 16</inkml:trace>
  <inkml:trace contextRef="#ctx0" brushRef="#br0" timeOffset="5096.95">13408 7123 687 0,'0'0'203'16,"0"0"-150"-16,0 0 45 15,0 0-78-15,0 0 58 0,-3 97-25 16,1-57-32-16,2-4 11 16,0 0-20-16,0-4-10 15,0-3-1-15,0-2-1 16,0-9-14-16,0-3-83 15,8-5-88-15,0-10-54 16,2 0-209-16</inkml:trace>
  <inkml:trace contextRef="#ctx0" brushRef="#br0" timeOffset="5411.94">13464 7175 675 0,'0'0'149'0,"0"0"-93"15,0 0 82-15,0 0-80 16,0 0-56-16,0 0 24 0,39 77 24 16,-19-38-40-1,-4 1 12-15,-3-7-10 0,2-3-11 16,-4-7 9-16,-2-9-8 16,-3-9-2-16,2-3 10 15,0-2-9-15,7-10 15 16,3-15-3-16,0-14-10 15,-5-6 6-15,-1-7-9 16,-3 3 1-16,-5 3 9 16,-2 10-6-16,1 12 6 15,-1 9-6-15,-2 8-4 0,0 7-1 16,1 0-64 0,1 9-146-16,1 11-88 0,3 1-129 15</inkml:trace>
  <inkml:trace contextRef="#ctx0" brushRef="#br0" timeOffset="5669.89">13836 7242 554 0,'0'0'249'16,"0"0"-240"-16,0 0 58 16,0 0 72-16,-31 76-66 15,23-48-9-15,3 0-12 16,5-2-27-16,0-6 0 0,0-4-24 15,14-5 0-15,4-5 1 16,4-6 7-16,2 0-12 16,0-6 3-16,-3-14-9 15,-6-6 6-15,-6-5 3 16,-8-3 0-16,-1 0-8 16,-3 6 7-16,-10 7-1 15,1 7-16-15,6 7-33 16,2 4-21-16,4 3-92 15,0 0-145-15</inkml:trace>
  <inkml:trace contextRef="#ctx0" brushRef="#br0" timeOffset="5833.68">14170 7226 674 0,'0'0'135'16,"0"0"-116"-16,0 0 55 15,0 0-19-15,96 0-55 16,-67-1-14-16,-3-5-167 16,-4 2-331-16</inkml:trace>
  <inkml:trace contextRef="#ctx0" brushRef="#br0" timeOffset="6041.44">14136 7384 927 0,'0'0'22'0,"0"0"22"0,0 0 58 16,0 0-52-16,80 16-27 16,-44-16-14-16,0 0-9 15,1-9-75-15,2-2-168 16,-6-4-114-16</inkml:trace>
  <inkml:trace contextRef="#ctx0" brushRef="#br0" timeOffset="6567.4">14543 7040 402 0,'0'0'178'16,"0"0"-59"-16,0 0 29 15,0 0 33-15,0 0-43 0,0 0-88 16,-12-41-8-16,-3 57-27 16,-3 9 12-16,-1 3 37 15,7 4-50-15,6-1 17 16,6 1-18-16,0-6-13 16,7-2 20-16,13-5-20 15,7-8 0-15,3-7 8 16,4-4 4-16,-1 0-9 15,-2-18-3-15,-4-6 10 16,-6-2-9-16,-2 0-1 16,-7 4 0-16,-3 5 9 15,-3 6-4-15,-5 8 4 0,-1 3-5 16,0 4-4 0,2 23-18-16,1 10 13 0,3 7 5 15,0 1-1-15,3 2-17 16,0-1-63-16,-2 2-44 15,-1-1-55 1,-3-9-117-16,-1-7-200 16</inkml:trace>
  <inkml:trace contextRef="#ctx0" brushRef="#br0" timeOffset="11651.65">18021 7263 696 0,'0'0'117'0,"0"0"-109"15,0 0 16-15,0 0 50 16,0 0-45-16,0 0 17 16,88-38-10-16,-69 23 4 15,-4 0 28-15,-4-2-34 0,-6 2 14 16,-5 1-12-16,0 2-7 16,-10 5 16-16,-13 3-45 15,-6 4 0-15,-10 0 3 16,2 7 1-16,-1 10-4 15,7 5 0-15,7 1-1 16,11 2-4-16,11 4 1 16,2 3-7-16,15 6 11 15,17 3 1-15,5 4 7 16,1-1-7-16,-8-7 8 16,-12-8-13-16,-13-8 4 15,-5-5-6-15,-9-5 6 16,-21-4 0-16,-7-4 12 15,-4-3-9-15,6 0 9 0,11 0-12 16,7-7 0-16,11-1-5 16,6-2-4-16,0 0-60 15,14-3 17 1,14 1-29-16,7-2-29 0,6-1-46 16,0-2-41-16,-1-3-68 15</inkml:trace>
  <inkml:trace contextRef="#ctx0" brushRef="#br0" timeOffset="12050.27">18280 7084 630 0,'0'0'128'0,"0"0"-36"0,12-77 84 0,-12 67-49 16,0 8-30-16,0 2-35 0,0 0-62 15,0 22 8 1,-3 19-8-16,-3 13 27 0,2 8-21 15,0 3 19-15,1-6-23 16,3-3 4-16,0-3 1 16,0-7-2-16,3-8-5 31,10-11 0-31,0-10 2 0,2-9-3 0,3-8 1 16,4 0 0-16,5-16 19 0,5-12-14 15,-1-2-2 1,-7 1-3-16,-6 9 13 0,-5 5-15 15,-8 8 2-15,-4 6 0 16,-1 1-4-16,2 0-17 16,2 7-6-16,5 9 14 15,6 0-43 1,7 0 4-16,8-2-37 0,4-7-41 16,7-4-36-16,2-3-41 15,-1-3-15-15,-6-16-199 16</inkml:trace>
  <inkml:trace contextRef="#ctx0" brushRef="#br0" timeOffset="12704.7">18841 7356 299 0,'0'0'294'0,"0"0"-175"16,0 0 17-16,0 0 17 15,0 0-88-15,0 0-4 16,-104-64-43-16,78 81 7 0,3 5 21 16,6 1-36-16,11 1 3 15,6 1-13-15,0-4-13 16,15-6 13-16,3-5 2 15,3-7 0-15,1-3 5 16,-1 0-5-16,0-12-2 16,-4-4 2-16,-1-5 7 15,-4 2-5-15,-5 3-4 16,-4 8 0-16,-1 4 14 16,-2 4-13-16,0 0 12 15,0 0-13-15,0 1-13 16,4 10 9-16,4 4 4 15,8-3-28-15,2 0-44 16,6-6-37-16,1-4-8 0,0-2 16 16,-3 0 12-16,-3-10 44 15,-5-5 34-15,-3 0 11 16,-5 3 67-16,0 3 29 16,-4 4 26-16,-2 3 7 15,0 2-61-15,0 0-22 16,0 10-46-16,0 17 0 15,-2 7 21-15,-2 2-3 16,-1 0 0-16,2-4-5 16,2-2-9-16,-2-6 3 15,0-4-7-15,-1-8 2 0,1-6-5 16,-1-3 9-16,3-3-6 16,-2 0 16-1,1 0 25-15,1-17 14 0,-1-10-38 16,2-13-13-16,0-9 21 15,17-3-25-15,8 4 5 16,7 11-5-16,1 14 3 16,2 11-7-16,-8 9 4 15,-6 3 0-15,-12 0-1 16,-9 16 0-16,0 5-7 16,-9 3 7-16,-13 3 1 15,-4-2-13-15,2-2-6 16,5 1-105-16,8-6-45 0,11-4-150 15,0-5-113-15</inkml:trace>
  <inkml:trace contextRef="#ctx0" brushRef="#br0" timeOffset="13033.16">19274 7418 434 0,'0'0'200'0,"0"0"-118"0,0 0 81 15,0 0-8-15,0 0-88 16,0 0-14-16,9-25-47 15,-9 25-1-15,5 0 1 16,2 0 6-16,3 0-6 16,7 0-5-16,4-3 0 15,2-4 14-15,4-2-13 16,-3-2-2-16,0-3 3 0,-3 1 8 16,-7-2-11-16,-4 2 2 15,-7 3 8-15,-3 1 23 16,0 6-9-16,-9 3 1 15,-14 0-25-15,-5 2 6 16,0 15-6-16,2 2 3 16,14 3-3-16,9 0 4 15,3 3 0-15,8-1-4 16,17-2 0-16,6-1-17 16,5-2-79-16,-1-8-219 15,1-7-587-15</inkml:trace>
  <inkml:trace contextRef="#ctx0" brushRef="#br0" timeOffset="13520.16">19813 7261 1073 0,'0'0'34'0,"0"0"41"0,0 0-25 15,0 0-32-15,0 0-13 16,0 0 27-16,0 93-21 15,4-64-2-15,-1-2-9 16,0-4 0-16,-3-4-14 0,0-5-23 16,0-7-47-1,0-6-32-15,0-1 22 0,0-3 80 16,0-18 13 0,0-9 2-16,0-7 9 0,0-3 45 15,0 6-7 1,1 7 9-16,2 10 28 0,-1 10-21 15,-2 3 17 1,0 3-20-16,0 1-26 0,0 0-34 16,3 10 0-16,3 12-1 15,7 4 22-15,4 2-16 16,4-4 5-16,4-3-11 16,-1-7 3-16,4-7 6 15,1-7-5-15,-1 0 3 16,0-15 12-16,-1-11-16 15,-5-7 24-15,-5-9-20 16,-7-4-6-16,-8 1 3 0,-2 7-4 16,0 9-7-16,-4 12-14 15,-7 12-44-15,0 5-44 16,-2 0-60-16,4 11-111 16,3 8-51-16</inkml:trace>
  <inkml:trace contextRef="#ctx0" brushRef="#br0" timeOffset="13804.47">20271 7260 828 0,'0'0'55'0,"0"0"24"16,0 0 18 0,0 0-20-16,0 0-33 0,-68 76 1 15,59-55 11-15,8-3-45 16,1 1 3-16,0-5-11 15,13-4 0-15,8-4 10 16,6-6-3-16,1 0 3 16,-3-3 14-16,-5-13-7 15,-8-6 31-15,-3-7-3 16,-9 1-37-16,0 1-6 16,0 6-5-16,-13 7-12 15,1 7-4-15,1 3-31 16,4 4-33-16,4 0-36 15,3 0-129-15,0 5-149 16</inkml:trace>
  <inkml:trace contextRef="#ctx0" brushRef="#br0" timeOffset="13969.97">20553 7278 439 0,'0'0'553'16,"0"0"-512"-16,0 0 4 15,0 0 34-15,95 0-58 16,-56 0-15-16,-5 0-6 0,-4 0-17 16,-6 0-135-1,-9 0-147-15,-11 0-294 16</inkml:trace>
  <inkml:trace contextRef="#ctx0" brushRef="#br0" timeOffset="14149.97">20636 7385 669 0,'0'0'145'0,"0"0"14"0,0 0-1 0,0 0-64 0,0 0-74 16,0 0 12-16,-18 23-23 15,54-21-9-15,9-2-7 16,1 0-181-16,-3 0-234 16</inkml:trace>
  <inkml:trace contextRef="#ctx0" brushRef="#br0" timeOffset="15116.98">21251 6957 721 0,'0'0'97'16,"0"0"47"-16,0 0 25 15,0 0-67-15,0 0-60 16,0 0-14-16,-49-2-3 16,23 31-4-16,-1 7 36 0,-1 7-25 15,4 1-10 1,3-1 6-16,8-3-20 15,7-2 12-15,6-6-20 0,0-4 8 16,16-4-7-16,11-4 2 16,6-6-3-16,4-7 14 15,3-7-12 1,-4 0 9-16,-3-8-6 0,-6-9 1 16,-9-2 6-16,-6 1-11 15,-11 1 6-15,-1 4 11 16,0 4-13-16,-19 4-5 15,-5 5 0-15,-3 0-2 16,-1 5-7-16,-1 10 9 16,6 3 0-16,3 3-7 15,7 2-44-15,8 2-9 0,4 2-101 16,1-3-39-16,0-5-205 16</inkml:trace>
  <inkml:trace contextRef="#ctx0" brushRef="#br0" timeOffset="15287.43">21437 7460 969 0,'0'0'18'16,"0"0"-18"-16,0 0-27 15,0 0-361-15</inkml:trace>
  <inkml:trace contextRef="#ctx0" brushRef="#br0" timeOffset="78799.27">4144 3965 712 0,'0'0'122'0,"0"0"-101"16,20-78 25-16,-13 50 69 0,-1 3-27 15,-3 2-20-15,-3 9-10 16,0 7-14-16,-3 5 21 15,-15 2-45-15,-7 5-15 16,-11 16 10-16,0 8-15 16,5 7-1-16,10-1-1 15,15-1-7-15,6-1 5 16,9-5-1-16,19-5 5 16,4-5 5-16,2-10-5 15,-6-4 2-15,-8-4 7 16,-11 0-8-16,-9 0 10 15,0 0 4-15,-17 0-9 0,-16 8-5 16,-8 7-2 0,-3 6 1-16,8 6 0 0,8 1-6 15,15 2 0-15,13-4 3 16,0 1-9-16,16-4 11 16,14-4 1-16,12-6 0 15,7-4 12-15,2-8-11 16,4-1-2-16,5-1-14 15,1-15-57-15,-6-8-22 16,-6-2-59-16,-7-9-33 16,-14-4 22-16,-8-3-19 15,-5 0 92-15,-5 2 91 0,0 6 88 16,-2 10 51-16,-5 7-14 16,0 10-2-16,-3 7 14 15,0 0-106-15,0 14-31 16,0 15-4-16,-9 8 4 15,-7 8 42 1,-4-2-26-16,1 1-10 0,-5-3-2 16,4-6-4-16,-2-5 0 15,1-8-42-15,6-9-100 16,-1-10 12-16,5-3-21 16,0-15-45-16,3-17 48 15,-1-10 46-15,0-6 102 16,2 1 171-16,2 9-16 0,5 10-14 15,0 12-25 1,0 11 10-16,0 5-23 0,15 1-101 16,12 19 3-16,7 7 7 15,4 5-8-15,2 1 23 16,-1-2-6-16,-1-3-21 16,-2 0 0-16,3-2-7 15,-1-4-127-15,0-4-15 16,-4-9-482-16</inkml:trace>
  <inkml:trace contextRef="#ctx0" brushRef="#br0" timeOffset="79253.48">5065 4075 613 0,'0'0'49'0,"0"0"-44"15,0 0 91-15,16-79-8 16,-16 64 21-16,-12 3-26 0,-4 4-20 16,-11 3-22-16,2 4-13 15,-10 1 9-15,-5 10-20 16,1 16 1-16,2 7 5 16,6 7-16-16,5 1-2 15,13 0-5-15,8-5 0 16,5-2 0-16,2-7-3 15,20-7 3-15,5-6 2 0,4-10 1 16,4-4 5-16,-4 0-3 16,2-13-4-16,-5-8-1 15,-6-6-2 1,-8-4 2-16,-3 0 0 0,-8 1 3 16,-3 7-1-1,0 9-1-15,0 8 1 16,0 6-4-16,0 0 0 0,0 10-36 15,0 11 28-15,0 6 10 16,0 0 0-16,10-2 0 16,5-4-62-16,7-4-33 15,2-3-61-15,4-7-11 16,-1-5-29-16,-3-2-277 16</inkml:trace>
  <inkml:trace contextRef="#ctx0" brushRef="#br0" timeOffset="80307.73">5401 4005 684 0,'0'0'188'0,"0"0"-170"16,0 0 44-16,0 0 50 15,0 0-75-15,0 0-34 16,0 0-3-16,-5 12-46 15,2 21 46-15,3 2 24 16,-3 0-18-16,0-4 7 16,0-5-11-16,3-5 0 15,-2-9-2-15,2-5 4 0,0-5-2 16,0-2 15 0,0 0 18-16,0-4 54 15,2-16-26-15,7-9-53 0,7-11 2 16,-1-1-12-16,3 0 1 15,-4 7 2 1,-1 12 5-16,-7 9-4 0,-3 10-4 16,0 3-9-16,3 11-9 15,3 16-15-15,4 8 28 16,1 2 5-16,5-3 1 16,-1-4 0-16,-3-10-2 15,4-6 4-15,-5-7-3 16,-5-7 2-16,4 0-2 15,-2-16 21-15,0-9-20 0,0-5 5 16,1-2 2 0,-6 0-7-16,0 8 7 0,-3 9-5 15,-2 8-1-15,-1 7-2 16,2 3-21-16,1 15-15 16,6 9 33-16,4 1 3 15,4-3 2-15,2-4-1 16,5-6-1-16,0-10 0 15,3-5-24-15,-2 0-9 16,2-10 8-16,-5-10-17 16,-5-5 33-16,-1-1 9 15,-7-1 3-15,-3 7 6 16,-3 9-8-16,-3 8 18 0,0 3-8 16,0 19-11-1,0 17-15-15,0 10 15 0,0 5 17 16,-6-2 5-1,3-3-14-15,-3-3 4 0,3-3 4 16,0-8-16 0,0-5 11-16,-1-10 0 0,2-7-7 15,1-5 6-15,1-5-9 16,0 0 20-16,0-6 47 16,0-20 0-16,0-16-42 15,0-15-26-15,1-13 0 16,12-3-2-16,6 2 1 15,6 13-1-15,5 16-3 16,1 16 4-16,0 16-3 16,-5 10 4-16,-7 10-13 0,-10 23 2 15,-6 8-3-15,-3 4 12 16,0-2 1-16,-14 0 1 16,-5-6 9-16,0-6-8 15,5-7-1-15,7-10 0 16,5-6-59-16,2-8-39 15,0 0-60-15,14-7-98 16,10-17-70-16</inkml:trace>
  <inkml:trace contextRef="#ctx0" brushRef="#br0" timeOffset="80538.39">6287 3808 817 0,'0'0'212'0,"0"0"-138"16,0 0 38-16,0 0-100 15,0 0-12-15,0 0 0 16,-11 97 9 0,1-44 0-16,4 1 12 0,1-2-13 15,2-6-4-15,3-3-4 16,0-9-5-16,3-11-53 16,15-10-132-16,10-13-44 15,2 0-168-15</inkml:trace>
  <inkml:trace contextRef="#ctx0" brushRef="#br0" timeOffset="80922.88">6539 4040 404 0,'0'0'102'0,"0"0"-93"16,0 0 85-16,0 0-36 16,0 0-18-16,0 0-20 15,10 73-15-15,5-68 9 16,1-3 16-16,3-2 3 15,4 0 3-15,3-4-6 16,5-10 4-16,2-3 13 16,0 0-8-16,-2-4-5 0,-9-2-3 15,-10 1 24 1,-9 1-4-16,-3 3-1 0,-16 7-8 16,-20 10-33-1,-9 1-7-15,-5 24 16 16,0 14-1-16,6 9 5 0,11 0 1 15,15 2 0-15,13-7-11 16,5-10 7-16,15-8-14 16,15-8 10-16,8-8-1 15,6-6-5-15,6-2 12 16,2-3-16-16,1-14-4 16,0-10-1-16,-4-10-18 15,-7-9-152-15,-9-13-336 16</inkml:trace>
  <inkml:trace contextRef="#ctx0" brushRef="#br0" timeOffset="82354.35">7713 3886 966 0,'0'0'49'0,"0"0"5"0,0 0 96 16,0 0-44-16,0 0-60 16,0 0-28-16,-57-7-7 15,41 35-10-15,-3 7 7 16,2 5 0-16,12-5-2 15,5-5-6-15,0-5-2 16,5-5-2-16,14-6 4 16,-1-6 3-16,2-6 7 15,-2-2 0-15,-4-3 3 0,-3-17 6 16,-5-6-7-16,-6-10 0 16,0-3-8-16,-12 0-4 15,-9 4-3 1,3 7 3-16,2 10 2 15,5 5 6-15,8 6-1 0,3 3 5 16,0-1-1-16,0 0-11 16,12-5 1-16,15-5 0 15,6-4-1-15,6-1 0 16,1 1 2-16,-10 2-1 16,-9 4 0-16,-11 6-1 15,-4 4 2-15,-6 3-2 16,0 0-6-16,2 17-14 0,2 18-13 15,2 15 33 1,0 12 1-16,0 8 5 16,-3 8 0-16,-3 4 5 0,0 0 4 15,0 0-9 1,-10-5 0-16,-5 0-4 0,0-8 0 16,3-8 2-16,6-8-3 15,6-12-2-15,0-16 1 16,0-11-2-16,3-8 2 15,6-6 1-15,4 0 4 16,5-18 10-16,3-14-6 16,0-7-1-16,-9-8-4 15,-9-5-4-15,-3 0-3 0,-8 5-8 16,-14 8 1-16,0 11 4 16,5 8-8-16,4 10 14 15,8 4 2 1,5 3-2-16,0 2 0 0,0 0-8 15,20-5-36-15,14-1-12 16,15-3-30-16,12-2-27 16,3 0-107-16,1-2-108 15,0-2-225-15</inkml:trace>
  <inkml:trace contextRef="#ctx0" brushRef="#br0" timeOffset="83979.68">8626 3998 264 0,'0'0'469'0,"0"0"-431"0,0 0 22 16,0 0-13-16,0 0 8 15,0 0-1-15,0 0-1 16,-6-9 19-16,3 6 7 15,-2 2-14-15,-2-2-50 16,-3 0-11-16,-2 2 10 16,-5 1 2-16,-5 0-10 15,-1 0 5-15,-2 3-1 16,3 8 2-16,5 2-2 16,6 2-10-16,3 3 0 0,8 4-5 15,0 3-9-15,18 6-8 16,6 3 22-16,6 3 9 15,-2-1-5-15,-3-2-4 16,-5-5 6-16,-10-6-6 16,-4-6 0-16,-6-7 2 15,0-4 0-15,0-5 8 16,-7-1-2-16,-19 0 12 16,-11 0 1-16,0-11-12 15,-3-5 1-15,10 1 6 16,10 2-9-16,7 3 8 0,10 5-11 15,3 2-4-15,0 0-14 16,15 0 14 0,13-2-10-16,9-1-30 0,11 0-3 15,1-1-24-15,-1-3-7 16,-3-3-45-16,-3-4-28 16,-4-5 26-1,-2-9 7-15,-6-7 13 0,-3-14-13 16,-9-9 14-16,-8-5 100 15,-4 1 27-15,-6 8 139 16,0 12 114-16,0 13-188 16,-6 11 45-16,-1 8-7 15,4 7-36-15,-2 5-12 16,1 1-57-16,-4 11-25 0,-6 25-20 16,-3 14 20-16,-2 13 7 15,5 7-4-15,4 1 9 16,8-2-5-16,2-8-2 15,0-8-4-15,2-11 4 16,14-12-10-16,-1-10 2 16,3-12 3-1,4-8 8-15,4-3 4 0,5-22 2 16,3-14 0-16,-4-4-12 16,-7-3 5-16,-7 9 3 15,-4 10-10-15,-9 14 12 16,-3 9 8-16,0 4 4 15,0 0-24-15,0 0-17 0,0 15 2 16,0 8 11 0,0 5 4-16,0 0-1 0,7-1-32 15,13-3-46-15,7-4-32 16,4-6 39-16,5-8-140 16,-2-6 33-16,-1-2 37 15,-6-19-80-15,-9-5 221 16,-11-9 1-16,-7-1 149 15,0 1 13-15,0 5-54 16,-9 9 27-16,-1 10-1 16,1 6-65-16,0 5-24 0,-4 0-37 15,-1 13-3 1,-1 6-4-16,2 4 3 16,5 0-4-16,5-2-7 15,3-4 3-15,0-2-7 0,9-5 11 16,9-4 3-16,2-5 1 15,0-1 9-15,3-1-13 16,-7-10-7 0,-3-4 7-16,-5 6 3 0,-5 2 0 15,-3 4 8-15,0 3-2 16,0 0 16-16,0 0-25 16,0 0-7-16,0 0 2 15,0 1-5-15,0 8 5 16,8-1 3-16,6 0 3 0,3-2-1 15,5-3 0-15,2-3-10 16,-1 0-5 0,2-7 4-16,-3-7-5 0,-4-2 16 15,-6 5 1-15,-3 4 1 16,-6 4 14-16,-3 3 24 16,0 0-32-16,0 9-8 15,0 17-5-15,0 10 5 16,2 6 31-16,-2 2-7 15,0 1-1-15,0 0 4 16,0 2-7-16,0-3-12 16,0-6-4-16,0-6-2 15,0-9 3-15,-3-8-5 16,1-8 3-16,1-5-1 16,1-2 3-16,0-3 14 0,0-17 28 15,0-11-29-15,0-11-17 16,4-9-1-16,3-10 0 15,1-5 1-15,4-5 1 16,4 5-4-16,2 8 2 16,3 14-1-16,0 14-4 15,0 11 4-15,4 12-4 16,2 7 3-16,0 0 0 16,-2 20-3-16,-7 4-7 15,-11 4 1-15,-7 3 2 16,-5-1 9-16,-19-1 6 0,-6-2-2 15,-5-3-2 1,4-4-2-16,9-3-34 0,9-8-54 16,11-1-74-1,2-6-74-15,7-2-100 0,13 0-111 16</inkml:trace>
  <inkml:trace contextRef="#ctx0" brushRef="#br0" timeOffset="84383.25">9775 4121 353 0,'0'0'130'0,"0"0"3"16,0 0-7-16,0 0-55 16,0 0-42-16,0 0-7 15,55-14 3-15,-43 14-12 16,0 0 0-16,3 0-2 16,3 0 0-16,1-1 24 0,-1-6-1 15,3-1-2-15,-2-5-12 16,-1-1 3-16,0-3 19 15,-4-3-20-15,-3 0 1 16,-6 2 12-16,-5 4 20 16,0 4-12-16,-10 4 8 15,-13 6-46-15,-14 0 5 16,1 22-1-16,-1 10-2 16,5 6 13-16,15 2-11 15,9-3 15-15,8-1-2 16,5-7-1-16,20-5-9 15,8-5 2-15,8-6-1 16,4-8 0-16,3-5-9 0,0 0 2 16,-2-10-3-16,-6-11-3 15,-4-6-15-15,-8-6-62 16,-5-3-72-16,-10 1-51 16,-7 5-281-16</inkml:trace>
  <inkml:trace contextRef="#ctx0" brushRef="#br0" timeOffset="85639.16">10697 3965 947 0,'0'0'136'0,"0"0"-61"16,0 0 29-16,0 0-57 16,0 0-47-16,0 0-9 15,-20 67 9-15,17-29 15 0,-1-3 1 16,4-3-12-16,0-5 4 16,0-9 0-16,0-5-7 15,0-9-1-15,10-4 0 16,10 0 3-16,8-17 21 15,9-9-17-15,1-9 3 16,-1-4-9-16,-4-2 3 16,-3 3-1-16,-7 8 2 15,-6 12 6-15,-8 11 7 16,-3 7 5-16,-3 0-23 16,3 23-14-16,0 6 14 15,4 5 4-15,-2 0-2 0,2-3 3 16,2-6-5-1,0-8 1-15,3-5-1 16,4-9 0-16,4-3-8 0,0-6 1 16,3-13 2-16,-1-5-3 15,-1 1 8-15,-5 0 3 16,-5 3-1-16,-5 6 6 16,-6 5-7-1,0 8 4-15,-3 1 10 0,0 0-15 16,0 8-16-16,3 12 14 15,3 0 2-15,4 0 10 16,8-2-10-16,2-4 2 16,4-4 5-16,4-4-1 15,0-6 1-15,2 0-2 16,-3-2 0-16,-9-12 3 16,0-1-2-16,-11-6 4 15,-5-6-4-15,-2-4 21 0,-11-1-22 16,-17 4-5-16,-8 7 0 15,0 10-1-15,3 10 2 16,5 1-2 0,9 4-2-16,7 13-1 0,7 3-4 15,5 2-2-15,0 2 0 16,20 0-6-16,10-4 6 16,4-3 3-16,7-6-12 15,4-7-3-15,1-2 6 16,4-2 6-16,5 0-8 0,3-7-8 15,3-7-24 1,-1-5-25-16,-5-4 16 0,-16-3 50 16,-9-2 9-16,-18 5 5 15,-11 7 16-15,-1 8 40 16,-19 5-33-16,-16 3-18 16,-5 0-4-16,3 13-6 15,12 12 0-15,17 11-10 16,8 4 3-16,11 6-7 15,17-3 14-15,-1-4 2 16,-6-11 1-16,-11-9-3 0,-10-4 2 16,0-7 4-1,-10 2-6-15,-14-3 11 16,-3-1 2-16,3-3-13 16,6-3-78-16,3 0-237 0,12-19-596 15</inkml:trace>
  <inkml:trace contextRef="#ctx0" brushRef="#br0" timeOffset="85835.04">12086 4203 1195 0,'0'0'237'0,"0"0"-117"16,0 0-36-16,0 0-16 15,0 0-50-15,0 0-18 16,43 0-18-16,-43 0-120 15,0 0-388-15</inkml:trace>
  <inkml:trace contextRef="#ctx0" brushRef="#br0" timeOffset="97451.17">20891 2907 919 0,'0'0'27'0,"0"0"-15"16,0 0 130-16,0 0-42 0,0 0-49 16,0 0-6-16,0 0-8 15,7-20-21-15,-7 20-16 16,-7 0-12-16,-2 14 12 16,-7 7 1-16,-7 9 17 15,-5 3 8-15,-5 6-6 16,-6 0 4-16,-2 2 15 15,-4 0-22 1,-3 0 1-16,2 0-9 0,-2-2-8 16,5 0 10-16,0-3-3 15,1 1-3-15,0-2 12 16,-6 3-15-16,3-2 10 0,-1-1-4 16,5-2-7-1,-2-1 10-15,2 0-9 16,4 2 2-16,-1 1-3 0,1-1 5 15,6-4-6 1,1-6 2-16,6-2 0 0,-3 0-1 16,-1 1-1-16,0 0 0 15,-2 0 1-15,1-3-1 16,3 1 0-16,0-2 0 16,2 3 4-16,-3 0-4 15,-1 2 3-15,-2 1-3 16,0 0 3-16,1-3-3 15,-3-1 0-15,1 0-1 16,-2-1 2-16,0 0-2 16,2 0 2-16,1-2-1 15,2 2 0-15,2-2-1 16,1-1 1-16,3 0-2 0,2-2 2 16,4-2 3-16,1-1-3 15,2-4 0 1,1 2-3-16,-2-1 5 15,1 0-2-15,-1 1 0 0,3-2 2 16,0-1-2-16,2-1 0 16,2 0 1-16,1-3-3 15,1 1 4-15,1-1-2 16,2 0 0-16,-1-2-3 16,1 0 3-16,1 1 0 0,1-1 4 15,-2-1-7 1,2 0 3-16,0 0 0 0,0 0-1 15,0 0-6-15,0 0 7 16,0 0-4-16,0 0-1 16,0 0 5-16,0 0-5 15,0 0 5-15,3 0-1 16,5 2-2-16,4 1 3 16,6-1 4-16,1 0-3 15,1 1 1-15,2-2 0 16,3 1 0-16,2-1-2 0,3 0 1 15,1 1-1 1,4-2 3-16,1 0-2 0,1 0 2 16,0 0-2-1,-2 0-1-15,0 0 0 16,-2 0 0-16,0 0-4 0,1 0 1 16,4 0 3-1,1 0 0-15,0 0-1 0,2 0 1 16,1 0 0-16,1 1 4 15,-3 2-5-15,1 0 1 16,-1-2 0-16,-1 3 1 16,-1-1 0-16,3 1-1 15,2-1 0-15,0 0 1 16,3 1-1-16,1-1 0 16,-1 1 2-16,-1 0-2 0,-2 1 1 15,-3 0-1-15,-2 1 0 16,-1-2 5-16,1 1-6 15,3-1 1-15,4-1 0 16,1 0 1-16,2-1 0 16,-1 0-1-16,-2-1 0 15,0 1-4-15,-3-2 4 16,1 0-2-16,-3 0 4 16,1 0-4-16,0 0 4 15,1 0-2-15,-1 0 0 16,-2-3 2-16,-1 0-4 15,-1 0 2-15,1 0 0 16,3 0 0-16,0 1 1 0,-1 0-1 16,-3 1 1-1,2-2 1-15,-2 1-1 0,4 1-1 16,-2 0 0-16,2-1 0 16,-1-1 0-16,-1 2 0 15,1-1 1-15,1 2 1 16,-1 0-2-16,2 0 0 15,0 0 3-15,-2 0-6 16,5 0 3-16,-5 0 0 16,0 0-3-16,0 0 3 15,-4 0-1 1,0 0 0-16,0 2 1 0,-2-1-2 0,2 2 6 16,1 0-4-16,-1 0 0 15,1 0 0 1,-1 0 0-16,-3-1 1 0,0 1-1 15,-2 0 0 1,-1 0 0-16,-1 1 0 0,-3-1 1 16,0 0 2-1,-3 1-2-15,-4-1-1 0,-2 0 0 16,-3 0 3-16,-4-2-3 16,-4 0 0-16,-1-1 0 15,-5 2 5-15,0-2-4 16,0 0-1-16,0 0 0 15,0 0 3-15,0 0-3 16,0 0 3-16,0 0 1 16,0 0-2-16,0 0-1 15,-5 0 10-15,-7-9-7 0,0-2 0 16,-3-3-4 0,-4 0 2-16,-2-4-1 0,1 3 0 15,-2-3-2-15,-3 0 0 16,-2-1 1-16,2-1 0 15,1 1-2-15,-2 1 2 16,3-1-1-16,-4 0 5 16,2 0-4-16,-2-1 1 15,4-1-1-15,-1 1 1 16,1-1 2-16,0-1 2 16,-1-1-5-16,0 0 3 15,0 1-1-15,4-1-2 0,3 1 0 16,-2-1 2-1,-1-1 1-15,-2 0-3 0,0 0 2 16,-1 1 1-16,4 2 1 16,-4 0 0-16,1 0-3 15,-1 1 4-15,0 0-5 16,1 1 4-16,1 2-1 16,3 0-2-16,0-2 0 15,0 1 6-15,-3-1-4 16,-1 0-3-16,0-1 0 15,0 2 0-15,2 0-5 16,-2-2 9-16,0 0-4 16,-2-1 2-16,4 1 2 0,0 2-2 15,1 2 0 1,2 4-2-16,1-3 1 0,2 2 4 16,-1-1 2-1,3 1-1-15,-4 0-5 0,1-1 6 16,-4-2-6-16,2 2-1 15,-1-3 1-15,1 2-1 16,2 1 0-16,0-1 3 16,1 0 1-16,2 2 0 15,-1-1-3-15,-1-1-1 0,1 1 5 16,1-1-4 0,-1 1 1-16,1-2 0 0,1 1-1 15,0-2 0 1,-2 2-1-16,3 1 0 15,-3-1 0-15,2 3 3 0,3-1-3 16,-2 0 0-16,1 1 3 16,2-1-3-16,-3 0 0 15,0 0 0-15,3 2-2 16,-1 1 5-16,1 0-2 16,0-1-1-16,-2 2 2 15,1-3-3-15,-4 1 1 16,3-1 0-16,-3 1 0 15,1 0 0-15,0 1 0 16,-1 2 0-16,3-2 1 0,0 1-3 16,1 2 2-1,-2-1 0-15,3 1-1 0,-2 0 1 16,-3-1 0 0,4 1 0-16,1 2 3 0,-2-1-4 15,2 0 1-15,1 2 0 16,-2 0 0-16,2 0 4 15,-1 0-4-15,1 0 0 16,0 1-4-16,0 0 2 16,0-1 2-16,1 1 0 15,0 0 0-15,3 2 1 16,-3-1-1-16,2-1 0 0,-1 2 2 16,1-1-2-16,1 2 0 15,-1 0-2-15,2-1-2 16,-1 0 8-16,0 1-4 15,2 0 0-15,0-2-1 16,0 2 0-16,-2 0 1 16,1 0 0-16,-1 0 0 15,2-1 1-15,0 1-1 16,0 0 0-16,0 0-1 16,0 0-2-16,0 0 2 15,0 0-8-15,0 0 7 16,-1 0-15-16,-2 0-59 15,-2 5-22-15,1 11-54 16,2 1-91-16,2 0-55 16,0-6-34-16</inkml:trace>
  <inkml:trace contextRef="#ctx0" brushRef="#br0" timeOffset="98185.95">20924 2855 836 0,'0'0'58'0,"0"0"-17"15,0 0 129-15,0 0-100 16,0 0-47-16,0 0-7 16,-52-13-14-16,34 27-2 15,4 1 3-15,1 1 2 16,7-2-4-16,5-1 1 0,1-3 3 15,0-5-2-15,0 1 2 16,16-6 8-16,5 0 12 16,7 0 8-16,2-11 3 15,0-8-7-15,-5-4-14 16,-10 1 12-16,-4-2 3 16,-8 4 2-16,-3 3 1 15,0 7-10-15,0 5-13 16,-10 3-2-16,-3 2-2 0,-7 0-6 15,-5 0-2 1,-6 12 2-16,1 3 0 16,5 4 0-16,6-2 0 0,8-2-2 15,7-1-6 1,4-3 2-16,0-2-7 16,1-2 8-16,11-3 5 15,6-2 3-15,3-2 5 0,3 0 4 16,-2-8-11-16,-5-4 10 15,-4-4-5-15,-7 2-3 16,-3 2 7-16,-3 2-8 16,0 4 1-16,0 6-3 15,0 0 1-15,-5 0-6 16,-10 7 5-16,-7 10-6 16,-3 4 5-16,1 0 1 0,9-1-1 15,6-4 0-15,9-3-7 16,0-4 2-16,0-2-5 15,15-4 11-15,7-3 4 16,5 0 5 0,-1-6-3-16,-1-10 5 0,-6-4-9 15,-5-2 6-15,-8 0-4 16,-6 4-2-16,0 1-2 16,0 5-4-16,-9 7-21 15,-6 5-38-15,-2 0-154 16,5 14-86-16,2 4-311 15</inkml:trace>
  <inkml:trace contextRef="#ctx0" brushRef="#br0" timeOffset="99089.4">21006 2344 795 0,'0'0'88'0,"0"0"-62"0,0 0 164 15,0 0-100-15,0 0-16 16,0 0-32-16,-42-66-26 16,39 66-11-16,-4 0-5 15,-2 15-19-15,-2 5 18 0,1 1 1 16,6 0 0-1,4-2-3-15,0-1-10 16,11-4 13-16,8-4 5 16,1-6 2-16,2-4 17 0,0 0 8 15,-2-8 21 1,-2-10-7-16,-3 1-17 0,-4-1-6 16,-6 0-6-16,-3 4-16 15,-2 1-2-15,0 5 1 16,-2 3-16-16,-9 5 13 15,-4 0-26-15,-5 3-86 16,-5 19-15-16,0 7-108 16,5 8-55-16,4 3-356 15</inkml:trace>
  <inkml:trace contextRef="#ctx0" brushRef="#br0" timeOffset="101456.97">18710 2805 562 0,'0'0'14'15,"0"0"-1"-15,0 0 23 16,0 0 9-16,0 0-28 0,0 0-17 15,0-27-21 1,0 27-16-16,0 6 16 0,0 4-52 16,0 2-42-16,0 5-181 15</inkml:trace>
  <inkml:trace contextRef="#ctx0" brushRef="#br0" timeOffset="101602.93">18642 3089 392 0,'0'0'30'16,"0"0"-29"-16,-17 76 15 0,15-49 7 16,-1-2-15-16,2 2-4 0,-3 3-4 15,-2 5-39 1</inkml:trace>
  <inkml:trace contextRef="#ctx0" brushRef="#br0" timeOffset="101770.15">18582 3724 219 0,'0'0'237'16,"0"0"-213"-16,0 0 77 16,0 0-34-16,-2 74-48 15,2-62-8-15,0 1-11 16,0 5-3-16,0 3-85 0,0 6-294 16</inkml:trace>
  <inkml:trace contextRef="#ctx0" brushRef="#br0" timeOffset="101899.17">18537 4263 465 0,'0'0'9'0,"0"0"-3"16,0 0-6-16,0 0-1 16,0 0-22-16,0 0-192 15</inkml:trace>
  <inkml:trace contextRef="#ctx0" brushRef="#br0" timeOffset="102050.31">18528 4521 527 0,'0'0'45'16,"0"0"-10"-16,0 0 29 16,0 0-64-16,0 0-27 0,0 0-63 15,59 6-207-15</inkml:trace>
  <inkml:trace contextRef="#ctx0" brushRef="#br0" timeOffset="102362.84">20814 4646 232 0,'0'0'0'15</inkml:trace>
  <inkml:trace contextRef="#ctx0" brushRef="#br0" timeOffset="103770.16">21657 3380 318 0,'0'0'325'16,"0"0"-299"0,0 0 32-16,0 0 68 0,0 0-70 15,0 0 24-15,-14-28 31 16,11 21-55-16,-3 2-7 15,3 2 20-15,2 0-40 16,-1 2 28-16,2 1-17 16,0 0-18-16,-1 0 1 15,1 0-19-15,0 0 0 0,0 0-4 16,0 0-5-16,0 8-3 16,0 11-2-16,0 8 6 15,0 5 4 1,15 6 5-16,1 0-3 0,0 0 4 15,-2-5-4-15,-4-7 10 16,-5-7-6-16,-5-5-5 16,0-3 11-16,-9-1-6 15,-15-1 9-15,-16-2 2 16,-10-2-15-16,-5-2-2 16,3-2-6-16,7 3-131 15,8 1-113-15,8-1-182 16</inkml:trace>
  <inkml:trace contextRef="#ctx0" brushRef="#br0" timeOffset="104561.49">20979 4434 428 0,'0'0'530'0,"0"0"-514"16,0 0 50-16,0 0 39 15,0 0-61-15,0 0-16 16,0 0-8-16,21-16 17 16,-21 15 9-16,0 1-9 15,0 0-8-15,0 0-10 0,0 0-13 16,0 0 6 0,0 0-10-16,-4 1 0 0,-10 10 13 15,1 2 5-15,-2 1 13 16,3 3-20-16,1 1-9 15,1 2 5-15,6 1-6 16,2 2 2-16,2-1-8 16,0 3 5-16,22-3-3 15,11 2 1-15,8-4 0 16,5 0-2-16,-1-8 1 16,-8-6-45-16,-7-5-26 15,-8-1-29-15,-10-1-38 16,-8-12-146-16,-4-5-200 15</inkml:trace>
  <inkml:trace contextRef="#ctx0" brushRef="#br0" timeOffset="105628.21">20139 3552 244 0,'0'0'332'0,"0"0"-314"0,0 0 83 16,0 0 20-1,0 0-51-15,0 0-29 0,0-26-1 16,0 26 14-16,0 0-6 15,0 0-19-15,0 0 5 16,0 0-10-16,0 0-19 16,-7 0 5-16,-3 0 12 15,-3 0-20-15,0 0 10 16,0 0-12-16,-1 1 3 16,-4 4 8-16,2-2-10 15,-4-1 14-15,1 3-4 16,1-1 2-1,-1 0 8-15,2-1-11 0,2 0 5 16,5-2 9-16,0-1-7 16,2 2 0-16,1-2-6 0,-1 0-4 15,-2 0 16-15,-1 0-14 16,2 0 10-16,5 0-2 16,-2 0 5-16,6 0-4 15,0 0-8-15,0 0-7 16,0 0 10-16,0 0-13 15,0 0 0-15,0 0-1 16,0 0-8-16,12 0 9 16,7-2 0-16,13-2 4 0,12-2 8 15,4 2-11 1,0-2 4-16,-9 1 2 16,-11-1-3-16,-10 3-1 0,-9 0 5 15,-6 2 2 1,-3 1 11-16,0 0-16 0,0 0-5 15,0 0-6-15,0 14-19 16,0 8 25-16,0 10 2 16,-3 5 1-16,-2 2-1 15,-1 3-2-15,-4 3-37 16,-2-1-52-16,-3 3-71 16,0-5-110-16,0-5-163 15</inkml:trace>
  <inkml:trace contextRef="#ctx0" brushRef="#br0" timeOffset="113821.06">18612 2749 214 0,'0'0'94'0,"0"0"-91"15,0 0-3-15,0 0 4 16,0 0 1-16,0 0 20 16,0 0-11-16,43 0 14 15,-24 0 7-15,5 0-12 16,4 0 12-16,4 0-8 15,7 0-3-15,5 0 15 0,4 0-16 16,4 0 0-16,5 0-11 16,3 0-1-1,-2 0 12-15,-2 4-20 0,0 0 11 16,-1 2-4-16,0-2-7 16,2-1 0-16,-2 0-3 15,-1-2 0 1,-1-1 0-16,1 1 8 0,1-1-10 15,2 2 3-15,3-2-1 16,3 0 0-16,-2 3 0 16,-3-1 1-16,-2 1-4 15,-2 3 6-15,1-2-3 16,-1 1 0-16,1 1 4 16,2-2-5-16,-2 2 1 15,-4 0 0-15,1 0 1 0,0-1-1 16,3 0 0-16,5 0-1 15,0 0 4-15,0-1-8 16,-4 1 5-16,-4-2 0 16,1-1 0-16,-4-1 0 15,5-1 0 1,-1 0 0-16,1 0 3 0,-2 0-3 16,3 0 0-16,-1 1 1 15,3 2-2-15,-3 1 3 16,-1 0-2-16,-4 1 1 15,-4-1 0-15,-2 0-2 16,-4-1 1-16,-1 0 0 16,-1 0 0-16,0-1 1 15,3-2-1-15,2 2 0 16,4-1 1-16,2-1-1 0,3 2 0 16,-5-2 0-16,-1 1-1 15,-5-1 4-15,-2 2-3 16,-1-2 0-16,0 0-4 15,0 0 4-15,2 0 0 16,-3 0 2-16,1 0-5 16,-4 0 6-16,-3 0-3 15,-4 1 0-15,0-1 0 16,1 0 0-16,-2 0 0 0,4 0 0 16,-2 0 0-1,1 0 0-15,-1 1 0 0,-2 1 0 16,2-1 3-1,0 1-7-15,-3-1 4 0,-2 0 0 16,-4-1-2 0,-2 0 7-16,0 0-4 0,-3 0-1 15,-3 0-6-15,-1 0 4 16,0 0-9-16,-3 0 7 16,-1 0 2-16,-1 0-8 15,-2 0 7-15,-1 0-3 16,-1 0 2-16,3 0 2 15,0 0-27-15,3 0-37 16,-3 0 5-16,1 2 11 16,-2-1 28-16,-1 1-5 0,1-2-19 15,-1 1 20-15,-1 1 13 16,2-2 8-16,-2 1 4 16,1 0 2-16,3 1 0 15,0-1-1-15,1 1 3 16,-1-2 16-16,0 0-6 15,-2 0 5-15,-1 0 12 16,1 0 21-16,-2 0 29 16,1 0-11-16,-1 0-20 0,2 0-8 15,-2 0-27 1,0 0 5-16,0 0-5 16,0 0-13-16,0 0 11 15,1 0-12-15,1 0 0 0,-1 0-2 16,1 0 0-16,-1-2 0 15,1-1-22-15,-2 1-38 16,3-1-58-16,-3 0-82 16</inkml:trace>
  <inkml:trace contextRef="#ctx0" brushRef="#br0" timeOffset="114202.05">22947 2905 218 0,'0'0'81'15,"0"0"-62"-15,0 0-14 16,0 0 3-16,0 0 1 15,0 0-7-15,8 0 3 16,-8 0-3-16,0 0-1 16,0 0-1-16,0 0 2 15,1 0-1-15,1 2 2 16,0-2-1-16,1 0 3 0,-3 0-2 16,2 1-1-1,-1-1 9-15,-1 0-1 0,0 0-9 16,0 0-1-16,2 1 5 15,-1-1-9-15,1 0 4 16,-1 0-16-16,-1 0-52 16,0 0-111-16</inkml:trace>
  <inkml:trace contextRef="#ctx0" brushRef="#br0" timeOffset="115300.15">22963 3001 50 0,'0'0'261'0,"0"0"-245"16,0 0 12-16,0 0 5 15,0 0-14-15,0 0 0 16,12-1-10-16,-10 1 3 16,-2 0 13-16,2 0-21 15,-1 0 11-15,1 5-14 16,-1 11 6-16,-1 9 5 15,2 8 3-15,-1 8 10 16,-1 5-1-16,0 8-7 16,0 5 8-16,0 6 17 0,-4 5 0 15,-6 9 4-15,0 2-17 16,-2 1-13-16,0 0 10 16,4-6-14-16,1 0 14 15,1 2-7-15,2-1-11 16,-2-4 6-1,0-6 8-15,-1-8-9 0,1-5 2 16,-2-4-9-16,0-6-2 16,-2 0 1-16,0-3-1 0,-1-3 0 15,-1-4 1 1,3-3-5-16,2-4 5 0,2-3-4 16,1-4 1-1,1-6-2-15,3-3-6 0,0-2 6 16,0-5-9-16,0-4-65 15,0 0-98-15,0-3-161 16</inkml:trace>
  <inkml:trace contextRef="#ctx0" brushRef="#br0" timeOffset="116200.28">18255 4498 439 0,'0'0'248'0,"0"0"-238"16,0 0 2-16,0 0 28 0,0 0 9 15,0 0-23-15,15-11-12 16,-12 11 9-16,-1 0-6 16,-1 0-1-16,2 0-7 15,-3 0-6-15,3 0 4 16,0 0-7-16,-2 6 0 16,2-3 3-16,0-1-2 15,-1 0-1-15,1-2 0 16,-2 0-16-16,4 0-12 15,2-10-31-15,2-12-49 0,3-10-105 16,1-10-192-16</inkml:trace>
  <inkml:trace contextRef="#ctx0" brushRef="#br0" timeOffset="117186.01">18435 4123 507 0,'0'0'144'0,"0"0"-124"0,0 0 18 16,0 0 7-16,0 0-45 15,0 0 0-15,0 0 51 16,-11 100-8-16,3-52 3 16,-3 7-23-16,-2 7 1 15,-2 5 9-15,-1 3 1 16,1-2-4-16,-3-3-20 16,3-3-5-16,-1-3 15 15,1-4-17-15,-2-4 4 16,4-7 1-16,-2-5 0 0,5-2 0 15,-1-4 8-15,2-4-13 16,3-4 6-16,0-1 1 16,2-4-9-16,1-2 7 15,-1-4-6 1,2-4 2-16,1 0-4 16,1-4-4-16,0-3-2 0,0 1 2 15,0-2 3-15,8-1 1 16,7-1 3-16,9 0 5 15,3 0-7-15,6 0 0 16,1-3-1-16,2-1 0 16,8 0-3-16,1 2 2 0,6 2-3 15,2 0 4-15,3 0-2 16,2 0 2-16,5 0 0 16,4 3 0-1,4 1-1-15,0-1 0 0,0 1 1 16,2-1 0-16,-5 0 0 15,-1 0 1-15,-3 0-1 16,0-2 1-16,-1 1-1 16,-1-2 0-16,-2 0-3 15,0 0 3-15,1 0 0 16,0 0 0-16,0 0 0 16,0 0-1-16,-1 0 1 0,0 0 2 15,-2 0-2-15,1 0 0 16,3 0 1-16,0 0 0 15,4 0-1-15,0 1 4 16,1 5-2-16,-1 1 1 16,3 0-3-16,3 1 0 15,0-1 1-15,5-2 4 16,-3 3-4-16,1-3-1 16,2 1 0-16,0 3 0 15,1-2 2-15,-1 3-2 16,-3 0 4-16,0-1 0 15,2 1 3-15,2 0-5 16,4 0 7-16,1-2-4 0,2 4-2 16,1-2-3-16,-1 1 2 15,-2 2-1 1,-4-2-1-16,-4-3 0 0,0 2 0 16,-5-3 0-16,3 2-4 15,-6-1 4-15,-5 1 4 16,-3-2-3-1,-6 0-1-15,-6-1 0 0,-4-1 1 16,-7-1 0-16,-2-2 0 16,-4-1 4-16,-2-1 0 15,-4 0 17-15,-6 0-4 16,-5 0-2-16,-5 0-6 0,-5 0-1 16,-2-4-7-1,1 0 5-15,-1-3-7 0,2-3-27 16,3-3-17-1,1-7-71-15,-3-2-156 0,-4-8-128 16</inkml:trace>
  <inkml:trace contextRef="#ctx0" brushRef="#br0" timeOffset="118398.51">19772 2592 149 0,'0'0'1'0,"0"0"-1"15,0 0 0 1,0 0 5-16,0 0 91 0,0 0-36 16,41-18-29-16,-31 13-4 15,-3 1 12-15,-1 0-18 16,-1 1-16-16,0 0 4 15,2 0-9-15,-3-1-2 16,1 0 1-16,-2-1-20 16,0 4-4-16,0 0 22 15,-3-1 3-15,0 2 7 16,0 0 22-16,0 0 10 16,0 0 22-16,1 0-15 0,-1 0-8 15,2 0-3-15,-2 0-15 16,0 0-6-16,0 0 2 15,0 0-4-15,0 0 5 16,0 0-9-16,0 0 0 16,0 0 1-16,0 0-6 15,0 0-6-15,0 0 0 16,0 0-13-16,0 4 8 16,0 2-8-16,0 1-71 15,-6 0-129-15</inkml:trace>
  <inkml:trace contextRef="#ctx0" brushRef="#br0" timeOffset="119434.02">19314 2548 565 0,'0'0'28'16,"0"0"9"-16,0 0 43 15,0 0-36-15,0 0-11 0,0 0-33 16,0 0-1-16,0 24 1 16,0 5 38-16,0 8-2 15,0 9 4-15,-3 4 26 16,-3 5-19-16,2 4-29 15,-2 2 13-15,-3 1-4 16,4 1-14-16,-1-4 17 16,0-3-9-16,-1 2-5 15,1-1 10-15,0-1-19 16,-1 1 4-16,-4-5 6 0,2-1-15 16,0-4 7-16,-1 3 1 15,-2 4-9-15,1-1 8 16,0 2 0-16,-1-1 3 15,-1-5 2-15,0 2-8 16,3-1 8-16,1 2-13 16,-3-3 0-16,1-1 9 15,2-2-6-15,1 0-2 16,2-4 4-16,3-1-4 16,0-2 11-16,1 1-4 15,-1 1-8-15,0 0 10 16,0 2-4-16,-3 1 7 15,2 1-6-15,-2-1 2 16,1-2-2-16,-1 1 5 16,2-4-5-16,0 1 5 15,1 1-11-15,1-2 1 16,0 1 5-16,2-2-7 0,-1-1 4 16,1-2-5-1,-2 0 3-15,2-4 3 0,0-4-4 16,0-3-2-16,0-4 6 15,0-3-6-15,0-8 5 16,0-2-4 0,0-5 2-16,0-1-2 0,0-1 0 15,0 0-1-15,0 0-6 16,0 2-3-16,0-2 5 0,0 0 1 16,0 0-24-16,0 0-9 15,0 0-34-15,8 0-35 16,7-14-112-1,1-9-91-15</inkml:trace>
  <inkml:trace contextRef="#ctx0" brushRef="#br0" timeOffset="121082.24">20969 2644 368 0,'0'0'133'16,"0"0"-122"-16,0 0 37 0,0 0 52 16,0 0-18-16,0 0-23 15,12-16-10-15,-12 16-17 16,0 0-6-16,0 0-18 15,0 9-6-15,0 11-2 16,0 11 52-16,0 8 16 16,-5 9-34-16,2 6-21 0,-1 2 25 15,-2 3-17 1,1-3-12-16,-2 1 16 0,-1-1-21 16,1-1 12-1,-3 1-2-15,2-1-1 0,-2 1-5 16,2 1-4-16,-2-2 1 15,1 1-5-15,0 3 1 16,-3 0 10-16,1-3-10 16,-1-1 2-16,-1-1-3 15,1-5 2-15,-1-1-2 16,2-1 4-16,1-4 1 16,-3 1-3-16,2-1 0 15,-2-3-1-15,2 1 3 16,2-2 0-16,0 0-1 15,-1-2-2-15,2-2 2 16,1 0 0-16,-2-1-3 16,2-2 0-16,-1 0-2 0,2-1 2 15,1-2 3-15,-2 2-2 16,6-3 2-16,-1-2-3 16,1-1 2-16,1-1-1 15,0-1-1-15,0-1 1 16,0 3-1-16,0-2 1 15,0 4-1-15,0 0 4 16,0-1-3-16,0 0-1 16,0 0 2-16,0-1 0 15,0 0 0-15,0-2-1 0,0 0 0 16,0-2-1 0,0-2 0-16,0 2 0 15,0-1 1-15,1 0 1 0,-1 0-3 16,0-2 2-16,0-1-1 15,0 2 3-15,0-1-2 16,0 0-1-16,0 0 7 16,0-2-5-16,0 0 7 15,0-3-6-15,0-3 3 16,-1-2-3-16,-1-3 1 16,2-2-4-16,0-1 0 15,0-2 0-15,0 0-2 0,0 0 1 16,0 0-17-1,0 0-11-15,0 0-29 0,0 0-56 16,3-6-99-16,-3-9-275 16</inkml:trace>
  <inkml:trace contextRef="#ctx0" brushRef="#br0" timeOffset="122520.18">27312 2496 856 0,'0'0'76'16,"0"0"-75"-16,0 0-1 15,0 0-23-15,0 0 12 16,0 123 11-16,0-42 27 15,0 14 21-15,0 9 18 16,0 12-4-16,-3 10-22 16,-8 8-1-16,-1 11 14 15,-6 15-26-15,-2 5 33 16,1 3-8-16,1-4-25 16,-1-9 9-16,1-6-12 15,1-12-6-15,-2-6-6 0,2-9-9 16,0-13 5-1,2-14-8-15,0-14 0 0,3-15 9 16,2-13-6-16,2-10-2 16,2-15-1-16,1-11 2 15,5-10-9-15,0-6 7 16,0-1-1-16,0-14-4 16,2-25-64-16,13-25-68 15,4-26-162-15,4-25-314 16</inkml:trace>
  <inkml:trace contextRef="#ctx0" brushRef="#br0" timeOffset="124076.5">27347 2661 740 0,'0'0'76'16,"0"0"-61"-16,0 0-9 16,0 0 37-16,0 0-32 15,0 0-11-15,110-48 28 16,-40 44-9-16,21 1 11 16,17 3 45-16,19 0-28 15,25 0 0-15,24 0-12 16,27 6-13-16,19 3-1 15,2 4-15-15,0 4-2 16,-6 0 11-16,-6 0-14 0,-4-2 20 16,-7-5-21-1,-8 0 6-15,-8-1 5 0,-8 2 2 16,-8-1 4-16,-15 2-5 16,-14-3-7-16,-16-2-5 15,-17 0 0-15,-16-3 9 16,-16 1-11-16,-21-3 2 15,-11 0 0-15,-13-1-2 16,-9 0 8-16,-6-1-6 16,-6 0 0-16,-3 0 9 15,-3 0 0-15,1 0 8 16,-4 0-4-16,0 0 12 16,0 0-22-16,0 2 1 0,0-1-4 15,0-1-10-15,0 3 8 16,-2 1-6-16,-2 6 8 15,1 5 2-15,0 6 1 16,0 7 12 0,-1 7 6-16,-2 10-10 0,-2 9 22 15,-1 8-22-15,-1 8 4 16,-3 7 22-16,2 6-33 16,-1 9 21-16,0 9-18 15,3 10-5-15,0 3 23 16,-1 4-18-16,1 2-3 0,-2-2 18 15,1 3-19-15,1-3 19 16,1 1-9 0,4 2-12-16,-2 5 18 15,2-2-18-15,-1-3 3 0,2-3 0 16,0-11 6-16,-3-5-7 16,0-4-3-1,-1-5 1-15,-1-7 0 0,-1-4-1 16,2-3 0-16,-2-4 7 15,3-2-1-15,3-2 2 16,1-8-6-16,2-6 4 16,0-10-5-16,0-8 1 15,0-7-2-15,0-6 0 16,0-8 9-16,0-7-10 0,0-4 1 16,0-3 0-1,0-2-3-15,0-1 5 0,0 1-2 16,0-2 0-1,0 0 8-15,0 0-9 0,0 0 1 16,-7 0-9-16,-14-5 5 16,-10-4-11-16,-13-2 0 15,-8-2 11-15,-7-1-35 16,-4-3 21-16,-1-2-9 16,-7 1-5-16,-4 0 20 15,-3-3-18-15,-7 2-5 16,-3-2 9-16,-5-1-51 0,-5-1 13 15,-8-1-14-15,0-3 0 16,-4 2 16-16,1-1 9 16,-5 2 22-1,-6 3 9-15,-6 2-15 0,-4-1 37 16,-3 1-4 0,0 1 8-16,3 0 11 0,0-2 1 15,3 1 21-15,9 1 5 16,6 1-9-16,5 3 13 15,-1 2-21-15,5 0-19 16,6 2 16-16,6 2-17 16,8 1-3-16,4 1 16 15,1 2-14-15,3 1 6 16,4 1-10-16,-1-2 6 0,4 2-4 16,0-3 1-1,2 1-3-15,3 0 14 0,6 0-10 16,2 1 5-16,1 0-9 15,1 2 6-15,-4-1-4 16,-4 2-2-16,4 0 0 16,2 0-2-16,4 0 8 15,6 0-6-15,-1 0 4 16,3 0 0-16,1 0 3 16,9 0-1-16,8 0-3 15,7 0 11-15,7 0-13 16,4-4 4-16,7-7-5 0,0-8-11 15,7-5 1 1,16-8-63-16,10-6-55 0,7-10-94 16,-3-12-341-16</inkml:trace>
  <inkml:trace contextRef="#ctx0" brushRef="#br0" timeOffset="125118.07">28618 2651 403 0,'0'0'39'0,"0"0"51"0,0 0 47 16,0 0-37-16,0 0-29 15,0 0 9-15,-7-42-42 0,5 42 1 16,1 0-6-16,-1 0-23 15,-1 0-10-15,1 19-22 16,2 13 22-16,0 13 40 16,0 12-17-16,0 6 8 15,0 7-4 1,0 2-6-16,2 2 11 0,3 2-31 16,-1 5 1-16,1 6 32 15,-5 3-21-15,0 6 8 0,0 7 4 16,0-3-13-1,-3 2 22-15,-5-5-22 0,0-7-9 16,-2-2 17-16,3-5-10 16,-1-4 2-16,2-4-3 15,1-3-7-15,3-1 13 16,2-4-12-16,0-1-2 16,0 0 20-16,-2 0-21 15,-1 0 11-15,-1-3-5 16,1 0-1-1,-3-2 0-15,1-4-5 0,0 3 0 16,0-1 2-16,2 0 1 16,-1 0-1-16,2-2-2 15,2-5 0-15,0-2 4 16,0-10-4-16,0-3 0 0,0-5 0 16,0-3 3-16,6-1-3 15,-1-3 0-15,-1-2 1 16,3-5-3-1,-2-5 2-15,-1-3-6 0,-1-4 5 16,0-3-61-16,2-1 11 16,5-2-25-16,4 0-39 15,5-1-90-15,1-20-127 16</inkml:trace>
  <inkml:trace contextRef="#ctx0" brushRef="#br0" timeOffset="126152.86">29882 2727 468 0,'0'0'27'0,"0"0"23"0,0 0 54 16,0 0-60-16,0 0-3 15,0 0 14-15,11-29-28 16,-11 29 2-16,0 0 10 16,0 0-17-16,0 5-22 15,0 19 15-15,0 16-14 16,7 16 62-16,-1 12-27 15,0 10-2-15,0 8-5 16,-1 5-4-16,-3 4 27 16,1 1-21-16,0 0 4 0,0 4-14 15,0 1-13 1,0-3 10-16,0 2 15 0,-1-5-12 16,-2-2 6-1,0-1-10-15,0-2-6 0,0-6 5 16,0-3-6-16,-8-2 18 15,2-4-14-15,1-3-8 16,-1 0 13-16,2-2-14 16,1 0 2-16,2-2 2 15,-1-5-7-15,1-4 8 16,1 0-7-16,0 3-2 16,0-1 7-16,0 1-6 15,0-2 6-15,0-6-3 16,0-1-2-16,0-7 2 0,0 0-4 15,0-6 7 1,0-1-9-16,0-2 1 0,1 0 0 16,2 0 3-16,0 0 1 15,-1-2-4-15,2 0 0 16,-1-2 1-16,1-1 0 16,1 0 2-16,1 1-3 15,0 3 10-15,1 0-7 16,-1-2 14-16,-1-5-10 15,-1-4-6-15,-1-4 10 16,0-7-8-16,0-5-1 16,-1-3 2-16,2-5 0 15,-3-1-4-15,-1 0 0 16,2 0 3-16,1-1-7 16,-2-14-22-16,3-12-33 0,-3-10-72 15,-1-11-167 1,0-10-319-16</inkml:trace>
  <inkml:trace contextRef="#ctx0" brushRef="#br0" timeOffset="127358.47">27019 3447 469 0,'0'0'107'15,"0"0"-90"-15,0 0-10 0,0 0 67 16,0 0 6-16,0 0-45 15,-63-11-35-15,69 11-25 16,7 0 10-16,11 4 15 16,7 3 1-16,11 0 5 15,10-1 19-15,14 0-20 0,18-1 31 16,11 2-7 0,14 2 9-16,9 0 12 15,3 4-27-15,-2 0 5 0,-3 0-16 16,1-1-9-16,-2 0 8 15,-3-3-11-15,-5 0 2 16,-4-4-1 0,-6 1 7-16,-5-2-8 0,-5 3 11 15,-8-1-8-15,0 0 15 16,0 1-17-16,0-1 5 16,1 1-4-16,0-3 4 15,3 2-2-15,4-4-4 16,0 3 6-16,-2-3-9 15,-8 3 5-15,-2-1-2 16,-3 0 0-16,2 1 2 16,1 0-2-16,4 2 2 0,2 1 2 15,5 1 4-15,5 2-7 16,-2 2 4-16,2 4 13 16,-1 2 1-16,-2 1-3 15,-2-1-16-15,-5-2 4 16,-2-2-1-16,-6-1-3 15,0-1 0-15,-4-1-1 16,-3 0 4-16,-5-2 0 16,-8-2-3-16,-6 1 1 15,-10-2 1-15,-5-2 1 16,-9-2-3-16,-2-1 1 0,-3 0 7 16,1 0-4-16,1 2 3 15,-1 0 0-15,2 0 6 16,-2 2-13-16,-4-2 1 15,-4-2 3-15,-2-1 0 16,-8 0-5-16,-1-1 1 16,0 3-74-16,-3 0-102 15,-18 0-89-15,-10-2-171 16</inkml:trace>
  <inkml:trace contextRef="#ctx0" brushRef="#br0" timeOffset="128715.2">27036 4606 387 0,'0'0'9'0,"0"0"-1"16,0 0 12-16,0 0 29 15,0 0-20-15,0 0-12 16,-9 0-11-16,38 0 52 0,4 0-5 16,4 0-1-16,5 0-24 15,2 0 3-15,3 0-17 16,3 0 3-16,0 3-1 15,5 1-16-15,2 1 6 16,5 2 6-16,7 0-6 16,4 2 26-16,6 1-21 15,2 1 0-15,-2 0 10 16,-2 1-18-16,-6-2 10 16,-4 1-13-16,-6-3 1 15,-3 1-5-15,-4-2 4 16,-2-2 0-16,-4 1 2 15,4 0 2-15,4-1-4 0,3 1 0 16,0 1 0-16,0-3 6 16,-1 4-3-1,-3-1 0-15,-1-2 1 0,-4 1-2 16,-3 1 6-16,0-2-7 16,1 2 0-16,1 0 5 15,1 0-4-15,3 0 4 16,3 1-6-16,2-1 4 15,9 0 9-15,2 0 6 16,3-1 4-16,-1-1-4 16,-6 1-14-16,-3-2 0 15,-1 3-5-15,-6 0 6 16,1 0-4-16,-5 0-2 16,2-1 0-16,-1-1 0 15,0 1 3-15,5 0-3 0,-2 0 2 16,-2-1 0-16,-1 2 1 15,-3-1-1-15,-4 1-2 16,-1 0 4-16,-1 0-2 16,3 1-2-16,3 1 11 15,4-2-10-15,4 1 9 16,2 1-10-16,-2-1 4 16,-8 1-4-16,-6-2 0 15,-8 0 0-15,-4-1 1 0,-3-1 2 16,-6-1-3-1,-2-2 14-15,-5 1 9 16,-3-2 4-16,-1 2-26 0,2-1 26 16,2 1 9-16,3 2-20 15,-1-3 5-15,0 3-13 16,0-3 3-16,-1 1 6 16,-4 0-17-16,0-1 1 15,-5 0 0-15,3 3 7 16,0-2-13-16,0-2 5 15,4 3-6-15,7-1-24 16,4 3-83-16,2-5-109 16,-1-1-242-16</inkml:trace>
  <inkml:trace contextRef="#ctx0" brushRef="#br1" timeOffset="137730.75">29506 2675 392 0,'0'0'111'0,"0"0"-14"15,0 0-15-15,0 0-35 16,0 0-11-16,0 0 1 15,0 0 8-15,0 0 13 16,-5 0-53-16,-4 0 0 16,-6 3 7-16,-3 10 20 15,-4 1 14-15,-2 1-9 16,-1 1-31-16,-2 2 33 0,-4 1-4 16,0 0-19-16,-2 4 9 15,0 0-25 1,-2 1 11-16,1 1-7 15,1 0 6-15,-1 2-8 16,1 0-2-16,2-2 2 16,-1-1-3-16,1 0 4 0,0-1-3 15,-2-1 0-15,0 0 5 16,-2 0 0-16,-1 2-5 16,-3-1 0-1,-3 1-2-15,-3-3 5 0,2 1-3 16,-3 1 0-16,1 1 4 15,2 0-6-15,5 0 2 0,3 0 0 16,0-1 3 0,2-1-2-16,-3 1-1 0,0-1 0 15,-5 4 3-15,1-3-8 16,-2 4 5-16,0 1 0 16,2 1-4-16,1-2 4 15,-1 0 0 1,3-2-9-16,-1-1 9 0,2-1-2 15,-1 1 2-15,1-3 0 16,4 0-4-16,-3-1 2 16,2 0 2-16,2-1 0 15,0 1-6-15,1 1 5 16,-1 0 1-16,1 0-11 16,1 2 11-16,1-2-14 15,3 0 1-15,1-1 9 0,0 0-4 16,0 1 8-1,0-3 0-15,2 2-1 0,-2-2-7 16,-1 0 8 0,1 0 0-16,0-1-1 0,3 0-3 15,0-2 3-15,2 0 0 16,-2 1 1-16,1 0-6 16,0-1 6-16,3-1-4 15,-1 2 1-15,3-2-14 16,-3 0 13-1,3 0 4-15,-2-1-8 0,1-2 2 16,0 1 6-16,1-3 0 16,-1 1-2-16,1 1 5 0,-3-1-4 15,3 0 1-15,-1 2 0 16,-1-1-6 0,2-1 6-16,2 0 0 15,0-2-4-15,2 0 8 0,2-1-4 16,-3 2 0-16,3-2 7 15,2-1-16-15,-1-1 9 16,4 0 0-16,-1-2-3 16,4-2 7-16,1-1-8 15,0 0-18-15,0 0-97 16,0 0-42-16,0 0-146 16</inkml:trace>
  <inkml:trace contextRef="#ctx0" brushRef="#br1" timeOffset="139188.76">26941 4543 544 0,'0'0'60'0,"0"0"-58"15,0 0 19 1,0 0-9-16,0 0 11 0,0 0 9 16,36 7-27-1,-27-5 35-15,1-1-14 0,1 1-23 16,1-1 31-16,4 0-20 15,5 1-5-15,1-1 19 16,7 1-28-16,-1-1 17 16,-1 2-5-16,-2-2-8 15,-1 2 18-15,-3 0-17 16,1 0 2-16,2 0 29 16,3 1-31-1,3-1 18-15,0 0-13 0,1 1-8 0,0 0 18 16,1 2-16-1,2 0 4-15,0 1 18 0,2 0-23 16,0 0 23-16,-3-1-18 16,0 0-4-16,-2 1 5 15,2-1-7-15,-2 1-1 16,2-1 10-16,1-1-8 16,-1 4 4-16,0-2-7 15,1 0 7-15,1 2 8 16,-3-3-14-16,-2 3 4 0,0-2 2 15,-2 3-1 1,2-5-6-16,0 4 0 0,0-2 6 16,1 0-8-1,2 0 2-15,0 0 0 0,1 2-3 16,1-2 10 0,-1 1-7-16,0-1 0 0,2-1 1 15,-2-1-6 1,0-1 5-16,2 1 0 0,0 0 1 15,2 0 6-15,-2-2-7 16,2 1 0-16,-1-3 6 16,1 2-5-1,2 1-1-15,2-1 0 0,0 0 2 16,1 1 4-16,-1 1-6 16,-1-1 0-16,1 0 3 15,-5 2-2-15,1-4-1 0,-5 4 0 16,-2-2-3-16,0 2 10 15,2-1-7-15,0 0 0 16,1-3 5-16,2 3-6 16,0-1 1-16,-2 0 0 15,2 1-2-15,0-1 4 16,-2-1-2 0,2 0 0-16,1 1 2 0,-3-1-2 15,1 1 0-15,-2 0 2 16,-1 0-6-16,3 1 7 15,-2 0-3-15,-1-1 0 16,3 2 5-16,-2-2-6 16,2 0 1-16,-2-1 0 0,1 3-1 15,-1-1 7 1,0 1-6-16,0 0 0 0,0 1 4 16,0-1-6-1,-1 1 2-15,1-2 0 0,0 0 0 16,-1 2 4-16,-3 0-4 15,1 0 0-15,0 0 3 16,0-1-6-16,1 3 3 16,0-2 0-16,1 2 5 15,2-1-4-15,2 2-1 16,-1 0 0-16,3 0 4 16,1 1-4-16,0-3 0 15,-1 2 0-15,-2 2-5 16,0-4 6-16,-3 4-1 0,1-2 0 15,1 0 1 1,-1-1-1-16,0 1 0 0,-1-2 0 16,-4-1 0-16,-3-1 0 15,1 0 0-15,-5-1 0 16,2 1 4-16,-3 0-4 16,3-1 6-16,1 1 9 15,2 1 8-15,0-1-18 16,-2 0 4-16,-4-1-1 15,2-1-5-15,-4 2 8 16,-3-1 1-16,-1 0-9 0,-3-1 14 16,-4-1-17-16,0-2 3 15,-3 0 3-15,-2-1-1 16,-1 2 3-16,-1-2 0 16,-1 1-7-16,0-1 17 15,0 0-18-15,0 0 7 16,0 0-7-16,-1 0-8 15,-10-4-76-15,-5-10-55 16,-3-4-199-16</inkml:trace>
  <inkml:trace contextRef="#ctx0" brushRef="#br1" timeOffset="140808.79">29454 2691 375 0,'0'0'105'0,"0"0"-51"0,0 0-2 15,0 0-35-15,0 0 17 16,0 0-12-16,0 0-10 16,86 56 5-16,-62-26 14 15,1 3 2-15,3 6-6 16,2 4-11-16,3 3-10 16,2 1 27-16,2 2-29 15,2-2 11-15,-2 0 3 16,-3-2-10-16,-1-1 18 15,-3 0-18-15,-2 0 4 0,-2-2 15 16,1 0-26-16,1 2 4 16,-1 3-2-16,0 3 2 15,-2 2-5-15,0 2 2 16,-1-3-2-16,0-1 9 16,-2-3-9-16,4-1 2 15,-1-3 2-15,2 2-3 16,5-1 9-16,-3-1-8 15,0-6-1-15,-3-1 4 16,-3-2-5-16,-4-3 0 16,-4-1-4-16,1-1 12 15,-1-2-12-15,3 3 6 16,0-3-2-16,3 3 0 16,0 0 2-16,0-2 1 0,3 2-3 15,-4-3 1-15,0-1-1 16,-1-2 0-16,-1 1 0 15,0-1-2-15,0-2 4 16,2 0-2-16,2 1 0 16,0 0 6-16,2-1-13 15,-6-1 7-15,1 2 0 16,-4 1 0-16,0 0 3 16,-3 1-3-16,1 1 0 15,-3-2 4-15,0 0-2 0,-2 0-2 16,3-1 1-16,1-3 5 15,2 2-5-15,-1-2-1 16,2-1 2-16,-1-1 3 16,2 2 0-16,-1 0-5 15,3 0 1-15,-3-2-2 16,-1 0 1 0,0 2 0-16,-2-3 0 0,1 2 4 15,-2-4-5-15,-2 2 1 16,1-2 0-16,-2 1 1 15,1 0-1-15,-2-2 0 16,1 0-1-16,-2 0 3 0,1 1-3 16,-1 1 1-16,1-2 0 15,-1 0 5 1,0 0-4-16,1-1-1 16,-1-1 0-16,-1-2 4 0,0 0-4 15,-2 0 0-15,1 0 1 16,-1 2 3-16,2-1-2 15,-1 0 12-15,2 1 7 16,0-2-17-16,-1 0 15 16,-1-1-10-16,-1-3-4 15,-1-3 11-15,-1-1-10 16,-1 0 14-16,2-2 11 16,-2 0-11-16,0 0 4 0,0 0-7 15,0 0-12 1,0 0 3-16,0 0-6 0,0 0-4 15,0 0-15 1,-5-7-116-16,-13-12-173 16</inkml:trace>
  <inkml:trace contextRef="#ctx0" brushRef="#br1" timeOffset="147084.37">29691 2512 760 0,'0'0'24'16,"0"0"111"-16,0 0-17 0,0 0-50 15,0 0 9 1,0 0-39-16,0 0 28 0,24-67 2 15,-24 67-50-15,-5 0-18 16,-10 3-10-16,-1 10 10 16,-7 4 16-16,1 3-4 15,2 1-12-15,1-1 0 16,7-2 8-16,5-4-16 16,4-4 8-16,3-3-11 0,0-4 8 15,0-2-25 1,3-1 20-16,10 0 0 0,2 0 16 15,6-8 6-15,0-9-12 16,-5-5-1-16,1 0 13 16,-7-1-9-16,-5 3 4 15,-5 5 14-15,0 5 5 16,0 6 24-16,-11 2-49 16,-5 2 6-16,-5 0-6 15,-5 0-2-15,-2 12 8 16,3 5-9-16,4 1 10 15,6 0-23-15,9 0 13 16,3-1-4-16,3-4 4 16,0 0-28-16,8-4 17 0,5-2 8 15,2-6 3-15,0-1 1 16,0 0 0-16,-3 0 1 16,1-7 7-16,-4-4-3 15,-1-1-4-15,-7 2 7 16,-1 2-5-16,0 3 14 15,0 3-18-15,-9 0 4 16,-6 2-12-16,-1 0 5 16,-5 0 3-16,0 3 0 15,2 11 9-15,1 3-13 16,4 3 4-16,5-2-4 16,5 1-2-16,4-1-2 15,0-4-8-15,13 1 10 16,5-7-1-16,3-2 7 0,0-5 0 15,-1-1 2 1,0 0 6-16,-2-6-5 16,-4-6-3-16,-4-4 7 15,-4 0-2-15,-3 4 4 0,-3 0 0 16,0 5 2-16,-6 3-2 16,-10 3-9-16,-4 1 0 15,-5 0-4-15,-8 11 18 16,0 9-15-16,4 4 1 15,7 3-1-15,8 1-8 16,12 0-2-16,2-5-6 16,21-2-7-16,9-7 15 15,7-4 6-15,0-8 3 0,2-2 0 16,-5-2 7-16,-9-17-3 16,-9-4-1-16,-10-7 20 15,-6-3 3-15,0 0 11 16,-17 0-19-16,-7 5-15 15,1 6-6-15,-1 6-30 16,6 9-98-16,4 5-223 16</inkml:trace>
  <inkml:trace contextRef="#ctx0" brushRef="#br1" timeOffset="148469.43">30025 3643 624 0,'0'0'130'15,"0"0"-91"-15,0 0 39 16,0 0-44-16,0 0-21 16,0 0-9-16,-67 52-4 15,67-42-11-15,0-3 0 0,1-4-1 16,11-3 12-16,3 0 19 15,-1 0 3-15,2-13 7 16,-3-5-2-16,-3-2 9 16,-3-1 17-16,-7 2 5 15,0 0 6-15,0 5 24 16,-11 1-44-16,-2 5 3 0,-5 4-37 16,-2 2-5-1,0 2 14-15,-3 0-15 0,5 2-2 16,1 9 4-16,4 1-4 15,8 1-3-15,3 1 1 16,2 1-19-16,4-1 14 16,16-2-10-16,7-1 15 15,4-5 10-15,4-6-8 16,-4 0 3-16,-3-6-1 16,-4-10-2-16,-7-2 6 15,-6-4-4-15,-8 4-1 16,-3-1 12-16,0 4-10 15,-6 4 12-15,-10 2-17 16,-4 5 3-16,-5 4-3 16,-2 0 8-1,1 0-6-15,3 13-2 0,7 1 0 16,3 3 0-16,6 2-2 0,6 1-9 16,1 0 8-16,0-2-13 15,19-1 2-15,2-3 14 16,6-2 0-16,4-8 4 15,2-4 0-15,-1 0 2 16,-6-6 0-16,-5-8-5 16,-7-6 0-16,-6 2 14 15,-6 0-15-15,-2 4 11 16,0 2-10-16,-10 5 7 16,-5 3-15-16,-6 4 7 15,-3 0 0-15,-2 7 1 0,-3 11 0 16,2 8 2-1,5 2-3-15,5 2-4 0,11-3 3 16,6-2-8-16,0-4-7 16,20-4 7-16,6-1 9 15,6-8 0 1,2-6 11-16,2-2-11 0,-3-5 8 16,-9-16-4-16,-8-5 0 15,-10-6 12-15,-6-3-9 16,-9 1 13-16,-12 5 15 15,-6 9-24-15,0 7-6 16,2 10-5-16,0 3-13 16,5 3-69-16,7 15-159 15,7 2-354-15</inkml:trace>
  <inkml:trace contextRef="#ctx0" brushRef="#br1" timeOffset="149847.67">31354 5141 675 0,'0'0'146'0,"0"0"-113"15,0 0 37-15,0 0-46 16,0 0-8-16,0 0 33 0,-72 39-30 16,72-29-4-1,0-2-15-15,0-2-3 16,8-3 3-16,8-3 8 16,2 0 23-16,3-2 0 0,-3-12-10 15,0-4-4-15,-9-2 12 16,-4-1-13-16,-5 1 21 15,0 3-1-15,0 1-8 16,-12 5 30-16,-9 4-50 31,-2 6-2-31,-5 1 10 0,-4 0-15 0,3 11 9 16,0 6-6-16,6 6-2 16,3 1 2-16,10 1-3 15,7 0-1-15,3 0 0 0,4-4-8 16,19-3 8-1,6-4-5-15,3-6 5 0,1-8 3 16,-4 0-1 0,0-4 4-16,-8-14 0 0,-3-2-6 15,-9-2 11-15,-6-2-3 16,-3 1-3-16,0 2 7 16,0 3-12-16,-9 6 3 15,-5 8-3-15,-5 4 2 16,-7 0-2-16,-2 6 2 15,-3 14-1-15,1 5 2 16,7 4-3-16,7 3 0 16,9-1-1-16,7 0-6 15,1-6 7-15,21-2-13 16,10-5 10-16,2-8-3 0,3-6 12 16,-1-4-5-16,-1-1 5 15,-6-18-3-15,-2-2 7 16,-8-3-8-16,-6 0 3 15,-10 6 8-15,-3 5-11 16,-2 8 14-16,-16 5 0 16,-7 0-16-16,-2 4 8 15,2 11-8-15,7 2-2 16,10 2 2-16,8-2-5 16,0-2-6-16,9-4-1 15,15-4 2-15,3-7 10 16,0 0 5-16,-3-5-2 0,-6-12 10 15,-7-4-9-15,-8-4 4 16,-3 2-8-16,0-1-14 16,-17 4-44-16,-9 4-96 15,-3 6-218-15</inkml:trace>
  <inkml:trace contextRef="#ctx0" brushRef="#br1" timeOffset="151080.7">29674 4919 551 0,'0'0'26'0,"0"0"-21"15,0 0-1-15,0 0-3 16,0 0 22-16,0 0 34 0,54-39 18 16,-51 36-11-16,-3 3-27 15,0 0 12-15,0 0-20 16,0 0-29-16,0 8 6 15,0 3 7-15,0 2 25 16,0 1-13-16,0-3-18 16,7-2 9-16,5-2-12 15,8-4 10-15,1-3 4 16,6 0-6-16,2-4 8 16,-2-12-2-16,-5-5-14 15,-6 0 25-15,-6-5 11 16,-7 2 6-16,-3 3 10 15,0 4 3-15,-5 7 1 0,-9 6-39 16,-7 4-14 0,-2 0 3-16,-4 10-7 0,1 9 2 15,3 6-1-15,7-1-4 16,6 0 0-16,6-3 0 16,4-1-4-16,0-3 1 15,18-5-8-15,3-5 11 16,8-4 13-16,1-3-11 15,-1 0 5-15,0-11 1 16,-6-7-7-16,-5-7 7 16,-7 3-3-16,-7-2-1 15,-4 3 10-15,0 5-14 16,-6 3 20-16,-8 6-19 0,-5 7 7 16,-6 0-8-16,-2 4 3 15,-4 18-1-15,-2 5 3 16,5 4-4-16,4 1-1 15,10 1 0-15,13-5-10 16,1-4 9-16,9-4-11 16,16-6 8-16,8-7 1 15,4-4 6-15,5-3 1 16,0 0-2-16,-6-19 4 16,-5-3-3-16,-10-5-3 15,-9 0 0-15,-9 0 10 16,-3 4-8-16,-2 7-2 0,-16 6 0 15,-5 8-8 1,-6 2 3-16,-1 2 6 16,2 16-1-16,4 2 3 15,9 1-3-15,6-2-3 16,7-4 3-16,2-3-14 0,0-3 11 16,7-5-8-16,8-4 11 15,1 0 12-15,2 0-9 16,-2-6 5-16,-2-6-3 15,-4-3 1-15,-5 1-8 16,-5-3 2-16,0 2-62 16,-10 1-97-1,-15 0-217-15</inkml:trace>
  <inkml:trace contextRef="#ctx0" brushRef="#br1" timeOffset="152168.04">28438 4802 678 0,'0'0'71'0,"0"0"-2"15,0 0 83-15,0 0-37 16,0 0-17-16,0 0-67 16,-3-14-31-16,-3 21 0 15,-2 5 21-15,0 4-14 16,4-2 5-16,4-1-12 0,0-2-11 15,3-4 10-15,12-2-5 16,6-5 6-16,6 0 9 16,2-3-4-16,-1-16 2 15,-5-4-2 1,-5-2-3-16,-7 0 16 0,-10-1 3 16,-1 5 25-16,0 4 8 15,-3 6-25-15,-7 6 3 16,-8 5-29-16,-3 0-1 15,-3 0 5-15,-1 12-7 16,1 9 1-16,6 5 1 16,3 2 4-16,6 0-10 15,6-1 4-15,3-3-10 0,0-4 6 16,17-5-9 0,6-5 13-16,4-6 14 0,6-4-14 15,1 0 11-15,-1-17-6 16,-1-6-5-16,-9-7 11 15,-6-2-6-15,-8 2-1 16,-9 0 13-16,0 6-14 16,0 4 18-16,-10 8-4 15,-3 5-12-15,-4 5-5 16,-5 2 1-16,-3 0-1 16,-5 20 2-16,1 5 2 15,3 5-4-15,10 1 0 16,5-2-4-16,10-2 2 15,1-4-12-15,1-6 0 0,17-6 2 16,2-8 4 0,5-3 8-16,3 0 6 0,1-14 0 15,-4-7 2-15,-6-6-7 16,-8 0 1-16,-7 2 5 16,-4 4-4-16,0 3-6 15,-7 7-10-15,-11 3-43 16,-6 2-97-16,-3-1-347 15</inkml:trace>
  <inkml:trace contextRef="#ctx0" brushRef="#br1" timeOffset="153298.88">26850 4470 820 0,'0'0'153'15,"0"0"-141"-15,0 0 112 16,0 0-50-16,0 0-28 16,-90-21-19-16,73 38 1 15,3 4-21-15,4 2-2 16,1-1 2-16,9 1 0 0,0-2-11 15,3-4 4-15,18-4 0 16,4-5-2-16,8-6 4 16,1-2-2-16,-1 0 22 15,-2-14-21 1,-8-2 9-16,-8-1 9 0,-5-4 20 16,-10-2 28-16,0 2-40 15,0 1-5-15,-5 7 13 16,-8 5-24-16,1 5 1 15,0 3-12-15,-1 0 2 16,-5 7-2-16,-3 16 4 16,0 4-2-16,2 2-2 15,8 1 3-15,10-2-7 0,1-4 4 16,6-1-14 0,16-8 10-16,5-3 3 0,7-8 1 15,2-4 3-15,2 0 1 16,-1-16-4-16,-6-4 1 15,-5-3 4-15,-9-4 2 16,-9 0-7-16,-7 4 2 16,-1 5 10-16,0 7-12 15,-13 7-2-15,-6 4 1 16,-5 0-6-16,-6 10 7 16,-3 9 0-1,5 5 3-15,8 2-6 0,8-1-3 0,11-4 5 16,1-4-7-16,7-6-12 15,10-5 12 1,5-6 3-16,2 0 5 16,0-7 9-16,0-12-7 0,-5 0 1 15,-8-4 3-15,-10 2 0 16,-1 0-4-16,0 5-2 16,-11 4-17-16,-2 3 13 15,-3 5-47-15,2 1-100 16,5 2-83-16,6-2-710 15</inkml:trace>
  <inkml:trace contextRef="#ctx0" brushRef="#br1" timeOffset="155568.18">28513 3542 507 0,'0'0'32'16,"0"0"54"-16,0 0-22 15,0 0-29-15,0 0 6 0,0 0 6 16,0 0 31 0,32-46-25-16,-32 38 2 15,0-2 41-15,0 0-24 0,-8 3-1 16,-2 3-35-16,1 3-24 15,-2 1 9-15,1 0-17 16,-2 7-3-16,2 7 5 16,-1 0-3-16,4 1-1 15,5-1-2-15,2-2 4 16,0-4-10-16,6-2-1 16,15-6 7-16,4 0 9 15,7 0-4-15,2-16 5 16,-1-2-1-16,-5-6-8 15,-6 0 7-15,-8-1-3 16,-8-1 0-16,-6 5 26 16,0 6-9-16,-1 5 22 0,-10 5-19 15,-4 4-14-15,-3 1-16 16,-5 0 5-16,-4 13 0 16,-2 7 4-1,6 2 0-15,6 3-4 0,5-3 0 16,11-3-7-16,1-1 3 15,3-5 1 1,15-4-1-16,5-5-2 0,4-4 12 16,0 0 3-16,-3-10-1 15,0-8-6-15,-5-5 8 16,-7-1-7-16,-6-3-1 16,-6 2 10-16,0 1-11 15,-7 4 3-15,-10 9 7 16,1 4-7-16,-5 7-1 0,0 0-3 15,-4 3 0-15,-2 15 0 16,3 5 4-16,6 3-4 16,6 3 0-16,11-1-9 15,1-1 8-15,3-5-7 16,19-2-5-16,5-4 12 16,0-6-5-16,1-7 6 15,-4-3 0-15,0 0 2 16,-2-17 5-16,-3-5-5 15,-6-2 0-15,-9-1 8 16,-4 1-9-16,0 4 5 16,-3 4-6-16,-11 8-2 15,-2 4 0-15,-3 4 1 16,-4 0-3-16,-4 17 2 0,-1 5 4 16,1 4 0-16,8 0-2 15,7 0-6-15,9-2 6 16,3-4-9-16,0-5-9 15,17-5 11-15,5-6 2 16,3-4 5-16,4-1 6 16,0-19-4-16,-5-6 9 15,-9-4-2-15,-10-4-5 16,-5 2 16-16,-11 2 1 0,-14 6-1 16,-2 6-16-1,2 11-2-15,2 7-4 16,4 0 0-16,5 12-38 15,9 15-79-15,5 4-80 0,10 2-257 16</inkml:trace>
  <inkml:trace contextRef="#ctx0" brushRef="#br1" timeOffset="160617.01">30180 3193 1262 0,'0'0'47'0,"0"0"-38"0,0 0-6 16,0 0 12-16,0 0 0 15,0 0-7-15,0 0-8 16,-18 6-36-16,18 2-31 16,6 4-133-16,8-3-31 15,2-2-204-15</inkml:trace>
  <inkml:trace contextRef="#ctx0" brushRef="#br1" timeOffset="161146.76">30674 4513 1231 0,'0'0'85'15,"0"0"-20"-15,0 0 18 16,0 0-21-16,0 0 11 16,0 0-40-16,0-2 2 15,0 2-5-15,0 0-28 16,0 0 20-16,0 0-22 0,0 0 4 15,0 0-6-15,0 0 2 16,0 0 0-16,0 0 0 16,0 0 3-16,0 0-9 15,0 0 6-15,0 0-32 16,0 0 18-16,0 0-39 16,0 0-11-16,1 0-30 15,4-3-89-15,-2-1-33 16,-1-2-193-16</inkml:trace>
  <inkml:trace contextRef="#ctx0" brushRef="#br1" timeOffset="161728.81">30564 5523 82 0,'0'0'1276'15,"0"0"-1227"-15,0 0 10 16,0 0 45-16,0 0-55 15,0 0-14-15,-15 0 7 16,15 0-31-16,0 0 19 16,0 0-3-16,0 0-14 15,0 0 20-15,0 0-20 16,0 0 2-16,0 0 19 0,0 0-32 16,0 0 16-16,0 0-12 15,0 0 0-15,0 0-2 16,0 0-4-16,0 0 0 15,0 0-4-15,0 0-33 16,0 0-7-16,0 0-9 16,-3-6-40-16,-11-4-72 15,-1-5-246-15,-6-3-689 16</inkml:trace>
  <inkml:trace contextRef="#ctx0" brushRef="#br1" timeOffset="162232.62">29570 5389 1331 0,'0'0'126'0,"0"0"-108"0,0 0 103 16,0 0-69-16,0 0-9 15,0 0 6-15,-9-11-45 16,9 11 9-16,0 0-10 16,0 0 11-16,0-2-13 15,0 1-1-15,0 1 0 16,0-2 13-16,0 2-5 15,0-1-7-15,0 1-1 16,0-2 6-16,0 2-18 0,-2-1 4 16,-1 1-41-16,-4-1-10 15,-5-4-74-15,-7-3-82 16,-5-8-319-16</inkml:trace>
  <inkml:trace contextRef="#ctx0" brushRef="#br1" timeOffset="165505.21">28874 2875 1295 0,'0'0'68'16,"0"0"-17"-16,0 0-6 16,0 0 11-16,0 0-2 15,0 0-53-15,0 0 6 16,-68-26-7-16,68 37-124 16,0 11-93-16,0 1-322 15</inkml:trace>
  <inkml:trace contextRef="#ctx0" brushRef="#br1" timeOffset="166454.47">27460 3748 1366 0,'0'0'72'0,"0"0"-66"16,0 0 76-16,0 0 3 0,0 0-71 16,0 0 31-16,0 0-45 15,8-20 15-15,-8 20-35 16,0 0-1-16,0 0-67 15,1 3-62-15,-1 11-201 16,0 1-189-16</inkml:trace>
  <inkml:trace contextRef="#ctx0" brushRef="#br1" timeOffset="167234.31">27692 5013 1508 0,'0'0'80'0,"0"0"-53"0,0 0-18 16,0 0 55-16,0 0-27 15,0 0-26-15,-24-13-12 16,24 13 1-16,0 0-50 16,0 0-8-16,0 0-144 15,0 0-240-15</inkml:trace>
  <inkml:trace contextRef="#ctx0" brushRef="#br1" timeOffset="183622.51">29452 2699 274 0,'0'0'114'15,"0"0"0"-15,0 0 26 16,0 0-79-16,0 0 27 15,0-76-54-15,0 73 4 0,0 2 31 16,0 1-47 0,0 0-8-16,0 0-14 15,0 0-7-15,-4 0-5 0,-5 2 11 16,-5 10 1-16,4-1-7 16,2 0 16-16,7-1-9 15,1-1 0-15,0-2 9 16,0-1-27-16,0-1 9 15,1-1 9-15,5-1 8 16,2-3 9-16,2 0-16 16,1 0-1-16,-1 0 16 15,2-4-15-15,-5-3-1 16,-1 1 0-16,-3 2-1 16,-3 1 13-16,0 1-12 15,0 2 0-15,0 0 17 0,0 0-29 16,0 0 12-16,-4 0-4 15,-7 2-19-15,-2 8 38 16,6 0-15 0,2 0 0-16,4 1 4 0,1 0-20 15,0-2 16-15,0-1 0 16,4-2-9-16,5-3 23 16,4-3-14-16,2 0 1 15,2 0 19-15,-1-4-17 16,-3-8-3-16,-2-1 0 0,-2 2-1 15,0 0 14 1,-6 3-13-16,-3 2 0 0,0 2 7 16,0 4-29-1,0 0 16-15,0 0-63 0,0 0-49 16,0 0-182 0,-10 4 109-16</inkml:trace>
  <inkml:trace contextRef="#ctx0" brushRef="#br1" timeOffset="194920.54">29659 2707 211 0,'0'0'36'0,"0"0"47"15,0 0-21-15,0 0-21 16,0 0 17-16,0 0-23 0,0 0-34 16,0-4 18-1,0 4-16-15,0 0-3 0,-3 0 18 16,-1 0-18-16,-2 0 12 15,-1 0 8-15,4 2-19 16,1-1 27-16,2-1-10 16,0 0-6-16,-1 0 24 15,1 0-20-15,0 0 5 16,0 0 4-16,0 0-12 16,0 0 27-16,0 0-11 15,0 0-21-15,0 0 16 16,0-1-24-16,0-4 0 15,0 1-1-15,0 2 11 0,0 2-9 16,0-2-1-16,0 2 3 16,0 0 2-16,0 0-5 15,0 0 0-15,0 0 0 16,0 0 3-16,0 0-5 16,0 0 2-16,0 0-10 15,0 0 0-15,0 0-8 16,3 0 3-16,8 4 9 15,6-1 12-15,5-3 0 16,-1 0-4-16,-3 0 10 16,-2 0-14-16,-4-1 7 15,-1-9-5-15,-2 0 7 0,-3-1 4 32,-5-1 1-32,-1 1 8 0,0 1-13 0,-1 3 22 15,-14 4 1-15,-6 3-18 16,-12 0-12-16,-3 3 11 15,-2 10-11-15,8 1 0 16,12-1 10-16,8-2-22 16,10-1 11-16,0 1-12 15,0-1 13-15,8 0 0 16,9-5 0-16,7-2 14 16,4-3-7-16,0 0 11 15,0-5-18-15,-2-10 0 16,-10 0 20-16,-2 0-16 15,-7 1 7-15,-7 1 8 16,0 1-15-16,0 5 26 0,0 3-13 16,-6 1-15-1,-4 3-4-15,-2 0 7 0,-3 0-5 16,3 0 0 0,1 7 2-16,3 3-16 0,3 0 14 15,4 2 0-15,1-1-8 16,0-3-7-16,6 1 15 15,10-4 2 1,2-2 12-16,3-3-7 0,0 0-7 16,-2 0 0-16,-1-5 1 15,-3-5 15-15,-8-1-12 16,-2-1-1-16,-5 4 3 0,0-1 9 16,0 5-15-1,-3 2 0-15,-12 2-8 0,-5 0 5 16,-8 9 3-1,-2 7 0-15,2 1 12 0,7 1-24 16,9 1 12-16,8 3 0 16,4-1-15-16,1-3 10 15,22-1 5-15,8-4 11 16,8-5-11-16,1-6 17 16,1-2-17-16,-5 0 0 15,-8-9 11-15,-6-9 0 16,-10-4-8-16,-9-5-1 15,-3-1 8-15,-6 3-8 16,-17 3-2-16,-8 5 5 16,-7 2-5-16,-3 7 8 0,-4 7-8 15,-1 1 0-15,3 0 9 16,4 4-1-16,9 7-8 16,8 2 0-16,9 0-8 15,6 2 0-15,7 1 6 16,0-1-1-16,2 1-4 15,16-5 7-15,1-4 1 16,8-5 3-16,0-2 8 16,1 0-3-16,-1-9-6 15,-5-8-3-15,-5-1 11 16,-5-3-8-16,-11 1-3 16,-1 1 2-16,0 5 4 15,-11 3-2-15,-8 3-4 0,-6 5 0 16,-3 3 2-1,-4 0-10-15,1 0 8 0,0 10 0 16,5 2-6-16,4 2 7 16,10 2-1-16,8 0 0 15,4 2-10-15,0 1 3 16,7 0 0-16,15-3 7 16,7-5 9-16,5-5 2 15,0-6-8-15,2 0-2 16,-3 0 11-16,-6-14-10 15,-6-4-2-15,-8-2 1 16,-7 1 1 0,-6-1 9-16,0 2-11 0,0 4 0 15,-15 2-3-15,-4 5-5 16,-6 4 8-16,-3 3 0 0,-5 0-13 16,-2 12 19-16,4 3-6 15,4 4 0-15,10-1-3 16,10 2-4-16,7 2 6 15,0 1-2-15,10-2 1 16,14-3-7-16,3-5 9 16,3-6 3-16,3-6 8 15,-1-1-8-15,0-1-1 16,-4-14-2-16,-4-5 8 0,-6-4-1 16,-9-3-7-1,-6-1 3-15,-3 1 6 0,0 3-13 16,-12 4 4-16,-7 5 0 15,-1 5-12 1,-8 5 11-16,-3 5 1 0,-5 0 0 16,-3 8 6-16,5 10-11 15,4 3 5-15,9 2 0 16,8 2-8-16,7 0 5 16,6 3 3-16,0-3-3 15,10-3-8-15,15-5 11 16,4-4 5-16,4-6-3 15,1-5 12-15,0-2-10 16,5 0-3-16,-3-15 3 0,-2-4 7 16,-6-5-10-1,-9-4-1-15,-8-1 7 0,-8 3-10 16,-3 4 10-16,0 2-4 16,-12 5 0-16,-9 5-2 15,-7 4-2 1,-9 6 1-16,-6 0 0 0,-2 5-7 15,3 10 8-15,3 5-1 16,11 1 0-16,11 2-1 16,7 2 1-16,10 2 0 15,0-2-3-15,9-4-11 0,11-2 12 16,8-6 2 0,2-6 6-16,-1-6 6 0,4-1-8 15,-1 0-3 1,2-16 4-16,1-5 3 0,-3-4-8 15,-8-6 0 1,-6 1-1-16,-9 2 6 0,-8 3-5 16,-1 6 0-16,0 4 4 15,-4 6-14-15,-8 5 8 16,-8 4-10 0,-9 0 6-16,-4 3 6 0,-3 12 0 15,6 4 0 1,11-1 0-16,7-2-5 0,7 0 5 15,5-3-4-15,0-2-5 16,0-2 2-16,6-5 7 16,5-2-3-16,0-2 9 0,5 0 7 15,-2-6-13-15,3-8 0 16,-1-2 5 0,-2 1-5-16,0-2-6 0,-1 1-13 15,-6 2-86-15,-5 4-29 16,-2 5-78-16,-11 2-194 15</inkml:trace>
  <inkml:trace contextRef="#ctx0" brushRef="#br1" timeOffset="196457.42">28590 2558 397 0,'0'0'3'0,"0"0"53"16,0 0 26 0,0 0-6-16,0 0 13 0,0 0-48 15,-2-26-31-15,2 26 1 16,-1 0-8-16,1 0-6 15,-2 0-1-15,1 0-5 0,1 0 4 16,0 0-3-16,0 0 5 16,0 0-1-16,0 0 8 15,0 0 33-15,0 0 16 16,0 0-6-16,1-6 27 16,4-4-53-16,-4-1-15 15,-1 1 26-15,0 3 3 16,0 1-17-16,0 3-9 15,-9 2-4-15,-4 1-10 16,-7 0 3-16,-5 10 2 16,-2 5-10-16,5 5 18 0,4-2-17 15,7 0 9 1,8 1-16-16,3-2 14 0,0-3-15 16,3-2 17-16,12-3 1 15,6-4 0-15,4-5 9 16,1 0 4-16,1-1-12 15,0-13 18-15,-5-4-14 16,-3-3 1-16,-4-2-5 16,-9 2 10-16,-2 3-7 15,-4 2 22-15,0 6-22 16,0 3 18-16,-10 3-23 16,-2 4-1-16,-7 0-5 15,-3 3 2-15,-5 12 4 16,3 5 0-16,3 1-6 15,5 0 2-15,7 1-1 16,6-1-1-16,3-2 4 16,0-3-12-16,6-2 14 15,13-3 4-15,6-3 2 0,4-7 4 16,0-1-3-16,3 0-4 16,-2-11 10-16,-3-8-12 15,-5-2 6-15,-6-3-4 16,-10-3 3-1,-3 4-4-15,-3 2-2 0,0 3 0 16,-4 8-2-16,-9 3 2 16,-2 6 0-16,-9 1-1 15,-8 1-9-15,-2 15 10 16,1 5 0-16,2 1-2 16,6 0 1-16,8 0-6 15,7-1 5-15,7 0-6 0,3-2-8 16,0-3 13-1,13-4 3-15,7-3 0 0,6-4 15 16,3-5-14 0,2 0 9-16,2-5 3 0,0-12-12 15,-3-5 11-15,-7 0-8 16,-7-2-2-16,-8 4 3 16,-6 2-3-16,-2 4 1 15,0 6 16-15,0 4-15 16,-6 4 0-16,-6 0-4 15,-3 0-5-15,-3 6-3 16,4 5 4-16,1 1 2 0,6-2-3 16,5-3-6-1,2-2 4-15,0-2-2 0,0-1 6 16,0-1-6-16,6-1 8 16,2 0 1-16,2 0 16 15,1-10-13-15,-1-3 5 16,0-1-8-16,-1 0-1 15,-3 0 1-15,1 1-36 16,-3 5-33-16,-3 2 15 16,-1 6-133-16,0 0 1 15,2 0-237-15</inkml:trace>
  <inkml:trace contextRef="#ctx0" brushRef="#br1" timeOffset="-175695.35">854 8993 704 0,'0'0'42'0,"0"0"124"15,0 0 23-15,0 0-127 16,0 0-12-16,0 0-17 0,0 0 3 15,-4-41 23-15,4 41-27 16,0 0-4-16,0 0-10 16,0 0-12-16,0 0-7 15,0 0 1-15,0 4-3 16,0 4 2-16,0 2 2 16,0-1 9-16,0 0-6 15,0-2 1-15,0-2 0 16,0-2-4-16,0-3-1 15,0 0 1-15,0 0 3 16,0 0-4-16,0 0 0 16,0 0 7-16,0 0-1 0,0 0-6 15,0 0 2 1,0 0-2-16,0 0 0 16,0 0 0-16,0 0 0 0,0 0 6 15,0 0-6-15,0 0 0 16,0-1 6-16,0-4-8 15,0 3 2-15,0-1 0 16,0 1-4-16,0-2 3 16,0 0 0-16,0-2-4 15,0 0 0-15,0-1-2 16,0-1 6-16,1-1 1 16,1 2-2-16,-1 3 3 15,1-2-1-15,-2 2 0 0,3 0 4 16,-3 0-8-1,0 1 4-15,0 2 0 0,0 1 0 16,0 0 1-16,0 0-1 16,0 0 0-16,0 0 3 15,0 0-7-15,0 0 2 16,0 0 0-16,0 0-3 16,0 0-58-16,0 0-54 15,0 0-11-15,0 1-122 16,0 5 47-16,6-1-127 15</inkml:trace>
  <inkml:trace contextRef="#ctx0" brushRef="#br1" timeOffset="-174405.66">862 8933 586 0,'0'0'209'0,"0"0"-102"16,0 0 76-16,0 0-46 15,0 0-45-15,0 0 0 16,6-63-13-16,-6 63-43 15,0 0-6-15,0 0-30 16,0 14-7-16,-3 13 3 16,-6 11 4-16,-3 2 7 0,2 0 25 15,-1-1-28 1,5-6 1-16,-1-2-5 16,2-2 7-16,1-2-6 15,-1-7-1-15,2-1 0 0,0-5-5 16,0-4 9-16,2-6-9 15,-2-4-24-15,0 0-97 16,0-12 20-16,3-13-112 16,0-4-317-16</inkml:trace>
  <inkml:trace contextRef="#ctx0" brushRef="#br1" timeOffset="-173871.19">846 8667 746 0,'0'0'47'0,"0"0"61"0,0 0 56 16,0 0-60-16,0 0-25 16,0 0-45-16,-78-61-33 15,56 62 25-15,-5 18-18 16,-9 8 6-16,-1 6 8 15,-5 7-6-15,-1 5 25 16,1 2-29-16,6 2-10 16,9 3 39-16,5 1-24 15,7-3-8-15,3 1-3 16,6-2 0-16,6 0-4 16,0-3-2-16,3 1 3 15,13-1-9-15,4-5 6 0,10-6 0 16,1-6-5-16,18-6 3 15,8-5 2-15,-1-5 0 16,3-6 1 0,-7-7 6-16,0 0-5 0,5-13-1 15,-2-12 8-15,0-10-8 16,-1-8 10-16,-12-7-6 16,-5-5-1-16,-13-4 9 15,-5-8-13-15,-11-4 4 16,-8 0 11-16,0 6-14 15,-12 11 11-15,-9 14 5 16,-1 9-8-16,-8 6 1 0,-1 7-10 16,-10 9-11-1,-5 4 8-15,-2 5-26 0,2 3-107 16,6 15-216-16,8 5-556 16</inkml:trace>
  <inkml:trace contextRef="#ctx0" brushRef="#br1" timeOffset="-172263.1">1651 7952 795 0,'0'0'116'0,"0"0"-64"0,0 0 116 16,0 0-86-1,0 0-44-15,0 0 9 0,-4-29-27 16,8 12-4-16,2-4-13 15,3-3-1-15,-3-1 14 16,-4-2-9-16,-2 3 32 16,0 3-17-16,-9 4-18 15,-9 4 18-15,-2 6-18 16,-13 7 5-16,-8 0-9 0,-10 7 0 16,0 13 0-1,9 3-1-15,11 3-1 16,13 4 2-16,17 5-8 15,1 6-5-15,28 4 9 16,11 6 2-16,13 1 2 0,-4 2 8 16,-8-4-2-16,-10-5-6 15,-12-8 0-15,-12-10 2 16,-6-4-8-16,-15-3 10 16,-21-4-4-16,-13-3 25 15,-5-4-24-15,8-5 16 16,13-3-16-16,14-1 4 15,11 0-1-15,8 0-4 16,0 0-5-16,15-8-38 16,18-4-125-16,7 1-37 15,9 1 6-15,1-1-38 16,2-3-216-16</inkml:trace>
  <inkml:trace contextRef="#ctx0" brushRef="#br1" timeOffset="-171877.08">1887 8101 825 0,'0'0'160'0,"0"0"-6"16,0 0 10-16,0 0-53 15,0 0-65-15,0 0-9 16,-31-30-37-16,17 50 0 16,-4 9-3-16,3 4 9 15,2 1-1-15,7-3-5 16,6-4 3-16,0-5-9 15,13-3 4-15,10-6 0 0,4-8-1 16,1-5 6-16,2 0 0 16,-2-14 4-1,5-13-2-15,1-11 7 16,-2-3-12-16,-10 2 0 16,-10 5 4-16,-6 11-1 15,-6 10 3-15,0 8 16 0,0 5 10 16,0 0-11-16,0 0-21 15,-12 17-7-15,3 8 3 16,-4 8 5-16,4 0-1 16,4 3 0-16,5-5-10 15,0-3-9-15,21-5-93 16,9-8-72-16,7-9-72 0,8-6-97 16</inkml:trace>
  <inkml:trace contextRef="#ctx0" brushRef="#br1" timeOffset="-171336.51">2354 8110 763 0,'0'0'153'0,"0"0"45"16,0 0-70-16,0 0-58 15,0 0-70-15,0 0-2 16,-18 54 2-16,9-12 12 16,-3-2 9-16,0-4-10 15,-1-5-4-15,4-8-5 0,0-8 4 16,4-7-5-1,1-6 4-15,4-2 5 16,0 0 10-16,0-20 74 16,0-10-82-16,9-8-9 0,6-13-2 15,4-1 8 1,3 3-7-16,1 8-2 0,-4 14 0 16,-1 13 1-16,-1 10 7 15,2 4-11-15,-1 7 3 16,4 18 0-16,-8 13-3 15,-4 7 5-15,-7 2-2 16,-3-2 5-16,0-8-2 0,-13-6-2 16,4-10-1-1,0-7 4-15,3-8-2 0,3-6 0 16,3 0 4-16,0 0 23 16,0-19 10-16,0-12-11 15,3-14-28-15,15-10 2 16,6-4-6-16,4 2 4 15,0 12 0-15,-4 16-2 16,0 13 0-16,0 13 0 16,3 3-1-16,-2 16-11 15,-4 14 8-15,-6 4 6 16,-9 6 0-16,-6 2-4 16,0 0 4-16,0-2-13 15,0-3-73-15,0-6-113 16,0-7-147-16,0-9-511 15</inkml:trace>
  <inkml:trace contextRef="#ctx0" brushRef="#br1" timeOffset="-170752.36">2882 8067 561 0,'0'0'507'0,"0"0"-442"0,0 0 52 16,0 0-117-16,0 0 4 15,-15 93 11-15,14-43 14 16,-1-1 5-16,-4-5-11 16,3-8-20-16,-4-6 9 15,1-7-12-15,3-11 2 16,1-8 5-16,1-4-7 0,1 0 16 16,0-11 42-16,0-15 28 15,0-16-73-15,0-8-13 16,12-11 0-1,7-3 2-15,2 10 3 0,4 10-5 16,-5 19 0-16,1 15-7 16,-1 10 7-16,3 1-2 15,5 28 2-15,2 12-9 16,-9 10 10-16,-6 4-1 16,-12-4 0-16,-3-6 4 15,-1-7-4-15,-13-8 0 16,0-9 4-16,1-9-6 15,4-8 4-15,6-4 1 0,0 0 11 16,3-11-2 0,0-15 7-16,0-14-11 0,9-12-6 15,15-10 5-15,4 1-6 16,-2 9-1-16,1 17 0 16,-8 14-3-1,-4 14 3-15,-2 7 0 0,1 4-9 16,2 21 9-16,1 8-1 15,-4 5 1-15,-4 4-4 16,-3-1-1-16,3-4-39 16,0-3-84-16,6-9-50 15,7-7-41-15,5-8-114 16,3-10-181-16</inkml:trace>
  <inkml:trace contextRef="#ctx0" brushRef="#br1" timeOffset="-170408.22">3603 8105 521 0,'0'0'231'0,"0"0"-10"0,0 0-16 16,0 0-117-16,0 0-29 15,0 0-27-15,-99-24-18 16,63 60 16-16,-1 4 3 16,10 3 30-16,9-3-37 15,11-5-22-15,7-7 3 16,0-6-7-16,3-8 0 0,9-8-6 15,4-6 15 1,5 0-9-16,3-6 7 16,1-12-4-16,-1-10 10 0,-4-5-11 15,-1-3-1-15,-7 0 9 16,-3 8-7-16,-6 10 1 16,-3 12 6-16,0 6 2 15,0 0-12-15,0 13-5 16,-6 9 0-16,-3 7-2 15,3-1 7-15,3-4-24 16,3-1-82-16,0-4-54 16,0-6-17-16,0-5-88 0,6-8-64 15</inkml:trace>
  <inkml:trace contextRef="#ctx0" brushRef="#br1" timeOffset="-169936.11">3579 8224 476 0,'0'0'128'0,"0"0"16"16,25-88-10-16,-13 63-46 15,6 1 18-15,3 5-28 16,0 4-37-16,6 5 4 16,1 7-27-16,5 3-7 15,1 0 20-15,1 10-9 16,-4 11 3-16,3 8-3 16,-10 3-17-16,-5 3 16 15,-5-2-14-15,-7-4-2 0,-4-5-2 16,-3-2-3-1,0-4 0-15,-10-4 2 16,-5-4 1-16,-6-5 2 16,6-5 9-16,0 0-11 0,8 0 16 15,4-14-7-15,3-8 4 16,0-12 17-16,3-8-30 16,17-10 16-16,6-2-15 15,1 1-1-15,3 10 6 16,1 9-8-16,2 7 2 15,-3 9 1-15,-5 8 0 16,-1 8 7-16,-5 2-11 16,-4 12 4-16,-2 11-9 15,-5 4 5-15,-2 5 0 16,-3 2-3-16,-3-1 7 0,0 1-4 16,0-3 0-16,0-6-5 15,-9-3-40-15,0-6-36 16,-3-8-106-16,5-8-103 15,-1 0-52-15</inkml:trace>
  <inkml:trace contextRef="#ctx0" brushRef="#br1" timeOffset="-169760.57">4223 7799 643 0,'0'0'324'16,"0"0"-195"-16,0 0 9 0,0 0-88 15,0 0-24 1,0 0-26-16,0-24-16 16,0 24 3-16,0 4-108 0,2 7-155 15,7 1-217-15</inkml:trace>
  <inkml:trace contextRef="#ctx0" brushRef="#br1" timeOffset="-169183.37">4392 7927 638 0,'0'0'81'0,"0"0"60"15,0 0-52-15,0 0-74 0,7 75-2 16,4-64 1-16,2-1 16 16,4-5 29-1,0-2-37-15,3-3 18 0,2 0 14 16,1-5-35-16,-1-6-4 15,-7-5 1-15,3-1-15 16,-6 0 13-16,-6 1-9 16,-5 3 19-16,-1 0 23 15,0 2-7-15,-1 2 10 16,-8 2-39 0,-2 3-5-16,-2 4 5 0,-2 0-7 15,-1 0-2-15,2 13-2 0,-1 4 0 16,5 4 0-1,4 3 0-15,6 1 2 0,0 2-2 16,0-1 0 0,10-4 0-16,8-1-5 0,6-5 7 15,3-3-2 1,6-6 11-16,3-7-10 0,7 0 7 16,9 0-7-1,5-17-1-15,13-6 2 0,0-8-2 16,-7-3-15-16,-14 1-40 15,-22 7 4-15,-20 11 51 16,-7 6 0-16,-10 6-20 16,-20 3 14-16,-1 0 6 15,5 16 14-15,7 10-14 0,10 11 4 16,9 8-4 0,0 3 0-16,0 0 1 0,0-4 7 15,0-3-7-15,-7-6-1 16,-19-1 0-16,-14-5-22 15,-10-2-116-15,-9-2-169 16,-7-6-235-16</inkml:trace>
  <inkml:trace contextRef="#ctx0" brushRef="#br1" timeOffset="-168534.05">1490 8544 593 0,'0'0'29'0,"0"0"74"15,0 0 20-15,0 0-66 16,0 0 4-16,0 0-6 15,-51 12-32-15,51-12-1 16,5 1 6-16,7 0-20 16,13 2 27-16,11-3 21 15,16 0 2-15,18 0-22 16,23 0-16-16,26 0 15 16,23 0-33-16,22 0 12 15,18 0-2-15,25 0-10 0,23 0 9 16,16-11 4-1,10-1-10-15,-13 0 2 0,-30-3-7 16,-34 1 0 0,-36-1 4-16,-25-3 2 15,-24-1-6-15,-15 4 10 0,-18 0-10 16,-15 7 87 0,-13 2-47-16,-16 2-10 0,-4 3 1 15,-8 0-27-15,-5 1 8 16,0 0-12-16,0 0 2 15,0 0-8-15,-18 0-22 16,-15 0-79-16,-18 0-102 16,-9 1-166-16</inkml:trace>
  <inkml:trace contextRef="#ctx0" brushRef="#br1" timeOffset="-166778.58">1666 9021 138 0,'0'0'429'0,"0"0"-380"16,0 0 42-1,0 0-52-15,0 0-17 0,0 0-17 16,0 0 2-16,0 0 15 15,0 0 21-15,0 0 37 16,0 0 26-16,0 0-20 16,0-2-16-16,0 1-22 15,0-2-20-15,0-2 4 16,0-2-25-16,-1-3-6 16,-4-1 3-16,-1-1 1 15,3 2-3-15,-4 2 14 16,7 2-7-16,-3 3 14 0,3 3-9 15,0 0 6-15,0 0-12 16,0 0-8-16,0 3-22 16,0 10 14-16,6 4 8 15,15 0 1-15,1-3-1 16,11-3 0 0,4-7-2-16,6-4 4 0,2 0 6 15,-6-1-8-15,-6-12 9 16,-8-3-10-16,-12-4 4 15,-5-2-3-15,-5 0 8 16,-3 2-8-16,0 3 12 16,0 4-8-16,0 8 0 15,0 3 3-15,0 2-2 16,0 0 19-16,-3 0-24 16,-5 14-21-16,-2 12 21 0,-5 9 5 15,2 5-5-15,1 3 28 16,1 4-3-16,4-1 7 15,1 6 5-15,0-2-19 16,0 1-13-16,1-5 7 16,-3-3-11-16,2-5 8 15,0-5-5-15,-2-3 0 16,5-3 12-16,-4-3-9 16,4-4 0-16,-2-5-6 0,1-1 1 15,-1-5 2 1,2-3-4-16,0-5 0 15,2-1-2-15,-3 0 2 16,-4-6-1-16,-4-11-63 0,-4-5-153 16,2 0-107-16,-2-1-270 31</inkml:trace>
  <inkml:trace contextRef="#ctx0" brushRef="#br1" timeOffset="-166563.33">1547 9331 901 0,'0'0'113'16,"0"0"-14"-16,0 0-23 0,0 0-65 15,0 0 37-15,128-34-5 16,-65 20-4-16,8 0-11 16,-5 2-22-1,-2 2-5-15,-10 3-1 0,-11 1-11 16,-2 3-116-16,-6-1-181 15,-4 0-171-15</inkml:trace>
  <inkml:trace contextRef="#ctx0" brushRef="#br1" timeOffset="-166169.89">2284 9210 646 0,'0'0'151'15,"0"0"-111"-15,0 0-14 16,0 0 4-16,0 0 29 15,0 0 2-15,-14 68-3 16,14-61-20-16,3-3-27 0,6-1-10 16,2-3-1-1,8 0 36-15,2 0 15 0,-1-10-17 16,0-4-9-16,-2-3-11 16,-6-1 33-16,-3-2-20 15,-6 1-7-15,-3 4 23 16,0 4-9-16,0 1-18 15,-9 3 41-15,-6 3-52 16,-9 2 0-16,-7 2-2 16,1 0-1-16,-3 6 6 15,5 11-4-15,3 4-2 16,4 4 5-16,7 4-4 0,7-1-1 16,7 0-2-16,0-4-3 15,10-3 0-15,11-1-3 16,0-3 2-1,6-5-4-15,3-2 8 0,4-3-56 16,6-4-75-16,4-3-67 16,5 0-156-16,2-8-19 15</inkml:trace>
  <inkml:trace contextRef="#ctx0" brushRef="#br1" timeOffset="-165571.15">2772 9203 561 0,'0'0'350'0,"0"0"-265"16,0 0 102 0,0 0-104-16,0 0-36 0,0 0-28 15,-99 0 0-15,69 27 5 16,-1 4 4-16,4 2 7 16,5 2-9-16,8-4-5 15,8-6-17-15,6-4-4 16,0-7-8-16,12-4 1 15,6-5-11-15,5-5 18 16,-1 0 6-16,6-10 5 16,-1-9-9-16,-3-1-1 15,-6-1-2-15,0 3 6 0,-11 7-4 16,-4 5 6-16,-3 5-4 16,0 1 2-1,0 0-5-15,0 12-18 0,0 7 18 16,0 0 3-16,0 0 2 15,0-2-5-15,5-6 0 16,8-4-4-16,8-5-7 16,3-2 11-16,6-5-8 15,4-15 8-15,2-9-24 16,-3-8 6-16,1-13 1 16,-8-6 15-16,-6-1 2 15,-6 3 3-15,-7 13 8 16,-4 13 14-16,-3 9 18 0,0 9 5 15,0 9-14-15,0 1 2 16,0 0-36-16,-10 17-6 16,-2 10-1-16,0 9 8 15,-3 7-1-15,6 2 1 16,4 2 1-16,4-2-2 16,1-6 0-16,0-5-7 15,0-7-33-15,6-10-104 16,3-6-23-16,6-8-132 15,0-3-187-15</inkml:trace>
  <inkml:trace contextRef="#ctx0" brushRef="#br1" timeOffset="-164829.89">2872 9233 631 0,'0'0'217'0,"0"0"-122"0,0 0 30 16,0 0-99-16,0 0-26 15,0 0 0-15,34 31 20 16,15-31 20-16,9 0-21 16,5-9-11-16,3-6 5 15,-10-1-12-15,-6-1-1 16,-13 0 5-16,-13 3-2 15,-8 2-3-15,-10 3 3 0,-4 5-2 16,-2 2 19-16,0 2 5 16,0 0 22-16,-3 0-21 15,-11 3-20-15,-2 13 7 16,-2 4-3-16,-3 9 20 16,5 5 4-16,5 1-11 15,7 2-7-15,4-4-9 16,0-8-7-16,6-4-1 15,13-5-7-15,8-9 2 16,0-6 6-16,8-1 4 16,0-6-1-16,-1-15-3 15,-1-6-22-15,-2-2 1 16,-4-5 11-16,-7-1 9 0,-7 4 1 16,-7 5 8-16,-6 12 4 15,0 7 34 1,0 7-15-16,0 0-22 0,-3 15-9 15,-6 12 0-15,-3 7 13 16,3 1-10-16,3-1-2 16,6-4 6-16,0-5-7 15,3-6-1-15,9-8 0 16,0-5-2-16,3-6-4 16,4 0 7-16,5-13 4 15,9-10-2-15,1-8-1 16,4-7 0-16,-4-6-1 15,3-1-1-15,-7 10 1 0,-9 10 8 16,-6 15-7-16,-8 10 14 16,-2 0-11-16,-2 14-3 15,1 15 3-15,2 5-2 16,-4 2 10-16,4-4-9 16,1-4-2-16,-1-5-2 15,5-5-40-15,3-7-92 16,3-6-82-16,7-5-318 15</inkml:trace>
  <inkml:trace contextRef="#ctx0" brushRef="#br1" timeOffset="-164190.8">4089 9175 345 0,'0'0'456'0,"0"0"-356"16,0 0 6-1,0 0-91-15,0 0 8 0,0 0 37 16,-3 35-30-16,3-22-12 15,0-2-18-15,0-2 0 16,9-1-4-16,5-2 3 16,2-5 1-16,3-1 9 15,-1 0-4-15,3-8 2 16,1-8-6-16,-1-5 2 16,0-3 8-16,-6 0-11 15,-5-2 6-15,-8 5-1 16,-2 3-1-16,0 7 10 15,-10 4 6-15,-5 7 22 16,-6 0-26-16,1 0 4 0,-2 11 18 16,0 4-3-16,2 5-13 15,5 3-5 1,3 5-1-16,2 3-11 0,7 0 6 16,3-3-10-16,0-4-1 15,16-6 5-15,4-5-5 16,10-6 0-16,3-4 8 15,5-3-5-15,1 0 2 16,6-5 3-16,1-10-5 16,6-5 0-16,-1-3-2 15,6-5-2-15,-2-4 1 0,1-4-30 16,-3-4-19 0,-7-1 4-16,-10 2 11 0,-17 5 34 15,-11 9 9-15,-8 9 12 16,-11 9 13-1,-27 6-27-15,-15 1 0 0,-2 5 5 16,6 17-6-16,21 8-12 16,17 11-4-16,11 8-20 15,24 7 20-15,12-3-6 16,1-2 16-16,-6-11 5 16,-10-10 38-16,-10-11 44 15,-8-8-30-15,-3-2-24 16,0-1-11-16,-20-1-14 15,-11 2-8-15,-14-1-24 0,-6 0-192 16,-7-3-396 0</inkml:trace>
  <inkml:trace contextRef="#ctx0" brushRef="#br1" timeOffset="-162094.04">1016 10358 881 0,'0'0'21'16,"0"0"99"-16,0 0-3 0,0 0-117 16,0 0 5-16,0 0-5 15,0 0 2-15,-51 42 7 16,42-27-7-16,-3 2 3 16,-1-4 15-16,2-2-11 15,-2-2 8-15,5-5-10 16,1-1 5-16,1-3 26 15,1 0 3-15,1-2-7 16,1-13 37-16,3-7-55 0,0-6-13 16,0-1-3-1,7 0 5-15,13 6-6 16,5 6 1-16,2 4 0 16,1 10-9-16,-4 3 9 15,-1 7 0-15,-7 19-3 0,-4 7 2 16,-12 7 1-1,0 3 0-15,-28 3 4 0,-13-3 13 16,-4-3-11-16,-2-9 0 16,5-9-5-16,2-5 7 15,4-8-8-15,5-8 8 16,1-1-7-16,6-5 13 16,6-15-11-16,7-4-1 15,7-3-2-15,4 3-14 16,4 4 12-16,10 9 2 15,10 10-9-15,1 1 9 16,5 14-7-16,3 14 7 0,-2 5-6 16,-1 0 9-16,-3 1-3 15,0-6 0-15,0-5 0 16,-2-7-4-16,-1-6-37 16,-2-6-91-16,-1-4-16 15,0 0-48-15,3-16-55 16,-6-8-217-16</inkml:trace>
  <inkml:trace contextRef="#ctx0" brushRef="#br1" timeOffset="-161510.71">1175 10161 311 0,'0'0'404'0,"0"0"-386"16,-43-89 151-16,31 63-73 0,-6 1-4 15,2 4-15-15,-4 4-8 16,-2 5-15-16,-3 5-25 16,-5 5 37-16,-9 2-38 15,-7 5-22-15,-2 13 43 16,-10 4-33-16,-2 5 13 16,-1 1 14-16,1 3-27 15,7 3 9-15,5 0-18 16,6 1-5-16,11 2 4 15,8 2-6-15,1 7 0 0,10 4 0 16,3 4 4-16,9 1-4 16,0-1 0-16,5-2 4 15,14-4-10-15,5-1 6 16,1-2 0-16,11-1 0 16,3-4-1-16,11-4-2 15,7-5 1-15,0-9-3 16,4-5 5-16,-6-7 0 15,2-7 0-15,-2-3-1 16,2 0 1-16,-2-17 0 16,0-9-3-16,-1-7 11 15,-5-7-16-15,-1-3 8 16,-9-6 0-16,-8 0 3 16,-10-5 1-16,-5-5 3 0,-10-5 1 15,-6-9-5-15,0 0 6 16,-3 4-9-16,-13 7 0 15,2 12 1-15,-5 10 7 16,-6 10-8-16,2 7 0 16,-5 9-10-16,-2 7-2 15,0 7-25-15,-1 0-61 16,1 7-100-16,0 11-254 16</inkml:trace>
  <inkml:trace contextRef="#ctx0" brushRef="#br1" timeOffset="-159534.34">1961 10251 268 0,'0'0'456'0,"0"0"-425"15,0 0 115-15,0 0-8 16,0 0-52-16,0 0-17 0,-3-42 4 16,2 41-23-1,1-1-29-15,0 2 14 16,0 0-12-16,-3 0-13 0,0 2-10 15,0 19-23-15,2 11 23 16,-4 12 10-16,4 4 2 16,-1 0 16-1,2-2-21-15,0-4 1 0,0-5-2 16,0-2-3-16,0-7-3 16,0-5 3-16,0-1 2 15,0-7-5-15,0-2 0 16,0-4 3-16,0-5-6 15,0-3-3-15,0-1-68 0,0 0-78 16,0-18-118-16,-3-9-460 16</inkml:trace>
  <inkml:trace contextRef="#ctx0" brushRef="#br1" timeOffset="-159175.56">1847 10315 671 0,'0'0'159'0,"0"0"-80"16,0 0 18-16,0 0-69 15,0 0-24-15,91-53 16 0,-54 48 24 16,2 4-3-16,-1 1 4 15,-3 4-16 1,-7 18-22-16,-1 14 2 0,-6 6-1 16,-2 6-3-16,-7 3 26 15,-7-5-7-15,-5-3 4 16,0-4-17 0,-12-5-7-16,-9-1 10 0,-6-7-8 15,0 0-5-15,0-6 15 0,-1-5-15 16,6-2 9-1,-4-7-10-15,7-4-11 16,1-2-91-16,7 0-80 16,7-5-82-1,4-11-274-15</inkml:trace>
  <inkml:trace contextRef="#ctx0" brushRef="#br1" timeOffset="-158937.55">2272 10600 764 0,'0'0'215'15,"0"0"-199"-15,0 0 93 16,103-17-39-16,-66 13-24 0,-4 1-35 16,-6 0-11-1,-5 2 2-15,-3 0-2 0,1-2-101 16,-1-2-156-16,-2 0-349 15</inkml:trace>
  <inkml:trace contextRef="#ctx0" brushRef="#br1" timeOffset="-158104.91">3058 10583 472 0,'0'0'76'0,"0"0"-55"0,0 0 84 16,0 0-38-16,0 0 18 15,0 0 9-15,36-47-20 16,-36 36 15-16,-6 0-38 15,-3 1-10-15,-5 0-9 16,-3 5-2-16,-6 3-15 16,-3 2-8-16,0 0 7 15,-4 12 1-15,6 4 24 0,2 7-3 16,10 2-21-16,0 2 3 16,9 2-15-1,3 4 0-15,0-3-3 0,6-2 2 16,12-5 1-1,4-6 2-15,5-7-4 0,4-8 13 16,5-2-6-16,2-2-2 16,-1-17 8-16,2-9-13 15,2-7 3-15,-6-8-4 16,-7-6 0-16,-8-9-2 16,-10-5-3-16,-10-1 5 15,0 7-2-15,-3 14 5 16,-12 13-3-16,0 12 13 15,2 7-11-15,4 8 17 16,-2 3-17-16,-2 1 0 0,-4 20 0 16,-3 10-2-16,-1 9 8 15,6 5 10-15,2 0-15 16,8-1 8-16,5-3-8 16,0-6-2-16,15-4 0 15,10-5 3-15,6-6-8 16,2-5 3-16,3-8 1 15,0-7-6-15,-2 0 5 16,1-9-22-16,-7-12 7 16,0-7-5-16,-4-4 4 0,-6-1 2 15,-6 2 2 1,-3 7 13-16,-6 7 3 0,-3 7-1 16,0 7 11-1,0 3-6-15,-3 0-7 0,-6 13-1 16,3 4 1-1,-3 6 8-15,5-2-6 0,4 0-2 16,0 0 4 0,0-2 1-16,0-2-5 0,3-2 0 15,1-4-7 1,5-1-44-16,0-6-71 0,5-4-53 16,2 0 42-16,-1-11-83 15,1-10-249-15</inkml:trace>
  <inkml:trace contextRef="#ctx0" brushRef="#br1" timeOffset="-157905.93">3537 10229 822 0,'0'0'104'0,"0"0"65"15,0 0-5-15,0 0-117 16,0 0-9-16,0 0-21 15,-9-10-15-15,9 10-2 16,0 0-4-16,0 0-56 16,0 3-177-16,0 8-126 15</inkml:trace>
  <inkml:trace contextRef="#ctx0" brushRef="#br1" timeOffset="-157353.15">3725 10410 703 0,'0'0'31'0,"0"0"125"15,21 91-42-15,-17-54-38 16,-2-2-19-16,-2-5-31 16,0-5-8-16,0-6-4 15,0-9-7-15,0-6 3 16,-2-4 11-16,-1 0 30 15,2-17 51-15,1-12-84 0,0-7-14 16,0-10 24 0,12-5-20-16,7-3 0 0,4 2 5 15,2 11-10-15,-1 11 1 16,-2 15-4-16,1 10 0 16,2 5 3-16,0 15-3 15,4 15 4-15,-4 10 5 16,0 2 1-16,-8 3-6 15,-8-5 0-15,-9-5-1 16,0-5-2-16,-3-9 0 16,-14-5 4-16,-2-8 3 0,5-5-4 15,1-3 9 1,6-2-1-16,2-16 13 0,5-9-11 16,0-8-14-1,2-10-4-15,18-6 3 0,3-1 2 16,2 4 2-16,-1 13-3 15,-2 16 0-15,-5 15-4 16,4 4-1 0,-2 20 5-16,2 15-2 0,-3 7 4 15,-1 5 0-15,-6-3-2 16,-5-3 2-16,-1-8-4 16,-4-4 1-16,-1-7-56 15,3-4-104-15,2-8-115 16,5-8-236-16</inkml:trace>
  <inkml:trace contextRef="#ctx0" brushRef="#br1" timeOffset="-156563.28">4431 10426 767 0,'0'0'130'0,"0"0"-32"0,0 0-62 0,0 0-32 16,0 0 15-16,0 0 5 15,15 33 1-15,-8-25-23 16,-1-1 10-16,3-4-3 16,3-3-3-16,4 0 23 15,2-5-3-15,0-11-11 16,0-3 5-16,-6-1-12 0,0-3 7 16,-8-1 0-16,-2-2 18 15,-2 3 2 1,0 2-21-16,0 2-10 15,-2 8 2-15,-5 2 3 0,1 6 13 16,-6 3 0-16,-3 0-20 16,-6 6 3-16,-3 11 14 15,-4 6-9-15,3 8 27 16,1 2-10-16,7 4 5 16,8 1-25-16,9-2-7 15,0-4 0-15,15-4-1 0,12-5-15 16,0-7 13-1,6-7-4-15,0-6-12 0,-2-3-19 16,5-4-27-16,-5-16 4 16,2-7 20-16,-3-8 5 15,-2-4 5-15,-4-1 22 16,-6 6 9-16,-3 13 5 16,-9 11 2-16,-5 8 52 15,-1 2 13-15,0 13-72 16,0 13 3-16,0 7 3 15,0 4 17-15,0-3 0 16,0-3-15-16,0-7 6 16,0-7 1-16,0-7-15 15,0-7 9-15,0-3-7 16,0 0 7-16,2-6 10 16,11-13 30-16,5-11-38 15,6-8-11-15,4-5-1 0,1 1 1 16,-3 5 0-1,-6 13 1-15,-4 14-2 0,-7 10 1 16,-1 3-1 0,-1 23-4-16,4 6 5 15,-4 7 13-15,1 0-5 0,-3-4-6 16,0-5 3-16,1-5-5 16,0-6 0-16,0-7 0 15,0-5-5-15,1-4-62 16,4-3-140-16,5 0 28 15,4-11-209-15</inkml:trace>
  <inkml:trace contextRef="#ctx0" brushRef="#br1" timeOffset="-156151.93">5371 10328 317 0,'0'0'124'16,"0"0"-56"-16,0 0 57 15,0 0-42-15,0 0-15 0,0 0-17 16,44-37 2 0,-44 33 43-16,0 2 4 0,0 2 3 15,-6 0-41-15,-16 0-57 16,-8 0 10-16,-6 9-6 15,0 4 31-15,5 4 14 16,13 3-21-16,11 3-33 16,7 3 0-16,0 0-9 15,18 2 6-15,6 2 2 16,-2 0 1-16,0 1 0 16,-5-3-1-16,-4-4 1 15,-7-6 1-15,-3-5-1 0,-3-5-1 16,-1 1-5-1,-17-3 6-15,-6-2 8 0,0-3-5 16,3-1-6 0,5 0-27-16,7-10-55 0,7-8-143 15,2-3-159 1</inkml:trace>
  <inkml:trace contextRef="#ctx0" brushRef="#br1" timeOffset="-155925.39">5514 10363 889 0,'0'0'193'15,"0"0"-104"-15,0 0-30 16,0 0-1-16,0 0 26 0,39 92-46 16,-38-63 3-16,-1 1-14 15,0-5-15-15,0-2-10 16,-6-5-2-1,-4-2-13-15,-2-5-151 0,0-6-81 16,6-5-163-16</inkml:trace>
  <inkml:trace contextRef="#ctx0" brushRef="#br1" timeOffset="-155723.22">5606 10246 843 0,'0'0'149'0,"0"0"-40"0,0 0-46 0,0 0-63 15,0 0-4-15,0 0-11 16,26 15-182-16,-19-2-181 16</inkml:trace>
  <inkml:trace contextRef="#ctx0" brushRef="#br1" timeOffset="-155069.28">5835 10310 568 0,'0'0'284'0,"0"0"-141"0,0 0-2 0,0 0-72 15,0 0-60-15,0 0 36 16,-53 53 1-16,34-25 25 15,4 0-33-15,3 2-19 16,6-3-1-16,6-2-12 16,0-4-5-16,5-4-2 15,12-4-3-15,7-4 4 16,-1-7 4-16,4-2-1 16,-5 0 6-16,-4-2-8 15,-6-11 0-15,-8-2 11 16,-4-3-4-16,0-1-8 15,0-5 7-15,-12-3-2 0,-1-3-4 16,4-4 3 0,4 2 1-16,4 1-1 0,1 3-2 15,0 5-2-15,6 6 12 16,12 4-6-16,1 7-4 16,4 3 1-16,2 3-3 15,-1 0 5-15,1 11-5 16,1 10 0-16,-4 6-1 15,-2 7 4-15,-3 3 2 16,-6 3-1-16,-8-3 0 16,-3-6 6-16,0-7-5 15,0-9-3-15,-9-3 0 16,-2-5-1-16,4-6 7 16,0-1-1-16,2 0-3 15,2-8 15-15,3-16-3 0,0-7-11 16,0-10-5-16,19-6-1 15,4-1 1-15,8 6 0 16,-2 12 0-16,-4 15-2 16,-6 12 0-16,-5 3-4 15,-1 11 6-15,-4 14-7 16,2 8 7-16,-3 1 2 16,-2 1 0-16,2-2-1 15,1-5-1-15,9-6-13 16,5-6-95-16,7-6-94 15,5-7 32-15,2-3-84 0,5 0-72 16</inkml:trace>
  <inkml:trace contextRef="#ctx0" brushRef="#br1" timeOffset="-154539.66">6616 10337 266 0,'0'0'270'16,"0"0"-58"-16,0 0 24 0,0 0-72 15,0 0-47-15,0 0-95 16,-55-37 10-16,33 56 30 15,5 4-26-15,3 2-27 16,3-2 9-16,5-2-14 16,6-6-1-16,0-5-3 15,0-4-6-15,0-3 1 0,0-1 0 16,0 3 5 0,6-2 5-16,3 1-1 0,-3-1-4 15,3 1 8-15,0 0-8 16,0 0 7-16,4 1 0 15,-1-4-6-15,4-1 12 16,-2 0-7-16,5 0-5 16,-2 0 7-1,5-6-6-15,0-6 2 0,5-8-3 16,-1-5 5-16,9-8-4 16,0-9 2-16,1-5-3 15,-2-6 3-15,0-8-4 16,-5-3-2-16,-7 3 2 15,-10 2 0-15,-7 14 4 0,-5 14 0 16,0 11-4 0,-2 12 1-16,-16 8 12 0,-7 3-11 15,-5 25-2-15,0 15 3 16,8 11-4-16,8 8 4 16,7 2-1-16,7-3 4 15,0-5-4-15,18-3-2 16,1-9 0-16,4-4-1 15,2-5 1-15,3-6 0 16,-1-5-3-16,1-6-4 16,-2-6-69-16,-3-7-113 15,-6-5-154-15</inkml:trace>
  <inkml:trace contextRef="#ctx0" brushRef="#br1" timeOffset="-146687.1">2000 11135 835 0,'0'0'222'0,"0"0"-222"0,0 0 66 16,0 0 31-16,0 0-86 15,0 0 4-15,0 0-15 16,0 0-18-16,-9 0 15 16,24 0 3-16,9 0 32 15,3 0 17-15,0 0-29 16,-3 0 24-16,0 0-31 16,-8 0-3-16,-4 0 18 15,-6-3-22-15,3-3 11 16,-5 1-2-16,-2-1-11 15,-2 2 23-15,0 0 2 0,0 1-12 16,0 2 10-16,-2 1-27 16,-1 0 6-16,-7 0-6 15,1 8 3-15,-5 11 5 16,-2 10-8-16,1 6 0 16,5 3 7-16,4 2 5 15,0-2-10-15,3-4 11 16,1-3-11-16,1-5 13 15,-1 0-15-15,1-3 0 16,1-4 2-16,-3-1 2 16,3-4-4-16,0-4 0 0,0-2 7 15,0-6-10-15,0 0 3 16,0-2-10 0,0 0-35-16,0 0-57 0,0 0-22 15,-1 0 6-15,-4-3-102 16,-1-10-140-16</inkml:trace>
  <inkml:trace contextRef="#ctx0" brushRef="#br1" timeOffset="-146485.04">1927 11398 768 0,'0'0'120'0,"0"0"46"16,0 0-4-1,0 0-91-15,0 0-67 0,0 0 9 16,18-5-5-16,6 5 3 15,12-1 50 1,3-2-36-16,1-1-8 0,2-1-12 16,-2 0 6-16,-3-1-12 15,-3 2 1-15,-5 0-44 16,-8 2-60-16,1-1-78 16,-7 1-19-16,-6-3 5 15,-3 1-109-15</inkml:trace>
  <inkml:trace contextRef="#ctx0" brushRef="#br1" timeOffset="-146128.95">2166 11212 755 0,'0'0'93'0,"0"0"-30"16,0 0 124-16,0 0-97 16,0 0-11-16,0 0-17 15,-18-14-8-15,18 13-7 16,0-3-42-16,15 0 2 16,13-5 16-16,13 1-22 0,12-4 13 15,1 1-14 1,-2 2 4-16,-10 2-7 0,-12 2 4 15,-8 0-2 1,-11 4-51 0,-5 0-76-16,-6 1 2 0,0 0-63 0,-3 0 41 15,-18 1-44-15,0 9-260 16</inkml:trace>
  <inkml:trace contextRef="#ctx0" brushRef="#br1" timeOffset="-145629.33">2069 11221 623 0,'0'0'164'0,"0"0"-82"0,0 0 122 16,0 0-113-16,0 0-9 15,0 0-25-15,-3-23 7 16,3 23-11-16,0 0-43 0,0 0 13 16,-3 0-23-1,3 0 0-15,-6 7-1 16,3 11-10-16,-2 9 11 0,0 9 38 15,0 3-14-15,4 2 10 16,-1 0-18-16,2 2-15 16,0 0 19-1,0 0-15-15,0-6-3 0,2-1 10 16,2-9-4-16,-1-6-8 16,1-4 2-16,-1-7 4 15,-1-5-1-15,-2 0-5 16,1-4 0-16,-1 2-4 15,2-2 13-15,-2-1-9 16,0 2 0-16,0-2 2 16,0 0-5-16,0 0 3 15,0 0-33-15,0 0-33 16,3 0-72-16,3-3 17 0,5-11-122 16,2-6-230-1</inkml:trace>
  <inkml:trace contextRef="#ctx0" brushRef="#br1" timeOffset="-145271.9">2078 11393 13 0,'0'0'888'0,"0"0"-851"0,0 0 116 15,0 0-16 1,0 0-56-16,0 0-67 0,-21-14 0 15,30 14 1 1,12-3-6-16,7 0 25 0,14 1 24 16,0-1-31-16,1 0 1 15,-10 0-27-15,-8 0 7 16,-7 2-8 0,-8 1 9-16,-5 0-7 0,-2-2-2 15,-3 2 1 1,3 0-4-16,-3 0 11 0,0 0-16 15,0 0-8-15,0 0-48 16,0 0-17-16,0 0-113 0,3 0-72 16,0 0 34-1,5 0-218-15</inkml:trace>
  <inkml:trace contextRef="#ctx0" brushRef="#br1" timeOffset="-144534.21">2576 11240 925 0,'0'0'91'0,"0"0"48"16,0 0 3-16,0 0-55 0,0 0-46 16,0 0 29-16,9-54-38 15,-9 54-12-15,0 0-20 16,0 10-5-16,5 11 5 15,1 11 2-15,1 8 4 16,2 6 31-16,-3 4-18 16,6 2-9-16,-2 1 4 15,1-3-8-15,-2-5-1 16,1-8-5-16,1-9 4 16,-4-9-8-16,-1-9 4 0,0-5 0 15,-3-5 1-15,0 0 3 16,9-15 5-16,7-14 29 15,5-18-32-15,4-10 6 16,-2-8-11-16,-2-2 0 16,-5 7 7-1,-4 9-4-15,-5 14-4 0,-5 14 0 16,-2 12 3-16,-3 7 0 16,0 3-3-16,0 1 0 15,0 0-4-15,0 0-6 16,0 0-16-16,0 11-48 15,0 7-60-15,3 9-56 16,-3 0-106-16,3-3-142 16</inkml:trace>
  <inkml:trace contextRef="#ctx0" brushRef="#br1" timeOffset="-144024.66">3043 11397 555 0,'0'0'431'16,"0"0"-414"-16,0 0 33 16,0 0-48-1,0 0 27-15,0 0 34 0,17 56-40 16,-9-48 16-16,3-2 6 16,3-4 12-16,2-2-7 0,3 0-24 15,4-1 21 1,-1-10-19-16,2-3-28 15,-2-1 13-15,-5 0-3 0,0-2-4 16,-6 0 12-16,-5 0-10 16,-3 1 14-16,-3 4 1 15,0 2-13-15,0 1 11 16,-6 2-21-16,-5 3 2 16,-6 1-6-16,-3 3 4 15,-1 0 0-15,-7 2 3 16,-2 10 8-16,0 4-11 15,2 2 5-15,4 4-2 16,6 0 14-16,3 0-17 16,6 3 12-16,5-3-8 15,4 1 3-15,0-2-3 0,1 0-4 16,16-2 4 0,4-4 7-16,4-1-10 0,3-6 3 15,2-2 6-15,3-3-8 16,0-3 5-1,-3 0-7-15,-2-10 1 0,3-5-5 16,-1-2-29-16,1-2-38 16,-2 4-46-16,-4 0-93 15,-4 4-96-15,0 0 21 16,3-1-327-16</inkml:trace>
  <inkml:trace contextRef="#ctx0" brushRef="#br1" timeOffset="-143392.02">3640 11315 725 0,'0'0'83'15,"0"0"47"-15,0 0-11 16,0 0-20-16,0 0-51 16,0 0-20-16,-45-7 5 15,29 18-4-15,-4 7 40 16,-2 0 1-16,1 5-30 15,3 2 19-15,3 0-36 16,6 2-8-16,6-2 1 0,3-1-11 16,2-2-6-1,16-4 1-15,7-4 0 0,2-5 3 16,6-7-3-16,0-2 1 16,-2 0-2-16,5-11 3 15,1-7-2 1,-3-3 0-16,-1-8-30 0,-5 0 20 15,-3-7-17-15,-5 0 16 16,-5-5 11-16,-3 0 4 16,-4 4-4-16,-5 7 9 15,-2 12-4-15,1 6 7 16,-2 6 10-16,0 3 6 16,0 3 4-16,0 0-9 15,0 0-3-15,0 0-5 0,0 0-15 16,0 11 1-1,0 10 1-15,-6 8-1 0,0 2 25 16,-2 1-10-16,2-1 7 16,2 0-10-16,-2 0-13 15,4 1 9-15,-2-3-9 16,2-1 0-16,1-2 1 16,1-4 3-16,0-5-4 15,-2-4 0-15,2-6 2 16,-1-3-6-16,1-1 4 15,0-2 0-15,0-1-3 16,0 0-27-16,0 0-11 16,0 0-4-16,0 0-52 15,0-11-96-15,0-3-99 16,0-6-94-16</inkml:trace>
  <inkml:trace contextRef="#ctx0" brushRef="#br1" timeOffset="-142330.92">3753 11369 116 0,'0'0'783'0,"0"0"-743"0,0 0 144 0,0 0-81 15,0 0-36-15,0 0-2 16,-19-3-65-16,40-1 0 15,7 1 14-15,11-2 12 16,3-1-5-16,4 3-9 16,-4-1-7-16,-5 2-4 15,-6 0 2-15,-5 0-3 16,-4 1 4-16,-3-1-4 16,-5-1 0-16,-2 2 4 15,-6 0-5-15,-5-1 2 16,-1 2 5-16,0 0 4 15,0 0 55-15,0 0-33 16,0 0-9-16,0 0-20 16,-4 0 7-16,-11 4-5 15,1 9-4-15,0 0 12 0,2 3-10 16,4-1 1-16,4 0 0 16,4 2 1-16,0-1-5 15,0-3 0-15,12 0-3 16,4-6 1-1,8-3 2-15,4-4 0 0,-1 0 5 16,0-2 3-16,-3-7-5 16,-6-3 2-16,-9-1-4 15,-2-1 8-15,-7 0-5 16,0-3-3-16,-10 2-2 16,-11 2 1-16,-6 3-3 15,2 6 0-15,-1 2-4 16,8 2 5-16,2 0 4 15,10 0-2-15,3 0 0 0,3 0-3 16,0 0 1-16,0 0-2 16,0-2-10-16,3-1 13 15,9-1-1-15,4-4 2 16,4 1-1-16,5 0 6 16,2 0-5-16,1 0 2 15,2 3 1-15,0 0-3 16,1 0 0-16,1 2 1 15,-1 2 3-15,3 0-1 16,-1 0-3-16,-3 7 4 16,-2 7 0-16,-1 3-6 15,0 2 4-15,-2 2-2 16,-5 3 0-16,-2 0 6 16,-5 0-11-16,-3 0 5 15,-5-3 0-15,1-2 5 0,-3-1-5 16,0-6 0-16,-3-3-1 15,0-3 1-15,0-4 0 16,0 1-2-16,-9-1 4 16,-4-1 11-16,-1-1-13 15,-1 0 0-15,5-4 6 16,2-10-2-16,2-3-3 16,5-5-1-16,1-3 3 15,0-2-5-15,0-1 2 16,6 1 0-16,6 3-6 0,4 3 9 15,2 1-3 1,3 2 0-16,10 0-6 0,4-1 6 16,2 2-2-16,0 2 2 15,-3 5-4-15,-5 4 6 16,-8 3-2-16,0 3 0 16,-5 0 1-16,-7 0-5 15,-6 0 4-15,0 0-7 16,-3 0-10-16,0 2-119 15,0 2-146-15,-15-3-352 16</inkml:trace>
  <inkml:trace contextRef="#ctx0" brushRef="#br1" timeOffset="-116598.78">7662 10364 839 0,'0'0'88'16,"0"0"-77"-16,0 0 142 15,0 0-56-15,0 0-64 0,0 0-1 16,0 0-18-1,-33-15-13-15,33 13-1 0,0 2 7 16,0 0-5 0,0 0-2-16,0 0 0 0,0 0-4 15,0 0 16-15,0 0-12 16,-4 0 0-16,-11 0 3 16,-3 9-12-16,-6 3 9 15,0 0 0-15,5-2-8 16,7 1 18-16,3-2-10 15,0 0 0-15,6-2 10 16,-1 2-17-16,2 3 7 16,-1 6 0-16,3 7 21 15,0 7-7-15,0 9 13 0,0 7 3 16,0 3-19 0,0 1 25-16,0 1-18 15,3-1-17-15,0 0 24 0,0-1-12 16,-1-4 1-1,-1-1-3-15,-1-4 0 0,0-4 11 16,0-3-20-16,0-1 0 16,0-4 15-16,-7 1-3 15,1-3-14-15,-2-1 3 16,1-2 14-16,1-2-12 16,3-2-5-16,-2-2 0 15,2-4 1-15,-1-4 10 16,2-2-11-16,1-4 0 0,-1 0 12 15,2-3-21 1,0 3 9-16,0-2 0 0,0-1-6 16,0 3 15-16,-1-4-9 15,1 2 0-15,-3 0 9 16,3-2-17-16,0 1 8 16,0-2 0-1,0 0-7-15,0 0 16 0,0 0-9 16,0 0 0-16,0 0-1 15,0 0-14-15,12 1 12 16,6 1 3-16,7 0-3 16,2 0 15-16,1-1-12 15,-1 1 0-15,0-1 0 16,-5-1-17-16,-4 0 2 16,-3 0-64-1,2 0 13-15,-1 0-84 0,1-8-3 0,2-8-99 16,-4-4-160-16</inkml:trace>
  <inkml:trace contextRef="#ctx0" brushRef="#br1" timeOffset="-115554.08">8016 10315 314 0,'0'0'444'0,"0"0"-398"15,0 0 42-15,0 0 41 16,0 0-65-1,0 0-59-15,-21-11 5 0,21 11-10 0,6 1 0 16,9 11-6-16,7-3 18 16,0-2-12-16,0-1 0 15,-5-2 10 1,-3-1-8-16,-1-3-2 0,-7 0 0 16,0 0 19-16,-1 0-12 15,-5 0 23-15,0 0 3 16,0 0-31-16,0 0 42 15,0 3-44-15,0 5 3 16,0 8-4-16,0 8 18 16,0 14-6-16,0 4 10 15,4 6-21 1,-1 2 46-16,0-1-34 0,-2 2 1 0,1 0 17 16,-2 1-22-16,0-3 9 15,0 2-13-15,0-3 8 16,0-2 2-1,0-3-14-15,0-3 0 16,0 0 11-16,0-2 4 0,0-1-15 16,0-2 11-16,0-4 2 15,0-1 1-15,0-3-14 16,6-3 0-16,-1 0 11 16,-1-4-3-16,1-2-8 15,0-1 0-15,-2 0 13 16,2 0-20-16,-1 0 7 15,-1-2 0-15,-1 1-6 0,-1-4 21 16,1-1-15 0,-2-2 0-16,0-3 13 0,0-3-18 15,0-2 5-15,0 3 0 16,0 1 19-16,-5 2-10 16,-5-2 0-16,-3-2-7 15,2 0 14-15,-1-3-13 16,-3 0-3-16,0 0-4 15,-6 0-5-15,-2 0-71 16,1 0-78-16,2 0-175 16,-1 0-607-16</inkml:trace>
  <inkml:trace contextRef="#ctx0" brushRef="#br1" timeOffset="-114054.36">829 12803 817 0,'0'0'33'16,"0"0"-28"0,0 0 112-16,0 0-25 15,0 0-53-15,0 0 26 16,0 0-42-16,-58 4 5 0,58-4 20 15,9-6-46-15,12-5 18 16,10-3 25-16,8 0-41 16,4 5 26-16,-7 7-30 15,-8 2 0-15,-13 0-1 16,-6 12 3-16,-9 8-2 16,0 8 0-16,-19 5 2 15,-11-1 2-15,-6-2-4 16,3-3 0-16,8-5 2 15,14-5 0-15,11-2-4 0,8 0-1 16,25 0-6 0,10 1-6-16,0-1 20 0,-10-2-5 15,-10-5 28-15,-13-2-28 16,-10-3 10-16,0 1 0 16,-2 2 2-16,-20 2-1 15,-9 2-11-15,-5 0-7 16,0-3-26-16,6-5-78 15,5-2 4-15,4-6-146 16,9-15-189-16</inkml:trace>
  <inkml:trace contextRef="#ctx0" brushRef="#br1" timeOffset="-113659.1">856 12630 922 0,'0'0'68'15,"-85"-36"13"-15,46 29 28 16,-1 7-4 0,-5 0-48-16,-2 13-6 0,-9 16 12 15,-2 16-58-15,4 10 27 16,4 12-12-16,11 8-13 16,6 7 13-16,8 5-20 15,11-1 0-15,11-4-5 0,3-10 7 16,30-12-2-1,21-11 0-15,23-17 6 0,23-15-10 16,11-17 4 0,-4-8 0-16,-4-28-10 15,-18-18 12-15,-10-11-2 0,-17-15 6 16,-22-7 1 0,-27-5 6-16,-8 2-13 0,-32 11 0 15,-8 16-6-15,-4 21 2 16,4 22-8-16,-1 14-18 15,12 6-27-15,4 19-25 16,12 15-77-16,6 5-139 16,9 4-110-16</inkml:trace>
  <inkml:trace contextRef="#ctx0" brushRef="#br1" timeOffset="-112920.77">1685 12731 525 0,'0'0'49'16,"0"0"-35"-1,0 0 98-15,0 0-75 16,0 0 26-16,0 0-4 0,-65-48-12 16,56 34 34-16,3 1-8 15,0 2-27-15,1 2 17 16,1 3-39-16,1 5 37 15,0 1-26-15,2 0-31 16,1 0-7-16,0 3 3 16,0 8 0-16,0 0-7 0,1 1 17 15,11-4-10 1,6 0 0-16,6-7-7 0,4-1 2 16,-1 0 5-1,3-11 0-15,-8-7-10 0,-4-1 18 16,-3-2-8-16,-9 0 0 15,-3 1 5-15,0 4-2 16,-3 6 1-16,0 6-4 16,0 4 50-16,0 0-36 15,0 0 0-15,0 1-14 16,-3 19-6-16,-3 10 6 16,0 9 0-16,-1 5 12 15,4 5 6-15,0 4-10 0,1 0 7 16,1 2-10-1,-1-4 9-15,1-5-1 16,-4 0-13-16,-1-5 0 16,3-4-1-16,-4-6 13 0,4-3-12 15,3-7 0-15,0-2 6 16,0-4-8-16,0-5 2 16,0-3 0-16,0-3-3 15,0-3 14-15,0-1-11 16,0 0 0-16,0 0-24 15,0 0-10-15,0 0-61 16,0-1-46-16,0-10-230 16,3-5-120-16</inkml:trace>
  <inkml:trace contextRef="#ctx0" brushRef="#br1" timeOffset="-112641.14">1538 13029 847 0,'0'0'85'0,"0"0"-16"15,0 0 62-15,0 0-102 16,0 0-27-16,0 0-2 16,53-22 52-16,-11 15-30 15,9-1 12-15,0-1 13 16,4 1-46-16,0-3 35 15,-13 1-35-15,-6 0 1 0,-14 3 6 16,-9 0-8 0,-5 1-11-16,1 3-89 0,3 2-207 15,-6 1-217-15</inkml:trace>
  <inkml:trace contextRef="#ctx0" brushRef="#br1" timeOffset="-111753.54">2145 13004 703 0,'0'0'171'0,"0"0"-108"15,0 0 79-15,0 0-76 0,0 0-65 16,0 0-1-16,-12-1 0 16,12 1 15-1,0 0-15-15,0 0 0 0,0 0 1 16,0 0-14-16,0 0 13 15,5 0 0-15,8-1 5 16,8-5 4-16,-2-3-7 16,2 0-2-16,-1-4 9 15,-1-2-11-15,0 1 2 16,-8-2 0-16,-5 2 9 16,-3 1 0-16,-3 3-9 15,0 2 18-15,0 1-18 16,-5 3 31-16,-5-1-28 15,-2 4 2-15,0 1 28 0,-3 0-30 16,0 0 19 0,0 0 7-16,2 3-15 0,-2 9 29 15,-3 2-33 1,3 6-10-16,-3 3 13 0,6 0 3 16,2-3-16-16,7 0 0 15,3-3 4-15,0-1-9 16,0-1 5-16,10-2 0 15,5-3-3-15,3-3 6 16,0-3-6-16,9-4 1 16,0 0-79-16,1 0 39 15,6 0-37-15,-4-7-54 16,-3-2-24-16,-2 3-43 16,-5-3-77-16</inkml:trace>
  <inkml:trace contextRef="#ctx0" brushRef="#br1" timeOffset="-110972.96">2566 12891 104 0,'0'0'284'0,"0"0"-278"0,0 0 113 16,0 0-5-1,0 0-29-15,0 0 11 16,13-56-8-16,-13 52-21 0,-10 0 17 16,2 1-41-16,-4 3 11 15,-4 0-25-15,1 0 0 16,-4 4 31-16,-5 13-48 15,4 7 5-15,-5 3 17 16,7 4-34-16,3-1 26 16,6-1-26-16,9-1 10 15,0-3-11-15,0-5 1 0,9-1 0 16,5-7-5 0,2-4 2-16,-1-8-1 0,4 0-5 15,2-10 9 1,-1-10-14-16,-1-4 12 0,2-4-2 15,-6-1-3-15,-6 1 13 16,-2 6-6-16,-4 6 4 16,-3 9 4-16,0 7 39 15,0 0-41-15,0 0 1 16,0 0-14-16,0 10-3 16,0 6 10-16,0-1 0 15,0-1 8-15,0 0-19 16,3-4 11-16,9-1-38 15,6-7 26-15,0-2-67 0,6 0 19 16,-2-8 15 0,3-13-40-16,-5-9 5 15,1-7-13-15,-9-9 18 0,-2-9 36 16,-2-3 24-16,-5 7 15 16,-2 10 38-16,-1 17 21 15,2 12 47-15,-2 6 1 16,0 6-14-16,0 0-20 15,0 0-67-15,0 20-6 16,-3 11 20-16,-5 7-12 16,5 3 26-16,0-2-34 15,3-1 0-15,0-2 7 16,0-5 0-16,0-2-13 0,6-2 6 16,5-6-87-16,2-4-43 15,-1-6-106-15,-3-8-142 16</inkml:trace>
  <inkml:trace contextRef="#ctx0" brushRef="#br1" timeOffset="-110320.7">2748 12890 732 0,'0'0'134'15,"0"0"-90"-15,0 0 65 16,0 0-63-16,0 0-43 16,0 0-6-16,6 0 5 15,13 0-2-15,8-6 51 16,3-2-48-16,4-3 8 15,2 0-11-15,0-1 13 16,-2-1-13-16,-5 1 0 16,-7 0 1-16,-10 1-3 15,-2-3 20-15,-1-1-11 16,-6 1 29-16,-3 1-16 0,0 3 19 16,0 4-4-16,0 5-1 15,0 1 25-15,0 0-46 16,-4 0-12-16,-7 18-1 15,-2 9 10-15,-1 5-3 16,3 5 1-16,3-4-3 16,5-4 3-16,3-2-8 15,0-4 0-15,6-6-2 16,7-6 11-16,2-4-13 16,0-6 4-16,5-1-5 15,2 0-12-15,2-14 17 16,1-8-25-16,-2-7 17 15,-4-2-13-15,-3-1 21 0,-7 6 0 16,-4 8 6 0,-2 10 13-16,-3 6-17 0,0 2 15 15,0 0-17-15,0 8-1 16,0 10 1-16,0 2 0 16,0-1 7-1,0 1-5-15,0-5-2 0,6 0-16 16,4-3-23-16,2 0-85 15,4-4-35-15,-5-2-179 16,4-5 5-16</inkml:trace>
  <inkml:trace contextRef="#ctx0" brushRef="#br1" timeOffset="-109683.13">3313 12872 609 0,'0'0'155'0,"0"0"-73"15,17-79 30-15,-3 54-16 0,3 3-25 16,5 5-51-1,2 4 19-15,0 6 1 0,3 7-24 16,-2 0 37-16,2 5-28 16,0 13 25-16,-3 5 3 15,-5 4-47-15,-4-1 35 16,-3 0-32-16,-9-1-1 16,-3-1-7-16,0-1-1 15,-6-5 0 1,-6-2 8-16,-1-6 6 15,2-5-14-15,2-2 0 0,4-3 6 0,-3 0 20 16,5-7-2 0,0-13-11-16,3-7-13 0,0-9 12 15,6-7-12-15,12 0 0 16,0 3 1-16,4 9-7 16,0 9 6-16,2 6 0 15,-7 7-6-15,-5 8 11 16,1 1-6-16,-4 0 1 15,0 3-11-15,3 8-5 16,-3 2 11-16,4-2 5 16,-4 0-11-16,2-2 7 15,-1-4 4-15,1-2 0 0,1-3-21 16,4 0 11 0,4 0 10-16,0-13 0 0,1-2-9 15,-6-4-8 1,-2 0 10-16,-5 1-9 0,-2 3-3 15,-6 6 14-15,0 4 5 16,0 5 0-16,-3 0-7 16,-12 0-2-16,-7 16 9 15,-5 8 0-15,0 4 9 16,10 3 1-16,7-3-10 16,7-3 0-16,3-4-1 15,5-6 7-15,17-5-6 16,8-6 0-16,4-4 9 15,2 0-16-15,4-11 7 16,-3-7-100-16,-2-5-92 0,-4-5-283 16</inkml:trace>
  <inkml:trace contextRef="#ctx0" brushRef="#br1" timeOffset="-109143.52">4479 12528 478 0,'0'0'21'15,"0"0"67"-15,0 0-18 0,0 0-35 16,0 0 29-16,86-40-27 15,-74 30-2-15,-6 0 54 16,-5 0-37-16,-1 0 39 16,0 2-7-16,0 1-53 15,-14 2 7-15,-9 2-23 16,-10 3-13-16,-4 0 32 16,-2 5-14-16,8 6 16 15,9 2-10-15,8-3-15 16,11 1-10-16,3 2-1 0,0 4 3 15,6 3-9 1,15 2 6-16,4 4 0 0,4 1-1 16,1-1 16-1,-2 1-15-15,-4-4 0 0,-5-2 0 16,-7-6-5 0,-6-4 11-16,-4-2-6 0,-2-5 26 15,0 1-24-15,-5-1 29 16,-12 2-3-16,-2-2-24 15,0 0 9-15,7-1-13 16,4-3 0-16,4 1-1 16,4-1-63-16,0 0-35 15,4 0-83-15,13 0-179 16,7-11-228-16</inkml:trace>
  <inkml:trace contextRef="#ctx0" brushRef="#br1" timeOffset="-108627.79">4750 12615 662 0,'0'0'180'16,"0"0"-109"-16,0 0 77 15,0 0-89-15,0 0-12 16,0 0-30-16,13 45 45 16,-11-5 1-16,-1 3-20 15,-1 3 7-15,0-6-17 0,0-3-32 16,0-5 29-1,0-2-30-15,0-5 0 0,0-9 1 16,0-3 11-16,0-8-12 16,2-2 0-16,-1-3 0 15,-1 0 4-15,2 0-2 16,-1 0-2-16,1-1 11 16,-1-10-1-16,1-9-10 15,-2-4 0-15,3-6-1 16,0-5-9-16,4-10 10 15,4-7 0-15,1-6-11 16,2 1 5-16,3 8 6 16,4 11 0-16,-2 14-3 15,4 8-3-15,-1 8 6 16,5 5 0-16,-5 3 2 16,-4 0 4-16,-6 0-6 15,-8 2 0-15,-2 6 5 0,-2 6-5 16,0 1 2-16,-10 7 2 15,-5-1 6-15,-6-1-10 16,6 1 0-16,-3 0-2 16,3-1-7-16,0-2-32 15,8-1-64-15,5-4-123 16,2-5-34-16,5-2-194 16</inkml:trace>
  <inkml:trace contextRef="#ctx0" brushRef="#br1" timeOffset="-107774.77">5341 12540 313 0,'0'0'307'0,"0"0"-234"15,0 0 55-15,0 0-10 16,0 0-23-16,0 0-16 16,-33-50-6-16,15 50-22 0,-4 0 6 15,-2 0 3-15,3 11-30 16,-3 6 23-16,5 4-38 15,2 3-3-15,5 0 1 16,6 3 2-16,6-5-15 16,0-1 0-16,0-1 7 15,5-4-20-15,8-5 13 16,4-4 0-16,2-6-2 16,6-1-6-16,1-4-2 15,4-17 10-15,-2-7-12 16,0-5-5-16,-5-3 14 15,-4 3 3-15,-7 6-3 0,-9 11 20 16,0 7-16-16,-3 6 35 16,0 3-31-16,0 0-3 15,0 5-2-15,-9 14 0 16,-2 3 16 0,1 6-8-16,6-1 3 0,2-4-11 15,2 3 0-15,0-4-8 16,2-3 8-16,8-4-11 15,2-5 2-15,5-5-69 16,-1-5-39-16,2 0 13 16,4-1-30-16,2-16-5 15,0-5-56-15,-3-2 32 16,0-5-4-16,-7 3 105 16,-3 2 62-16,-5 4 184 0,0 4-20 15,-6 8 9 1,2 1-10-16,-2 4-24 0,0 2-11 15,0-1-36-15,0 2-16 16,0 0-31-16,0 0-38 16,0 0 28-16,0 5-35 15,0 13 2-15,-5 6 61 16,-1 2-62-16,3 1 16 16,3 0-7-16,0-1 4 15,0-2-10-15,0-6-4 16,0-5 0-16,0-2-11 0,11-4 10 15,2-3-34 1,5-2-7-16,10-2-59 16,-1-4-10-16,7-15-37 0,-4-6-86 15,-3 0-24 1,0 0-45-16</inkml:trace>
  <inkml:trace contextRef="#ctx0" brushRef="#br1" timeOffset="-107237.45">5833 12605 236 0,'0'0'185'0,"0"0"-38"0,0 0-31 16,0 0 34-16,0 0-6 15,0 0 3-15,21-28-47 16,-21 28-78-16,0 0 25 16,0 0-29-16,0 3-3 15,0 5 43-15,3 0-41 0,0-3-5 16,0 1 1-16,6-2 2 16,-2-3-5-16,2 1 5 15,3-2-13 1,3 0 25-16,0 0-20 0,0-7-7 15,3-4 6-15,-3-4 4 16,1-2-1-16,2-1-9 31,-3-2 8-31,-3 1-13 0,-3-4 5 0,0 1 0 16,-6 3-3-16,-2 2 18 16,-1 4-4-16,0 3 4 15,0 3-14-15,-3 0 33 16,-8 1-34-16,-6 4 0 0,2 2-8 15,-6 0 18-15,2 2-10 16,-3 16 0 0,-1 6 6-16,2 1-11 15,0 6 5-15,6 2 0 0,2 0 6 16,7 1 11-16,3-1-14 16,3-5-3-16,0-3 11 15,11-2-22-15,8-5 11 16,6-4 0-16,3-7 4 15,5-5 6-15,6-2-10 16,3-3 0-16,1-14 9 16,-1-5-26-16,-3-5 17 15,-6-6-25-15,-6-3-2 16,-8-1-121-16,-10 3-86 0,-3 6-442 16</inkml:trace>
  <inkml:trace contextRef="#ctx0" brushRef="#br1" timeOffset="-84437.85">464 14335 371 0,'0'0'33'0,"0"0"50"15,0 0 23-15,0 0-7 16,0 0-41-16,0 0 64 16,0 0 49-16,-5-83-64 15,5 67 20-15,0 4-30 16,0 3-49-16,0 5 35 0,0 2-73 15,0 2 30-15,0 0-40 16,-6 0 1 0,3 16-4-16,-4 11-21 0,2 8 24 15,4 3 9-15,1-4 1 16,0-7-10-16,0-10 0 16,0-7-4-16,9-6-19 15,4-4 23-15,9-4 0 16,10-20 8-16,2-10 4 15,-1-7-12-15,-5 2 0 16,-13 5 16-16,-6 9-18 16,-6 14 2-16,-3 8 0 0,0 3-6 15,0 2 6 1,0 20-29-16,0 10 25 0,-3 5 4 16,-1 3-2-16,-1-6 2 15,2-3-1-15,3-4-11 16,0-6-63-1,0-4-40-15,0-10-61 0,0-7-90 16,5 0-31-16</inkml:trace>
  <inkml:trace contextRef="#ctx0" brushRef="#br1" timeOffset="-84045.86">666 13978 607 0,'0'0'124'0,"-61"-72"-45"0,20 47 86 0,-1 10-18 16,-2 8-84 0,-3 7-15-16,-1 13 33 0,-1 21-45 15,-6 18 1-15,1 11 25 16,3 9-47-16,8 5 30 16,13 5-36-16,15 1 4 15,12-4-12-15,3-4 3 16,18-6-4-16,12-8 0 15,6-12 5-15,7-10-7 16,5-13 2 0,13-13 0-16,7-11-5 0,4-2 15 15,6-22-10-15,-5-19 0 16,-6-15 14-16,-6-18-14 16,-22-15 0-16,-11-9 1 15,-23-2 10-15,-5 11-5 0,-24 15-6 16,-18 25 0-16,-6 18-28 15,-7 18 0-15,-6 13-11 16,9 11-39-16,10 20-14 16,15 6-167-16,24 1-162 15</inkml:trace>
  <inkml:trace contextRef="#ctx0" brushRef="#br1" timeOffset="-82090.51">1614 14127 602 0,'0'0'22'15,"0"0"-11"-15,0 0 38 16,0 0-39-16,0 0 53 16,0 0 87-16,12-8-32 15,-9-6-30-15,0-2-44 16,-2-4-24-16,-1-3 32 16,0 2-30-16,0 1 7 15,-9 3 19-15,-10 6-45 16,-5 2 20-16,-7 8-23 0,-2 1 6 15,-3 0-3-15,-1 15-3 16,-1 5 0-16,7 0-2 16,4-1 19-16,8 1-17 15,10 0 0 1,6-1-1-16,3 2-21 0,3 0 19 16,21 4 3-16,0 1 10 15,11 0 4-15,1 1-14 16,-3-1 0-16,-3-1 8 15,-3 0-17-15,-12 0 9 16,-6 1 0-16,-9 1-2 16,0 0-2-16,-3-3 4 15,-17-5 0-15,-8-2 8 16,-2-2 1-16,-4-5-9 0,-1-5 0 16,0-5 5-16,2 0 7 15,5-7-12-15,2-13 0 16,1-4-4-1,4 2-1-15,10 4-8 0,4 6 13 16,4 8-4-16,3 4 8 16,0 0-8-16,0 6-7 15,10 11 1-15,12 4 4 0,9 0 6 16,9-4 0 0,8-3-10-16,4-5 4 0,0-7 1 15,-1-2-11 1,1-2-30-16,-3-16 32 15,-4-7-43-15,-4-4-13 16,-3-8 53-16,-5-8-35 0,-2-6-4 16,-7-8 23-1,-7-1-9-15,-7 4 42 0,-4 10 1 16,-6 7-1-16,0 10 93 16,0 9-32-16,0 6 23 15,0 7-2-15,-7 2-26 16,1 5 7-16,-5 0-62 15,-5 15 11-15,-5 17-9 16,-8 13-2-16,1 10 25 16,9 5 6-16,7 0-21 0,6-2 14 15,3-6-25 1,3-8 7-16,0-9-14 0,10-9 7 16,4-14 0-1,2-8-1-15,5-4 11 0,15-11 4 16,6-17 0-1,1-10-10-15,0-6 4 0,-10 2-8 16,-8 7 0-16,-7 12 0 16,-6 10 14-16,-6 9-14 15,-6 4 0-15,0 0-12 16,0 6 8-16,0 11-31 16,8 5 35-16,-1 2 0 0,8-1 13 15,-3-3-18 1,9-5 5-16,1-4-57 15,5-5 16-15,7-6-28 0,-1 0 3 16,6-7-21 0,-3-13-43-16,-5-5 13 0,-7-5 25 15,0-1 49-15,-12 0 43 16,-6 1 8-16,-6 7 34 16,0 6 60-16,0 5-8 15,-11 8 0-15,-8 4-2 16,-2 0-89-16,-9 17 28 15,-1 10-15-15,-1 6 13 16,4 3 25-16,13-3-51 16,8-3 12-16,7-5-15 15,0-7-2-15,12-7-11 0,9-7 13 16,2-4 0 0,6-4 4-16,-1-16 9 0,-2-7-13 15,-4-3 0-15,-3 0 5 16,-7 0-10-16,-4 10 5 15,-4 9 0-15,-4 9-3 16,0 2 3-16,0 15-18 16,-9 10 17-16,2 5 1 15,4-2 12-15,3-4-12 16,0-5-4-16,10-7-7 16,13-6 11-16,2-6 0 15,8 0 0-15,-2-9-34 16,-1-10 33-16,-3-3-25 15,-9 1 26-15,-5 8-5 0,-4 5 16 16,-6 7 4-16,-3 1 11 16,0 0-21-16,0 15-9 15,0 13 8-15,0 9 25 16,0 6 12-16,0 3-36 16,0-3 31-1,0 2-17-15,0-8-13 0,0-3 4 16,0-5-10-16,0-9 0 15,0-2-1-15,0-8 9 16,0-6-8-16,0-3 0 0,2-1 6 16,-1-5 20-16,2-21-18 15,3-13-4-15,-2-14-2 16,1-13 5 0,1-7-7-16,0-2 0 0,7 6-22 15,1 14 19-15,5 15-5 16,8 13 8-16,0 12-12 15,3 9 8-15,-3 6 4 16,-2 1 0-16,-7 19-12 16,-12 7 6-16,-6 4 4 15,0 5 2-15,-21 0-7 16,-4-5 12-16,-8-1-7 0,0-5 2 16,9-5-13-1,8-7-33-15,8-8-69 0,8-5-36 16,0-4-46-1,8-19-129-15</inkml:trace>
  <inkml:trace contextRef="#ctx0" brushRef="#br1" timeOffset="-81697.48">2903 14215 730 0,'0'0'38'15,"0"0"-25"-15,0 0 49 16,0 0 11-16,0 0-39 15,0 0-11-15,33 27-4 16,-23-25-16-16,7-2 19 16,2 0 8-16,3 0 1 0,1-10 10 15,5-5-28-15,-4-2 2 16,1-1 9 0,-8-3-24-16,-1 4 27 0,-7 0-13 15,-6 4-1-15,-3 6 34 16,0 3-39-16,-18 4 8 15,-15 3-16-15,-8 15 4 16,-1 9 0-16,3 9-4 16,9-1 9-16,11 0 18 15,10-4-23 1,9-7 2-16,1-4 0 0,19-7 4 16,11-5 5-16,8-5-10 15,1-3 2-15,2 0-14 16,1-14-16-16,-4-6-99 0,-2-7-163 15,-4-9-662 1</inkml:trace>
  <inkml:trace contextRef="#ctx0" brushRef="#br1" timeOffset="-80975.02">3743 14043 636 0,'0'0'22'0,"0"0"92"15,0 0-43-15,0 0-37 16,0 0 11-16,0 0-31 15,-87-42 32-15,76 22 30 16,0 1-65-16,8 3 48 16,-2 2-18-1,2 5-11-15,0 2 14 0,1 5-13 16,0 2 13-16,2-2-11 16,0 2-32-16,0 0 1 15,0 0-2-15,0 7 0 0,7 4-7 16,13 0 15-16,8-2-8 15,8-4 0-15,4-5-18 16,2 0 10 0,-3-2-37-1,-3-17 12-15,-5-3-20 0,-7-6-45 0,-2-5-4 16,-4-5 7 0,-7-2 42-16,-5 3 47 0,-3 1 6 15,-3 11 9-15,0 9 76 16,0 8 17-16,0 5-4 15,0 3-12-15,-3 0-83 16,-5 7 13-16,-5 17-2 16,4 10 18-16,-3 12 39 0,2 11-24 15,-1 5 8 1,5 4-7-16,-3-1-29 0,0-4 17 16,2-4-10-1,-4-1-23-15,4-5 28 0,-2-5-25 16,3-6-3-16,0-6 2 15,3-8 8-15,1-5-7 16,2-6-6 0,0-4 3-16,0-2-8 0,0-5 5 15,0-1 0-15,0-3-1 16,0 0-2-16,0 0 2 16,0 0-25-16,0 0-52 0,6-6-12 15,6-8-119 1,3-5-194-16</inkml:trace>
  <inkml:trace contextRef="#ctx0" brushRef="#br1" timeOffset="-80629.36">3525 14184 1038 0,'0'0'49'16,"0"0"-29"-16,0 0-20 15,0 0 33-15,87 9 11 0,-32-11-17 16,3-13-22-1,6-4 5-15,0-1-10 16,-4 2 12-16,-3 1-18 0,-11 4 6 16,-13 1-2-1,-6 4-26-15,-8 3-62 0,-5 4-95 16,-1 1-89-16</inkml:trace>
  <inkml:trace contextRef="#ctx0" brushRef="#br1" timeOffset="-80253.49">4200 14087 595 0,'0'0'168'16,"0"0"-153"-16,0 0 33 15,0 0 39-15,0 0-27 16,0 0-35-16,28 20 37 16,-15-20-35-16,1 0-7 15,3 0-5-15,2-2-9 16,1-7-6-16,-2-3 0 15,-3-1 6-15,-4-1-3 16,-4 1-3-16,-6-1 1 16,-1 3 54-16,0 3-31 0,-7 2 39 15,-11 5-31-15,-6 1-25 16,-4 0 23-16,1 10-17 16,-1 6 7-1,8 4 28-15,1 0-38 0,8 1 20 16,7-1-30-16,2 1 16 15,2-1-15-15,0 1-1 16,6-1 0 0,8 1-3-16,7-4 3 0,-3-3-33 15,7-4-23-15,5-6-42 16,6-4 35-16,4 0-102 16,0-11-95-16,-1-12-47 15</inkml:trace>
  <inkml:trace contextRef="#ctx0" brushRef="#br1" timeOffset="-78769.28">4644 14019 635 0,'0'0'144'15,"0"0"38"-15,0 0-36 0,0 0-88 16,0 0-26-16,0 0 7 16,-91 31 31-16,67-7-33 15,2 3 11-15,10-2-13 16,3-2-28-16,6-5 2 15,3-3-9-15,0-6-1 16,3 0-8-16,12-5 9 16,4-1 0-16,1-3-3 15,2 0-8-15,-4 0 10 16,-3 0-5-16,-2 0-12 0,-2 0 8 16,-4-2 5-1,-2 1 5-15,-4 1-7 16,-1 0 12-16,0 0-8 0,2 0 3 15,2 0-2-15,-1 0-11 16,3 0 13-16,3 0 0 16,7 0-3-16,1-3 15 15,2-5-12-15,3-3 0 16,-2-4-4-16,2-2-8 0,-1-3 9 16,-1-2 3-16,-1-5-18 15,-2-5 10 1,-3-6 8-16,-3-5 0 15,-1-2 8-15,-1-2-17 0,0 7 9 16,-1 4 0-16,-3 8 19 16,-2 10-18-16,-3 4 34 15,0 5-2 1,0 5-11-16,0 3 27 0,0 1-49 16,0 0 0-16,-8 5-1 15,-4 15 18-15,-2 9-12 16,1 8 11-1,1 4-12-15,2 2 23 0,2-4-23 16,5-1 0-16,0-4 4 16,3-3 1-16,0-5-10 15,0-2 1-15,11-5-3 16,5-5-11-16,2-4 14 0,7-7 0 16,2-3-9-16,1 0-8 15,2-4 1-15,0-10-1 16,-2-3-11-16,-1-3 25 15,-2-1-7-15,-3-5 10 16,-5 0-5-16,-3-1 17 16,-4 1-12-16,-2 7 7 15,-5 5-2-15,-3 5 35 16,0 7-14-16,0 2 1 16,0 0 13-16,0 0-35 0,0 0-5 15,-6 12 0 1,-2 8 4-16,-4 5 11 0,5 2-14 15,4-2 3-15,1-1-7 16,2-2 8-16,0-2-5 16,6-5 0-16,8-4-2 15,4-4-5-15,4-7 7 16,3 0 0-16,4 0-10 16,2-17-9-16,2-4 10 15,-9-4 1-15,0-5-15 16,-8 1 22-16,-7 3 1 15,-3 3 0-15,-3 9 4 16,2 6 6-16,-5 5-10 0,0 3 24 16,0 0-15-1,0 0-10-15,0 11 1 16,0 9 0-16,0 4 1 16,0 0 0-16,0 0-1 0,0-6 0 15,1-2 9 1,9-5-9-16,1-4 0 0,1-4 4 15,6-3-7-15,1 0 3 16,2-4 0-16,4-13-1 16,4-5 3-16,-1-4-4 15,6-4 2-15,-5 3 0 16,-4 8-12-16,-10 6 12 16,-5 10 0-16,-5 3-2 15,-1 0-17-15,1 7 19 0,1 9-1 16,1 2 8-16,1-1-15 15,1-1 8-15,1-5 0 16,2-1-7 0,5-5 14-16,3-3-7 0,4-2 0 15,3 0 12-15,1-6-23 16,2-9 11-16,0-5 0 16,-4-2-10-16,-3-3 12 15,-3-4-2-15,-10-1 0 16,-4 2 10-16,-4 5-23 15,-2 9 13-15,0 7 0 16,0 6-1-16,-11 1-4 16,-4 3 5-16,-4 16 0 0,0 9 7 15,3 6-14-15,6 3 7 16,7-1 0-16,3-1-5 16,0-7 18-1,9-4-13-15,9-4 0 0,7-8 0 16,8-3-8-16,0-8 8 15,6-1-11-15,4-1 8 16,0-15-81-16,-1-4-20 16,-3-4-114-16,-6-1-138 15</inkml:trace>
  <inkml:trace contextRef="#ctx0" brushRef="#br1" timeOffset="-78445.19">4760 13775 1237 0,'0'0'25'16,"0"0"-23"-16,124-51 15 0,-42 33-6 15,5 3-3-15,-2 1-8 16,-6 1-31-1,-8 0-86-15,-11-4-329 0</inkml:trace>
  <inkml:trace contextRef="#ctx0" brushRef="#br1" timeOffset="-68527.91">1481 15106 663 0,'0'0'114'0,"0"0"-91"0,0 0 4 15,0 0 57-15,0 0-69 16,0 0 69-16,0 0-28 15,39-74 24-15,-39 66 0 16,0-4-70-16,0 2 40 0,-3-1 0 16,-6 2-32-1,-6 0 20-15,2 4-32 0,-5 2 3 16,3 3 26-16,-3 0-32 16,0 0 13-16,-3 12-14 15,-1 12 13-15,1 7-13 16,0 3 0-16,7 1-2 15,6-1 0-15,8-3 1 16,0-4-1-16,1-3 0 16,17-5-6-16,6-8 6 15,4-6 0-15,6-5 0 16,2 0 2-16,2-16 4 16,-4-13-6-16,2-8 0 15,-5-13-10-15,-7-8-1 0,-2 0 11 16,-8 5 0-1,-4 11-7-15,-7 17 24 16,0 8-17-16,-3 10 19 0,0 7-9 16,0 0-2-1,0 19-8-15,-9 18 0 0,-1 15 6 16,2 2-2-16,4-1-1 16,1-7-3-16,3-6 15 15,0-8-19-15,0-6 4 16,6-9-4-16,6-6-6 15,1-7 18-15,5-4-8 16,3 0 8-16,9-22 3 16,4-10 1-16,7 0-12 0,-3 2 0 15,-8 8-4 1,-12 7 4-16,-8 10 0 0,-8 3-1 16,-2 2-11-1,1 3 11-15,1 13-18 0,4 5 13 16,0 2-3-16,3-1-14 15,9-2-52-15,2-2-8 16,6-3-69 0,1-6 23-16,1-6-69 0,2-3-20 15,3-3 4 1,-2-13-78-16</inkml:trace>
  <inkml:trace contextRef="#ctx0" brushRef="#br1" timeOffset="-68000.86">2206 15143 118 0,'0'0'258'0,"0"0"-145"15,17-92 19 1,-17 68 56-16,0 6-87 0,-3 7 56 15,-8 7-36 1,-5 4-100-16,-2 0 34 0,-6 15-25 16,-3 14-20-16,3 6 47 15,5 0-26-15,4 1-9 16,6-5-18-16,7-4 2 16,2-6-12-16,0-6 3 15,14-5 2-15,7-6-15 16,-3-4 16-16,6 0 0 15,1-11-5-15,2-13 3 16,-2-4 2-16,-4-3 0 0,0 1 5 16,-6 6-2-1,-9 8 4-15,-5 8 0 16,-1 8 56-16,0 0-45 16,0 0-13-16,0 18-5 0,-6 8 0 15,2 4 15 1,4 0-15-16,0-1 0 15,9-5-1-15,12-4 0 0,6-5 1 16,6-7 0-16,2-6 2 16,1-2-10-16,0-3 8 15,-3-17-6-15,-5-5 1 16,-1-5-1-16,-9-1 6 16,-8 3 0-16,-2 8 4 15,-7 6 5-15,-1 9-5 16,0 3 22-16,0 2-26 0,0 0 0 15,0 10-3-15,-6 9-1 16,3 0 8-16,3-1-15 16,0-1 11-16,0 0-34 15,0-2-24-15,3-4-107 16,5-3-42-16,4-8-75 16,1 0-134-16</inkml:trace>
  <inkml:trace contextRef="#ctx0" brushRef="#br1" timeOffset="-67713.36">2630 14887 383 0,'0'0'447'15,"0"0"-413"-15,0 0 98 0,-97-13-16 16,80 28-55 0,3 1-39-16,8-3 19 0,6 0-41 15,0-6-3-15,3-4-1 16,13-3 8-16,2 0 8 15,7-13 0-15,-1-6-8 16,-3-1 6-16,-9 0-10 16,-3 5 1-16,-6 5 9 15,-3 6-5-15,0 4-10 16,-9 0-6-16,-12 13-32 16,-3 11-71-16,-4 4-93 15,4 3-68-15,8-1-357 16</inkml:trace>
  <inkml:trace contextRef="#ctx0" brushRef="#br1" timeOffset="-67383.58">2684 15019 726 0,'0'0'153'0,"0"0"-129"16,0 0 121-16,0 0-63 15,31 81 3-15,-28-50-33 16,-3-1-16-16,0-7-7 15,0-1-21-15,-3-9 8 16,-3-5 0-16,6-5-15 16,0-3 21-16,0 0-7 15,0-4 28-15,3-20 4 0,15-12-45 16,3-5 6-16,7-1-8 16,-4 10 2-16,1 8-12 15,-5 12 10-15,-2 12-3 16,-5 0-2-16,-1 16-1 15,-3 10 6-15,-1 1 0 16,-3 3 3-16,-2-1-3 16,0-3 0-16,0-2-6 15,3-3-1-15,2-3-141 16,2-6-31-16,4-8-209 16</inkml:trace>
  <inkml:trace contextRef="#ctx0" brushRef="#br1" timeOffset="-66649.34">3537 14961 993 0,'0'0'44'0,"0"0"87"15,0 0-49-15,0 0-38 16,0 0-9-16,-82 51 38 16,60-22-5-16,2 0-36 15,4-1 6-15,10-1-32 16,4-1 2-16,2-2-16 16,0-6 3-16,11-2 5 0,10-5 0 15,4-7-18-15,3-4 16 16,5 0 1-1,0-10-24-15,0-10 24 0,-3-5-13 16,-7 0 14-16,-6 2 11 16,-5 6-6-16,-8 7 0 15,-2 7 7-15,-2 3-4 16,0 0 11-16,0 0-19 16,0 6-11-16,-5 11 6 15,4 4 10-15,1 2-4 16,0-4-1-16,1-2-1 15,13-1 1-15,5-4 0 16,8-7 2-16,1-3-2 0,5-2 0 16,6-6 0-16,-2-13-6 15,-2-5 5-15,-7-2 1 16,-6-4 3 0,-10-1 0-16,-10 3 11 15,-2 1-10-15,-5 6-4 0,-18 8 0 16,-10 7-18-16,-3 6 13 15,0 3-11-15,6 17-17 16,8 1-34-16,11 2-40 16,11-2-88-16,0-3-141 15,14-5-78-15</inkml:trace>
  <inkml:trace contextRef="#ctx0" brushRef="#br1" timeOffset="-65707.86">4250 14953 792 0,'0'0'218'0,"0"0"-134"16,0 0 16-16,0 0-37 16,0 0-42-16,-95 44 35 15,68-19 18-15,3 2-31 16,7 1 5-16,6-1-41 15,5-4-1-15,6-3-10 16,0-6 4-16,4-5 0 16,14-3 0-16,7-6 13 0,5 0 5 15,6-6-18 1,3-13 12 0,-2-8-25-16,-2-7 12 0,-4-8 1 0,-4-5-11 15,-8-2 15-15,-2 5-4 16,-10 10 0-16,-7 10 4 15,0 10 7-15,0 5-4 16,0 7-2-16,0 0 22 16,-5 2-19-16,0 0-7 15,-6 3-1-15,-1 15 0 16,-3 12 3-16,3 4-3 16,6 6 0-16,2 0 0 15,4-1 0-15,0-5 0 0,15-8 0 16,5-3-8-16,0-6-4 15,7-6 9 1,3-5-1-16,-2-6-1 0,5 0-14 16,-2-4 16-16,-1-16-25 15,0-4-19-15,-8-3 38 16,-1-4-13-16,-6 0 19 16,-6 1-4-16,-3 6 14 15,-4 6-4-15,-2 6 20 16,0 5-22-16,0 2 46 15,0 2-42-15,0 3-3 16,0 0-2-16,-8 0-4 16,2 8 4-16,-2 9-4 15,0 5 16-15,3 3-13 16,5 0 1-16,0-1-3 0,0-2-7 16,7-7 8-16,4-1 2 15,6-4-4-15,3-4 6 16,6-5-4-16,0-1 2 15,3 0-12-15,-1-17 5 16,3-5-13-16,-1-8 6 16,0-8 8-16,0-7-42 15,-7-6-7-15,-4 3 25 16,-12 9 30-16,-7 15-1 0,0 12 2 16,-3 11 48-1,-17 1-45-15,0 4 11 0,1 16-13 16,11 8-2-1,8 7-10-15,11 8 2 0,17 3 9 16,6-5-1-16,-4-9 19 16,-9-7-1-16,-9-12 47 15,-7-5-26-15,-5-3-16 16,0 0 7-16,-3 2-30 16,-19-1 0-16,-9 3 0 15,-3 1-9-15,-6-1-95 16,7-2-112-16,9-3-855 15</inkml:trace>
  <inkml:trace contextRef="#ctx0" brushRef="#br1" timeOffset="-65443.52">5257 15193 1047 0,'0'0'121'0,"0"0"-101"15,0 0-20-15,0 0-72 16,0 0-571-16</inkml:trace>
  <inkml:trace contextRef="#ctx0" brushRef="#br1" timeOffset="-62169.69">1745 15694 870 0,'0'0'26'16,"0"0"-7"-16,0 0 130 0,0 0-75 16,0 0-60-16,0 0 16 15,0 0 21-15,0-32-48 16,0 32 33-16,-3 0-36 16,-1 11 18-16,-4 16-18 0,1 11 3 15,-2 10 4-15,0 3 30 16,3 3-31-16,3 5 18 31,3 1-4-31,-3 4-15 0,3-1 34 0,0 1-32 16,0-4 3-16,0-3-1 15,0-5 10-15,-3-3-5 16,0 0-14-16,-2 0 13 16,-3-3 1-16,0 2-14 15,-1-4 0-15,3-3 15 16,-1-1-6-16,-1-4-4 15,1 3-5-15,-1-3 11 16,1-1-5-16,-2-4-6 16,3-1 0-16,0-6 0 15,1-4 13-15,1-8-13 16,3-5 0-16,-1-5 7 0,2-2-10 16,0 0 3-16,0 0 0 15,0 0-5-15,0 0-1 16,0 0-7-16,0 0-25 15,0 0-57-15,0-2-16 16,3-14-50-16,9-11-202 16</inkml:trace>
  <inkml:trace contextRef="#ctx0" brushRef="#br1" timeOffset="-61530.07">1621 16102 779 0,'0'0'19'0,"0"0"37"16,0 0 92-16,0 0-91 16,0 0-10-16,0 0-20 0,-5-4-7 15,15 4 4 1,15 0-20-16,14 0 53 0,6 0-31 15,10 6-25-15,5 2 18 16,-2 0-19-16,-5-2 0 16,-15-2-6-16,-16-3 17 15,-11 1-11-15,-8-2 0 16,-3 0 7-16,0 0-2 16,0 0-1-16,0 0 20 15,0 0-3-15,0 0-11 16,0 0-4-16,0 0-6 15,1 0 10-15,-1 0-24 16,0 0 2-16,0 3-56 16,0-2-27-16,0 2-132 0,0 1-60 15,0 0-323-15</inkml:trace>
  <inkml:trace contextRef="#ctx0" brushRef="#br1" timeOffset="-59194.9">2615 15884 416 0,'0'0'195'0,"0"0"-185"15,0 0 0 1,0 0 19-16,0 0-7 0,0 0-15 16,0 0 43-16,24 0 13 15,-18 0-15-15,-2 0 20 16,-1 0-25-16,0 0 13 16,-1 0-1-16,4-4-39 0,1-1 18 15,-4-2-26-15,3 1-4 16,-6 2 26-16,0 0-19 15,0 1 28 1,-9 2 7-16,-7 1-24 16,-8 0-20-16,-7 0 1 0,-2 13 2 15,-3 8 31-15,-1 6-27 16,2 3 18-16,4 2 11 16,4 0-33-16,6-3 24 15,11 1-26-15,7-3 7 16,3-3-20-16,4-2 9 15,20-4 1-15,12-3 7 16,9-7 4-16,4-5-3 16,-4-3-8-16,-4 0 4 0,-9-3 0 15,-11-4-4-15,-8 1 0 16,-8 3-2 0,-2 2 8-16,-3 1-15 0,0 0 3 15,0 0-55-15,1 0 7 16,1 0-53-16,2-4-38 15,6-3-56-15,1-5-180 16</inkml:trace>
  <inkml:trace contextRef="#ctx0" brushRef="#br1" timeOffset="-58679.9">3145 15833 548 0,'0'0'40'0,"0"0"-3"15,0 0 98-15,0 0-40 16,0 0-33-16,0 0 61 0,0-25-32 16,0 25-45-16,-5 0 19 15,-7 0-54-15,-4 0-2 16,-8 12-1-16,-3 11 5 15,-4 7-2-15,5 4 25 16,1 2-31-16,6-4 41 16,5-1-36-16,7-4-9 15,7-2 6-15,0-2 3 16,0-3-10-16,10-3 0 16,5-2 9-16,3-1-8 0,4-3-1 15,4-2 0 1,4-5-5-16,4-4-36 0,3 0-29 15,5-4-48 1,0-13-138-16,-5-2-214 0</inkml:trace>
  <inkml:trace contextRef="#ctx0" brushRef="#br1" timeOffset="-58263.67">3336 16025 852 0,'0'0'81'0,"0"0"-75"0,0 0 114 16,0 0-100-16,0 0-11 16,0 0 21-16,-8 4-28 15,23 1 13-15,3 4 26 16,12-2-40-16,3-3 32 16,1 0-31-16,6-3 10 15,-7 1-14-15,-5-2 2 0,-7 0-3 16,-1 0-19-16,-5 0-89 15,-2-6 28-15,-4-4-30 16,-1-4-27-16,-3-1 25 16,-5-1-60-16,0 1-132 15</inkml:trace>
  <inkml:trace contextRef="#ctx0" brushRef="#br1" timeOffset="-58047.12">3631 15962 370 0,'0'0'117'0,"0"0"0"0,0 0 13 15,0 0-77-15,0 0 10 16,0 0 22-16,-72 0-43 15,72 0 7-15,0 0-49 16,0 6-16-16,8 4 16 16,10 4 24-16,3 0 3 15,1 3 40-15,-4-3-43 0,-5 0 23 16,-8-1-7 0,-5-2-28-16,0 0 21 0,-9 2-16 15,-6 0 2-15,3 0-19 16,0-4-6-16,3-2-93 15,3-3-171-15,6-4-472 16</inkml:trace>
  <inkml:trace contextRef="#ctx0" brushRef="#br1" timeOffset="-56424.38">4528 15913 391 0,'0'0'74'15,"0"0"-64"-15,0 0 74 0,0 0 0 16,0 0-15-16,0 0-9 0,9-2 21 16,-8-2-41-1,2-3 8-15,0 1 24 16,-2-1-27-16,-1 0 19 15,0 0-31-15,0 0-12 0,0 3 53 16,-5 0-61-16,-4 2 21 16,-2 1-20-16,-5 1-5 15,-2 0 0-15,-6 0-3 16,-1 7-5-16,1 7 19 16,-3 4-20-1,3 2 0-15,2 0 13 0,4-3-10 16,7-2 8-16,7-3-11 15,2-1-1-15,2-3-12 16,0-2 13-16,0 1 0 0,6-1-4 16,8 1 23-16,8-1-17 15,5-1-2-15,4 2 10 16,1 0-15 0,2 3 5-16,-4 4 0 15,-2 0-5-15,-1 5 15 0,-5-1-10 16,-5 2 0-16,-4-2 5 15,-7-2-15-15,-4-1 10 16,-2-3 0 0,0 0-10-16,-5-1 22 0,-8-1-8 15,-5 0 9-15,-3-6-6 16,2-4 11-16,2 0-18 16,-2 0 0-16,7-5 4 15,-3-5-4-15,6 1-14 0,3 5-4 16,6 1-61-16,0 1 34 15,0-1-118-15,6-4-120 16,16-1-272-16</inkml:trace>
  <inkml:trace contextRef="#ctx0" brushRef="#br1" timeOffset="-55867.13">4914 15938 757 0,'0'0'22'0,"0"0"101"15,0 0 44-15,0 0-138 0,0 0 38 16,0 0-4-16,-12-11-33 15,11 11 10-15,-1 0-37 16,1 2-2 0,-4 10 10-16,-1 6-9 0,-1 3 37 15,4 5-10-15,0-1-15 16,3 2 19-16,0 1-32 16,0 1 12-16,0-1-3 15,0 0 2-15,0-5-10 16,0-4-2-16,0-5 6 15,0-4-8-15,0-4 2 16,0-2 0-16,0-2-1 16,0-2 10-16,0 0-17 15,0 0 8-15,0 0-74 0,0 0-20 16,3-2-53-16,4-11-118 16,1-2-213-1</inkml:trace>
  <inkml:trace contextRef="#ctx0" brushRef="#br1" timeOffset="-55492.11">4918 15911 166 0,'0'0'370'0,"0"0"-299"0,0 0 17 15,0 0 11 1,0 0-2-16,-1-86-63 16,7 66 34-16,6 2 3 0,3 1-38 15,3 2 12-15,4 5-21 16,0 3-1-16,2 7 13 16,-1 0-28-16,1 3 15 15,-4 17-13-15,-6 5-4 16,-6 4 20-16,-8 3-15 15,0-3-7 1,-17-1 20-16,-11-3-9 0,-13-3-12 16,-6-5-3-16,-1-5-5 15,2-3-24-15,8-5-62 0,4-4-159 16,4 0-278-16</inkml:trace>
  <inkml:trace contextRef="#ctx0" brushRef="#br1" timeOffset="-29931.49">1545 17097 721 0,'0'0'191'16,"0"0"-96"-16,0 0 12 15,0 0 15-15,0 0-52 16,0 0-11-16,0 0 11 16,0 0-13-16,0 0-22 15,0 0 7-15,0 0-34 16,0 0 14-16,0 0-15 0,0 0-2 15,12 0-10-15,12 0 4 16,18 0 1-16,16-2 3 16,12 0 2-16,3-1-6 15,-4 3 1-15,-2-2-2 16,-13 2 1-16,-11 0 1 16,-7 0 0-16,-17 0-6 15,-7-1 0-15,-7 1-5 16,-5-1 5-16,0-2-6 15,0-3 12-15,3-2-17 16,-2-1-25-16,-1 3 17 0,0 2 15 16,0 0 9-1,0 1 1-15,-6-1-19 0,-6-1 19 16,-1 1 0 0,4 0 1-16,1 0 15 0,1 1-2 15,6 2 1-15,1-2 19 16,0 1-23-16,0 1 4 15,0 1-15-15,0 0-1 16,11 0-2-16,13 0 1 16,3 0 2-16,0 3 0 15,-11 4 3-15,-8-2-6 16,-7 4 0-16,-1-1 3 16,0 2 3-16,0 3-2 0,-4-1 3 15,-7 0-1 1,-2-1 2-16,1 0-10 15,-1-2 4-15,-2-3-106 16,4-2-46-16,1-3-42 16,10-1-56-16,0 0-230 0</inkml:trace>
  <inkml:trace contextRef="#ctx0" brushRef="#br1" timeOffset="-29439.23">2845 16819 577 0,'0'0'177'0,"0"0"-168"0,0 0 89 16,0 0-2-16,0 0-50 15,0 0-3-15,0-10-3 16,0 7 36-16,0 2 20 16,-8-2-37-16,-8 3-22 15,-8 0-18-15,-3 0-18 16,-6 0 41-16,-1 10-24 0,-2 5 13 16,1 5 9-1,3 2-20-15,5 4 3 16,2-1-16-16,4 2 1 0,10 0-1 15,7-4-6-15,4-5-1 16,0-3 0 0,3-2-10-16,18-4 10 0,7-5 0 15,11-4 2-15,3 0 11 16,3 0-8-16,-1-10-5 16,-5-3-4-16,-6 0-50 15,1-1-10-15,-4 1-41 16,-3-2-20-16,0 5-141 15,-5 0-86-15</inkml:trace>
  <inkml:trace contextRef="#ctx0" brushRef="#br1" timeOffset="-29030.06">3319 16785 488 0,'0'0'169'15,"0"0"-147"1,0 0 138-16,0 0-43 0,0 0-29 15,0 0 6-15,-3-23-20 16,-10 23-48-16,-2 0-8 16,-6 1-7-16,0 12 24 15,0 4-4-15,2 2 6 16,4 5-4-16,0 2-16 16,6 1-2-16,6 0 7 15,3 0-21-15,0-3 8 16,1-4-9-1,13-5 0-15,4-2 1 0,0-4 2 0,4-1 0 16,-1-4-3 0,10-4-1-16,4 0-30 0,8-4-80 15,8-13-73 1,1-4-227-16</inkml:trace>
  <inkml:trace contextRef="#ctx0" brushRef="#br1" timeOffset="-28162.88">3728 16919 433 0,'0'0'365'0,"0"0"-344"0,0 0 128 16,0 0 3-16,0 0-108 15,0 0 8-15,-28 0-10 16,28 0-12-16,0 0 13 0,0 0-8 16,0 0-22-16,0 0 5 15,1 0-18-15,17 0 0 16,13 0 4-16,19 0-2 16,11 0 9-1,6 3-11-15,-5 1 6 0,-9 1-6 16,-4 0 0-16,-7-1 0 15,-9 0 2-15,-8-4 2 16,-6 0-4-16,-7 0 0 16,-4 0 3-16,2 0-1 15,2 0-2-15,-3 0 0 16,0 0-2-16,-3 0 2 16,-3 0 0-16,0 0 0 15,-3 0 4-15,0 0-8 0,0 0 4 16,0 0-13-1,0 0 4-15,0 0-33 0,0 0-2 16,0-3 11-16,0-2 5 16,0-2-1-16,0-2 12 15,-6 0 11-15,-2-3-4 16,-2 2 17-16,0 0-7 16,-1 3 5-16,1 2-4 15,-1 0 18-15,2 4-17 16,-4-3-1-16,1 2 21 15,-4 1-16-15,4-1 7 0,-3 1 7 16,9 1 2-16,1 0 6 16,5 0-9-16,0 0 1 15,0 0-16 1,0 0-4-16,11 0-8 0,13 0 8 16,7 10 1-16,8 4 12 15,-4 3-10-15,-9 0-2 16,-10 0-1-16,-14 1 2 15,-2 2-2-15,-9 3 0 16,-9-4 1-16,3 2-5 16,6 4-62-16,9-4-89 15,0-6-291-15</inkml:trace>
  <inkml:trace contextRef="#ctx0" brushRef="#br1" timeOffset="-27739.02">5081 16748 795 0,'0'0'71'0,"0"0"-29"15,0 0 135-15,-103 34-108 16,79-4-38-16,2 5 3 15,7 3-11-15,5 0 1 16,10-1-3 0,0-4-13-16,7-4-8 0,14-2 0 15,9-4 0-15,6-5 1 16,5-6-1-16,3-10-17 16,2-2-119-16,-4 0-164 15,-2-21-345-15</inkml:trace>
  <inkml:trace contextRef="#ctx0" brushRef="#br1" timeOffset="-27116.58">5530 16762 469 0,'0'0'79'0,"0"0"2"16,0 0 42-16,0 0-27 15,0 0-35-15,0 0 7 16,-16-26 26-16,7 26-33 16,-3 0-32-16,-3 0-15 15,-4 0-7-15,-1 5 9 16,1 6 6-16,1 2-11 16,3 0 14-16,6 0-14 0,0-1-10 15,3 3 5-15,2 1-2 16,1 1-4-16,1 1 1 15,2 0 0-15,0-3-2 16,0 1-3-16,5-4 4 16,5-1 5-16,5-2-1 15,0-2-4-15,6-1 5 16,1-2 1-16,-1 2-3 16,-3-2-2-16,1 3 1 15,-8 0-2-15,-2 0 4 16,-3 3-4-16,-6 0 0 0,0-1 0 15,0 3 15 1,0-2 1-16,-8 0-16 0,-8 0 21 16,-5-3-20-1,2-2 6-15,-1-5-7 0,5 0 0 16,5 0-6 0,1-4-71-16,2-11-89 0,5-5-186 15</inkml:trace>
  <inkml:trace contextRef="#ctx0" brushRef="#br1" timeOffset="-26532.03">5742 16845 917 0,'0'0'52'16,"0"0"10"-16,0 0-7 16,0 0-29-16,0 0 26 15,0 0 11-15,-6 93-23 16,5-64-23-16,-1-3 19 15,2 0-10-15,0-2-25 0,0-1 9 16,-1-6-10 0,1-3 0-16,0-5 0 0,0-3 4 15,0-6-9-15,0 0 5 16,0 0-10-16,0 0 7 16,0-10-24-16,0-12 2 15,0-4 8-15,0-4-19 16,0-4 23-16,-2-5-3 15,-1 0 7-15,2 1 8 16,1 2-1-16,0 7 2 16,0 5-1-16,12 5-10 15,4 7 11-15,5 3-1 16,-2 7 5-16,5 2-5 0,-5 0 6 16,-5 0-5-16,-5 2 0 15,-9 9-3 1,0 4 3-16,-15 2 15 0,-9 3-14 15,-7-2 13-15,-2 0-14 16,8-1-6-16,4-1-55 16,6-5-195-16,10-7-252 15</inkml:trace>
  <inkml:trace contextRef="#ctx0" brushRef="#br1" timeOffset="-26163.69">6105 16484 822 0,'0'0'129'0,"0"0"-120"0,0 0 41 15,0 0 73-15,1 113-61 16,-1-58 22-16,0 5-25 16,0 0 16-16,-6 4-38 15,-1-2 4-15,-1-2-5 16,1-2-23-16,4-4-3 16,0-8 9-16,1-4-17 0,1-12 2 15,-1-6-4 1,2-5 5-16,0-5-8 0,0-5 3 15,0-5-9-15,8-3-52 16,5-1-182-16,5-14-314 16</inkml:trace>
  <inkml:trace contextRef="#ctx0" brushRef="#br1" timeOffset="-25204.07">6567 16783 693 0,'0'0'124'15,"0"0"-13"-15,0 0 81 0,0 0-88 16,0 0-72-16,0 0 5 16,-9-10 8-16,6 10-34 15,-3 2-9-15,-1 14 7 16,1 9-8-16,-2 10 40 15,1 2-19-15,1 6 6 16,-1 3-1-16,2-1-25 16,-1-1 10-16,3-8-8 0,3-3-3 15,-3-9 4-15,3-6-5 16,0-7 0-16,0-4-1 16,0-4-2-16,0-3 3 15,0 0 2-15,0 0 1 16,3-11 6-16,3-7-9 15,2-9-9-15,-1-3 3 16,-3-6-14-16,-2-3 16 16,1 3 3-16,-2-1 1 15,2 0-1-15,3 2 1 16,2 4 0-16,7-1-1 16,1 2 5-16,5 3-7 0,3 4 3 15,1 3 0 1,3 4-2-16,-2 5 0 0,-2 6 2 15,-8 5 0 1,-8 2-11-16,-8 16 1 0,0 8 1 16,-11 0 3-16,-14 1 4 15,-8-1 2-15,2-4 0 16,-4-4-1-16,-2-2 6 16,6-5-5-16,8-3 0 15,7-4 5-15,10-4-6 16,6 0 2-16,0 0-1 15,0 0 0-15,6 1-13 0,13 5 13 16,5 6-1 0,6 6 10-16,-3 7-12 0,0 2 3 15,1-1 0-15,-4-2 10 16,-2-2-10-16,-8-4 5 16,-5-5-5-16,-5-4 5 15,2-2-11-15,-3-4 6 16,2-2-21-16,1-1-113 15,4 0-83-15,2-14-192 16</inkml:trace>
  <inkml:trace contextRef="#ctx0" brushRef="#br1" timeOffset="-24788.65">6955 16884 576 0,'0'0'241'0,"0"0"-184"16,0 0 142-16,0 0-118 0,0 0-65 15,0 0 9-15,-31 18-1 16,14-1 37-16,5 4-21 16,3 0-11-16,1-1 12 15,8 0-25-15,0 1-12 16,0-1 1-16,0-2-4 0,11-2-1 15,3-5 1 1,2-4 5-16,4-4-3 0,2-3 2 16,0 0 0-1,-2-7 9-15,1-10-13 16,-5-4 9-16,-10-1-7 16,-6-2 3-16,0-2 0 0,-3 2-6 15,-16-1 3-15,-2 5-9 16,3 1 6-16,0 5 0 15,4 4-9-15,4 4-69 16,6 5-16-16,4 1-105 16,0 0-137-16,0 0-133 15</inkml:trace>
  <inkml:trace contextRef="#ctx0" brushRef="#br1" timeOffset="-24508.39">7149 16669 740 0,'0'0'112'0,"0"0"-24"16,0 0 92-16,0 0-97 15,0 0-51-15,0 0-14 16,30 11-4-16,-27 21 61 16,-3 5-9-16,0 5-37 15,0 0 19-15,0 2-20 16,0-5-3-16,0 1-6 15,0-5-19-15,0-4 8 16,0-3-8-16,0-4 3 16,0-5-9-16,0-7 6 15,0-5-45-15,0-4-27 16,3-3-77-16,12 0 16 0,-2-11-175 16,3-12-416-16</inkml:trace>
  <inkml:trace contextRef="#ctx0" brushRef="#br1" timeOffset="-24208.31">7082 16852 793 0,'0'0'165'15,"0"0"23"-15,0 0-59 0,0 0-103 16,0 0-12 0,0 0-1-16,83-18 9 0,-42 13-9 15,-2-1-7-15,-5 1-7 16,0 0 1-16,-1 0-52 16,-6-1-90-16,0-4-139 15,-8-1-179-15</inkml:trace>
  <inkml:trace contextRef="#ctx0" brushRef="#br1" timeOffset="-23904.51">7494 16638 819 0,'0'0'56'0,"0"0"23"0,0 0 62 15,0 0-105-15,0 0-30 16,0 0 21-16,-12 37 2 15,7-25-10-15,2-2 4 16,0-1-20-16,3-9-3 16,0 0 6-16,0 0 0 15,0 0-2-15,0 0 16 16,5-10-9-16,5-4 3 16,1 2-14-16,-3 4 0 15,-3 5-5-15,1 3 1 16,-3 0 2-16,3 7-8 0,1 7-3 15,-1 2 12-15,2-3-11 16,1 0-67-16,1-4-60 16,-1-2-139-16,-3-7-342 15</inkml:trace>
  <inkml:trace contextRef="#ctx0" brushRef="#br1" timeOffset="-23673.11">7570 16422 845 0,'0'0'113'0,"0"0"-113"0,79 39 147 0,-33 2-38 0,-1 13-16 16,-4 10 18-16,-6 3-21 15,-10 1-17-15,-7-3-15 16,-10-6-31-16,-8-4-7 15,0-1-20-15,-21 0 1 16,-19 2-5-16,-13 6 1 16,-14 3-141-16,-12 0-354 15</inkml:trace>
  <inkml:trace contextRef="#ctx0" brushRef="#br1" timeOffset="22548.01">13526 7188 604 0,'0'0'65'0,"0"0"-10"0,0 0-11 15,0 0 35-15,0 0-32 16,0 0-3-16,0 0-5 15,-54-24-30-15,39 24 10 16,0 1-17-16,6 4 4 0,3-4 23 16,6-1-12-1,0 0 24-15,0 0 12 0,0-1-15 16,11-18 13 0,8-3-49-16,2-5 0 0,-5 3-2 15,-3 0 6 1,-5 4-4-16,-2 1 4 0,-6 10-5 15,0 2 1-15,0 7-1 16,0 0-1-16,-6 0 0 16,-12 11 2-16,2 4-2 15,-1 0 1-15,10-5-1 16,7 0-7-16,0 1-57 16,0 0-35-16,12 0-32 15,4 2-25-15,1 1 16 16,2-3-16-16,-3 2-128 15</inkml:trace>
  <inkml:trace contextRef="#ctx0" brushRef="#br1" timeOffset="24384.46">11165 8047 34 0,'0'0'626'0,"0"0"-553"16,0 0 15-1,0 0 60-15,0 0-6 0,0 0-66 16,27 0-2-16,-27 0-17 16,-4-1-20-16,-7-2 4 15,-5-2-28-15,-4-1-8 16,-5-4 12-16,-3-1-7 16,-4-5 14-16,1-1-13 0,0-4-5 15,2 0 8 1,4-5-9-16,5-2-2 15,6-3 7-15,3-1-5 16,7-1 3-16,4 1 0 0,0-1-8 16,0-2 11-16,13 1-11 15,11 0 0-15,6 3-6 16,4 2 8-16,7 0-2 16,2 3 0-16,0 3 6 15,-1 2-9-15,-1 5 3 16,-3 4 0-16,-4 3-1 15,-4 4 3-15,-6 1-2 16,-6 4 0-16,-8 0 2 16,-4-2-4-16,-4 2 2 15,-2 0 0-15,0 0-6 0,0 0 8 16,0 0-2 0,0 0 0-16,0 0 4 15,0 0-8-15,0 0 4 0,0 0 0 16,0 0-7-16,0 0 7 15,0 0 0-15,0 0 0 16,7 0-3-16,9 0 3 16,6 4 0-16,1 3 0 15,0-1-2 1,-7-1 7-16,-4 0-5 16,-4-4 0-16,-5 0 5 0,-3 1-5 15,0-2 0-15,0 0-4 0,-5 1-3 16,-14 3 12-16,-5-1-5 15,-6 1 0-15,0-2 6 16,6-1-14-16,8-1 8 16,10 0-54-16,6 0 9 15,0 0-28 1,0 0-9-16,12-3-8 0,9-5-60 16,3-3 40-1,-4 0 25-15,-11 0 52 0,-6-2 28 16,-3 0 4-16,-3-3-9 15,-14 1 10-15,-3-2 3 16,5 2 28-16,-1-1 16 16,1 2-13-16,7 1 13 15,-2 3-6-15,0 2 16 16,2 1 10-16,2 1-6 0,0 3-16 16,4 1-6-16,1 2-4 15,1 0-29-15,0 2-6 16,17 19-5-16,17 9-4 15,10 4 18-15,4-1 2 16,-5 2-8-16,-10-3 3 16,-16 0-3-16,-8 1-3 15,-9 2-2-15,-12 2 2 16,-19 5-24-16,-4 3-30 16,2-1-104-16,8-4-111 15,16-8-293-15</inkml:trace>
  <inkml:trace contextRef="#ctx0" brushRef="#br1" timeOffset="26145.66">17918 8171 838 0,'0'0'45'16,"0"0"109"-16,0 0-43 0,0 0-67 16,0 0 8-16,0 0-25 15,0 0-15-15,-88 0 0 16,53 0-10-16,1 0 15 16,0 0-5-16,-5 0-5 15,0 0 1-15,0 0-5 16,2 0 7-16,2 0 4 15,2 0-13-15,1-4 11 16,1-5 1-16,1-2-10 0,-1-3 13 16,1-2-10-1,4-3 11-15,2-1 22 0,5 0-32 16,3 1 11 0,1 1 5-16,4-1-14 15,1 2 5-15,4-1-2 0,-1 1-3 16,1-1 3-16,-1-2-11 15,0 0 5-15,1 2-6 16,3 1 3-16,0 0-1 16,3 1 1-1,0-1-3-15,0-2 0 0,0-2 2 16,0-1-2-16,5 2 0 16,2-1 5-16,5 2-3 15,0-1-2-15,3 1 2 0,1 1-7 16,7-2 8-16,-1 2-3 15,2 0 0-15,3-1 4 16,0 2-7-16,3 2 3 16,-2 1 0-16,2 1-3 15,0 2 5-15,1 1-2 16,3 3 0-16,2 1 4 16,0 0-8-16,2 4 4 15,1 0 0-15,-4 1-3 16,-4-1 6-16,-4 2-3 15,-5-2 0-15,-5 0 5 16,-1-1-5-16,-5 2 0 16,-4-2 1-16,-1 2-2 15,-6-2 5-15,0 2-4 0,0-2 0 16,0-3 4 0,0 1-5-16,0-4 1 0,-7 1 0 15,-4-1-3-15,-1-1 5 16,-3 0-2-16,-4 0 0 15,1-1 4-15,-3 0-5 16,1 0 1-16,0 1 0 16,2 1-5-16,6 4 9 15,6 2-4-15,3 1 0 16,1 1 1-16,2-1-5 16,0 2 4-16,0 0-3 15,0 0 0-15,0 0-9 16,3 0 12-16,11 12 0 0,4 8 2 15,0-1-2 1,0 2 0-16,-8-2 0 0,-5-2-4 16,-5 1 8-16,0 0-4 15,-3 2 0-15,-16 1 5 16,-6 4-8-16,-9 1 3 16,-5 5-26-16,0 1-88 15,-1-2-92-15,1-1-98 16,-2-11-298-16</inkml:trace>
  <inkml:trace contextRef="#ctx0" brushRef="#br1" timeOffset="31584.95">899 17829 985 0,'0'0'32'0,"0"0"35"15,0 0 79 1,0 0-93-16,0 0-5 0,0 0 0 16,0 0-27-16,-67-20 15 15,61 20 4-15,-3 0-31 16,-3 0 9-16,2 6-2 15,-5 2-14-15,6-1 6 16,0 2 0-16,4-3-6 16,1-1-2-16,1 1 1 0,3 0-3 15,0 1 2 1,0 0-6-16,0 1 1 0,6 3-3 16,12 3-1-16,7 2 5 15,7 1 4-15,2 0 7 16,2 0-7-16,-8-2 1 15,-4-1-1-15,-12-2 1 16,-5-4-1-16,-7 1 6 16,0-1 0-16,-1 1 6 15,-20-2 0-15,0 0-12 16,-4-2 10-16,2-2-10 16,4-3 0-16,0 0 0 0,5 0-1 15,5-10-24 1,2-2-25-16,4-2-36 0,3-6 16 15,3-3-19 1,15-1-77-16,4-1-30 0,5-5-55 16,0 1-118-1</inkml:trace>
  <inkml:trace contextRef="#ctx0" brushRef="#br1" timeOffset="32026.48">928 17558 436 0,'0'0'147'15,"0"0"-67"-15,0 0 88 16,-105-65-60-16,78 61 15 16,-4 4-63-16,1 0-12 15,2 10-11-15,-2 11 3 0,-1 10-20 16,-4 6 6-16,4 4 19 16,1 5-26-16,11 2-2 15,8 5 4-15,10 0-18 16,1 4 10-1,4 2-4-15,17 1-9 0,15-2 3 16,7-1 0-16,8-1-2 16,4-9-1-16,-4-5-12 15,6-11 12-15,2-11-3 16,7-12 3-16,3-8 2 16,2-7 1-16,-2-25 2 15,-14-15 3-15,-12-8-6 16,-19-5 12-16,-22-7-5 15,-7-1-4-15,-35-1-5 0,-14 3-5 16,-7 14 3 0,6 12-6-16,3 16-14 0,13 11 4 15,6 12-17 1,12 1-13-16,6 0-18 0,6 4-65 16,9 12-119-16,0 0 4 15,0 1-31-15</inkml:trace>
  <inkml:trace contextRef="#ctx0" brushRef="#br1" timeOffset="32513.19">1621 17694 460 0,'0'0'480'0,"0"0"-471"0,0 0 13 15,0 0 102-15,0 0-75 16,0 0-44-16,-22 11 18 16,7 11 27-16,2 7 12 15,-1 5-7-15,7-1-32 0,7 4-10 16,0-2 3-1,0 1-6-15,16-5-8 0,6-5-2 16,-2-3 2-16,10-7-2 16,0-5 5-16,4-7 1 15,2-2-3-15,7-2 5 16,-1-2-3 0,-3-12 2-16,-8-6-2 0,-10-3 8 15,-15-3-8-15,-6-2 21 16,-3-4-3-16,-24 3-13 15,-7 4-10-15,-5 5-2 16,3 7 2-16,6 7 0 16,2 5 0-16,1 1-8 15,10 0 5-15,0 4-44 16,6 3-18-16,7 2-39 0,4-2-76 16,0 0-113-16,4-4 76 15,11-3-306 1</inkml:trace>
  <inkml:trace contextRef="#ctx0" brushRef="#br1" timeOffset="33010.62">1878 17839 294 0,'0'0'453'0,"0"0"-440"0,0 0 45 15,0 0 65-15,0 0-42 0,0 0-13 16,94-47-1-16,-70 42-28 16,-2 2 5-16,2 3-17 15,0 0-1-15,3 0-3 16,-2 11-23-16,3 6 7 16,1 3 7-16,-1 3 1 15,1 1 6-15,-4-2-16 16,-7-1 3-16,-8-2-5 15,-5-4 0-15,-5-2-1 16,0-1 7-16,0 1 2 16,-11-7 32-16,1-2-14 15,-2-3-9-15,3-1 2 16,0 0 7-16,-3-11 2 0,2-11-18 16,2-2-12-16,5-3 7 15,3 4-8-15,0 4 0 16,12-1 1-16,7 3 1 15,1 4-2-15,-1 0 0 16,-2 3-2-16,2 5 2 16,-3-1-2-16,1 2 1 15,4 0 1-15,1 3-76 16,1 1-69-16,-1 0-1 16,6 0-146-16,-4 1-60 0</inkml:trace>
  <inkml:trace contextRef="#ctx0" brushRef="#br1" timeOffset="34027.6">2685 17816 511 0,'0'0'30'16,"0"0"-2"-16,0 0 59 16,0 0-34-16,0 0-4 15,0 0 45-15,0 0-5 16,3 10-3-16,-3-7-19 15,-1 0-11-15,-5 4-20 16,-5 0 9-16,-2 6-24 0,2 0 14 16,-3 1 6-16,0-1-22 15,3 3 5 1,1 1-4-16,6-1-1 0,2-2-13 16,2 0 1-1,0-2-5-15,5 1-2 0,8-3 5 16,2-1 1-16,6-4-6 15,1-3 5-15,-1-2 3 16,0 0-8-16,1 0 2 16,-5-12 9-16,2-3-9 15,-7-8 5-15,0-3-2 16,-6-7 2-16,0-4-6 16,-6-2 0-16,0-2 0 15,0 3 4-15,-3 2-2 16,-5 10-2-16,-2 6 0 15,4 9 7-15,0 5 8 16,3 6 11-16,0 0-14 0,0 0-1 16,0 0-10-16,-4 20-3 15,-2 9 1-15,1 7 0 16,5 5 1-16,3-2 6 16,0 1 1-16,5-7 5 15,7 0-12-15,7-8 1 16,2-1 1-16,-3-8 1 15,6-5-4-15,-2-2 0 16,-1-2-5-16,3-2 3 16,6-2-30-16,-3-3-57 0,1 0-51 15,3-18-33 1,-4-5-46-16,-6-6-18 0,-6-1 0 16,-9 3 66-16,-6 6 171 15,0 6 44-15,0 5 101 16,-3 7-39-16,0 3 32 15,0 0-56-15,3 0-69 16,0 0 0-16,0 0 7 16,0 1 50-16,0 8 6 15,0-6-44-15,0 1 3 16,0-1-10-16,0-2-12 16,0 0 1-16,3-1 2 0,6 0 1 15,-1 0 6 1,2 0-5-16,0-2 10 0,1-8-16 15,2-6-1-15,-7 3-7 16,-3-2 3-16,-3 1 14 16,0 2 12-16,0 4 0 15,-7 3-2-15,-4 2-6 16,-1 3 2-16,-1 0-8 16,-5 0-18-16,1 7 1 15,-2 8 10-15,0 5-9 16,5 4 16-16,5 0 2 15,8 0-20-15,1 0 5 16,0-4-6-16,7-2 0 16,10-3-4-16,8-2 8 15,5-2-8-15,6-5-21 16,1-5-68-16,-3-1-24 0,-1 0-116 16,-5-15-100-16,-8-8-212 15</inkml:trace>
  <inkml:trace contextRef="#ctx0" brushRef="#br1" timeOffset="34443.65">3309 17829 575 0,'0'0'216'15,"0"0"-162"-15,0 0 65 16,0 0-10-16,0 0-38 16,0 0-21-16,34-20 2 15,-22 20-26-15,2 0 5 16,0 10-5-16,0 0 15 0,2 3-11 15,-2 4-14-15,-1 3 3 16,-1-1 26-16,-1 2-30 16,-3-1 4-16,-5 0-1 15,-3-3-7-15,0-2 14 16,0-1-2-16,-10-1 0 16,-2-3 2-16,1-4-9 15,1-2 8-15,4-4-4 16,3 0-6-16,-1 0 26 15,-1-10-13-15,-1-11-21 16,3-9 5-16,-1-5-8 16,4 1-3-16,0 5 0 15,10 2-1-15,5 5-3 16,3 5 0-16,3 3 4 0,-2 5-1 16,-1 0-3-16,-3 2 0 15,1 3-18-15,1-2-37 16,4 5-12-16,1 1-53 15,1 0-84-15,-1 0-145 16,2 0-384-16</inkml:trace>
  <inkml:trace contextRef="#ctx0" brushRef="#br1" timeOffset="35274.46">3993 17780 648 0,'0'0'304'0,"0"0"-275"16,0 0 85-16,0 0-42 15,0 0-40-15,0 0-5 16,-23 29 45-16,8-12 12 16,0 3 0-16,0 3-21 15,3-1-34-15,6-2-16 0,3-2 11 16,3-2-16 0,0-3-6-16,9-1 1 15,15-1 1-15,1-4-4 16,9-1 4-16,-2-6-3 0,-1 0 10 15,-7 0-9 1,-9-14 6-16,-4-1-7 0,-7-5 0 16,-4-7 6-16,-3-1-7 15,-18-3 0-15,-12 2-3 16,3 8 1-16,0 4 2 16,10 11-4-16,6 3 11 15,4 3-10-15,10 0 3 0,0 0-4 16,0 0 3-1,0 3-18-15,7 3 12 0,10 1 6 16,8-4 2-16,9-3-1 16,4 0 4-16,-1-3-3 15,0-13-1-15,-4-3 0 16,-6-2 5-16,-6 1-5 16,-5-2 5-16,-10 5-5 15,-3 1 0-15,-3 8 0 16,0 3 5-16,0 5-5 15,0 0 0-15,0 0 0 16,0 2 0-16,0 15-2 16,-3 7 2-16,2 11 1 15,-2 5 23-15,-2 6-15 16,5 5 9-16,0 4 20 16,0 4-11-16,0-2-4 0,0-2-15 15,0 1 4-15,0-2 0 16,0-4-11-16,0-1 2 15,5-10 0-15,-4-5-1 16,1-11-1-16,-1-4-1 16,1-9-1-16,-1-6-1 15,1-1-5-15,1-3-44 16,0 0-17-16,0 0-39 16,-1-6-113-16,-2-13-36 0,0-9-178 15</inkml:trace>
  <inkml:trace contextRef="#ctx0" brushRef="#br1">5006 17799 732 0,'0'0'112'16,"0"0"-55"-16,0 0 112 16,0 0-82-16,0 0-31 15,0 0 8-15,0 0-4 0,-35-9-13 16,15 9-15-16,-5 0 10 15,1 4 4 1,-1 7-29-16,4 0 4 0,0 2-8 16,7 1-8-16,3-1 3 15,5 1-8-15,3 0 0 16</inkml:trace>
  <inkml:trace contextRef="#ctx0" brushRef="#br1" timeOffset="51664.06">16796 9271 300 0,'0'0'0'15,"-102"112"-45"-15,35-41-32 0</inkml:trace>
  <inkml:trace contextRef="#ctx0" brushRef="#br1" timeOffset="54712.18">4866 17899 606 0,'0'0'121'0,"0"0"-99"15,0 0-6-15,0 0 37 16,0 0 8-16,96-87-24 16,-77 59 41-16,-1-2-13 15,-5 2-7-15,-8 3 10 0,-5 1-34 16,0 4-15-16,-13 4 29 16,-13 6-37-16,-7 6 5 15,-5 4-16-15,-3 0 12 16,-1 18-8-16,1 5-4 15,5 4 3-15,8 1-4 16,8-2 4-16,7-1-3 16,11 0 0-16,2-2 5 15,21 0-16-15,18 1 9 16,10-1 2-16,7 0 6 16,-6-2-3-16,-8-2-3 15,-12-2 0-15,-14-1 5 16,-10-3-5-16,-6 0 0 15,0 1 3-15,-22-1 11 0,-9-2-9 16,-7-1-1-16,-1-7-2 16,0-3 9-16,5 0-11 15,7 0 0-15,8 0 4 16,11 0-9-16,5 0 5 16,3 0-5-16,0 0 0 15,14 5-27-15,11 2 27 16,11-1 1-16,6-3 4 15,4-3-11-15,2 0-1 0,-2-5-11 16,0-10-6 0,-10-4-48-16,-3-8 27 0,-6-8-2 15,-9-4-39 1,-12-9 36-16,-2 0 17 0,-4 2 38 16,0 3 9-16,-4 11 19 15,-1 7 71-15,-1 8-24 16,5 8-13-16,-2 6 23 15,3 3-41-15,0 5-26 16,0 21-10-16,0 14-3 16,0 8 31-16,3 0 11 15,6-4-41-15,9-5 31 16,-2-9-34-16,2-5-1 16,3-7-2-16,-5-6 11 15,-1-7-11-15,0-5 0 16,1 0 1-16,1-15 26 0,2-11-22 15,-2-3 0-15,-1-1 12 16,-7 5-9-16,0 11 0 16,-6 8-8-16,-2 6 11 15,1 0-27-15,1 6 15 16,6 10 1-16,6 3-9 16,3-2 19-16,4 0-10 15,5-7 0-15,10-3-31 16,7-7 17-16,6 0-71 15,1-3-14-15,-3-17 38 16,-7-3-62-16,-15-6-4 0,-10 1 61 16,-11-2 38-1,-5 0 28-15,0 7 2 0,-11 7 46 16,-8 6 61 0,-2 7-36-16,-3 3-3 0,-3 4-27 15,-4 18-24-15,3 2 28 16,1 2-13-16,9 0-12 15,9-3 12-15,9-4-27 16,0-4-5-16,19-3-2 16,8-4-17-16,3-5 17 15,0-3 0-15,-6 0-12 16,0-10 9-16,-8-8-34 16,-7-4 37-16,-3 2 0 15,-1 1 7 1,-4 11-11-16,-1 8 4 0,0 0 0 0,0 1-1 15,0 15-3-15,0 5 4 16,7 1 1-16,2 1 12 16,5-6-15-16,10-4 2 15,4-3 0-15,6-10-10 16,2 0 10-16,-1 0 0 16,-7-14-4-16,-4-2-25 15,-10 3 29-15,-8 6 0 16,-4 1 0-16,-2 6 42 15,0 0-18-15,0 10-21 0,0 16 17 16,0 6-9 0,6 5 31-16,0 0-28 0,6-1-7 15,0-3 29 1,-3-3-32-16,4-8 13 0,-5-4-17 16,-4-8 15-16,-2-4-19 15,-2-6 4-15,0 0 0 16,0 0 34-16,0-23-13 15,-8-15-9-15,-8-16-12 16,4-7 1-16,3-3-1 16,9 6 0-1,0 15 0-15,18 8-12 16,18 16 12-16,4 8 0 0,-3 11-1 16,-7 0 13-16,-5 5-14 15,-11 15 2-15,-11 4 0 16,-3 2-7-16,0 0 18 0,-12-1-9 15,-12 1-2-15,-1-3-3 16,2-3 0-16,2-1-49 16,8-5-73-16,12-8-57 15,1-6-297-15</inkml:trace>
  <inkml:trace contextRef="#ctx0" brushRef="#br1" timeOffset="55120.75">6398 17879 590 0,'0'0'293'16,"0"0"-275"-16,0 0 28 16,0 0 15-16,0 0 28 0,0 0-35 15,26 8-12-15,-17-3-4 16,3-2-32-16,3-1 20 16,1-2-17-16,2 0-2 15,4-5 14-15,-2-6-19 16,-4-1 7-16,-5-4 3 15,-7 2-1-15,-4 1 58 16,0 3-41-16,-6 5-8 16,-19 5-2-16,-8 0-18 15,-7 12 0-15,1 14 5 16,3 1 4-16,9-1 2 16,14 1 11-16,8-4-8 15,5-1 14-15,6-6-22 16,21-1-5-16,11-5 15 15,9-4-13-15,4-3 9 16,3-3-12-16,-1 0-10 0,-2 0-33 16,-5-16-119-16,-4-2-105 15,-2-7-262-15</inkml:trace>
  <inkml:trace contextRef="#ctx0" brushRef="#br1" timeOffset="55355.14">7030 17720 826 0,'0'0'243'0,"0"0"-189"16,0 0 54-1,0 0-19-15,0 0-67 0,0 0 73 16,0 72-13-16,0-39-47 16,0-2 11-16,3-1-33 15,2-4-12-15,1 0 8 16,-1-4 1-16,1 2-13 15,0-7 3-15,-1 0-59 16,-1-5-14-16,-3-8-139 16,1-4-158-16,-1-9-286 15</inkml:trace>
  <inkml:trace contextRef="#ctx0" brushRef="#br1" timeOffset="55639.94">7074 17716 860 0,'0'0'175'0,"0"0"-160"0,0 0 107 16,0 0-16-16,45 93-47 15,-26-63 12-15,4 0-21 16,1-7-42-16,1-3 33 16,2-6-19-16,-2-4-10 15,-1-7 4-15,-1-3-3 16,-1 0-9-16,2-21 3 15,-6-9 5-15,1-8-1 16,-10-7-11-16,-7-4 0 16,-2-2 6-16,-2 7 1 0,-8 12-7 15,2 12 0-15,2 13-12 16,2 7 1 0,1 0-86-16,1 9-118 15,2 9-101-15,0-2-210 0</inkml:trace>
  <inkml:trace contextRef="#ctx0" brushRef="#br1" timeOffset="55976.81">7687 17704 846 0,'0'0'221'0,"0"0"-189"16,0 0 115-16,-28 72-73 0,25-47 15 15,-1-3-53-15,4 4-7 16,0-3 36-16,0-3-58 16,18 0 10-16,1-4-17 15,2-5 7-15,6-5-10 16,-2-5 3-16,2-1 0 16,1-4-5-16,-4-16 13 15,-9-5-8-15,-9-7 1 16,-6-3 12-16,-4 4-11 15,-17 5-2 1,-2 10 0-16,1 9-15 0,1 7 15 16,3 0-7-16,3 0-39 15,6 9-70-15,6 2-82 16,3-4-299-16</inkml:trace>
  <inkml:trace contextRef="#ctx0" brushRef="#br1" timeOffset="56225.86">8204 17685 908 0,'0'0'391'0,"0"0"-306"15,0 0 46-15,0 0-62 16,0 0-14-16,0 0-34 0,4-1-18 15,-4 1-1-15,0 0-2 16,0 0-65-16,0 10-86 16,0 7-133-16,0 1-230 15</inkml:trace>
  <inkml:trace contextRef="#ctx0" brushRef="#br1" timeOffset="56525.38">8295 17898 1083 0,'0'0'326'0,"0"0"-183"0,0 0 18 15,0 0-64 1,0 0-17-16,0 0-10 16,3 64-53-16,-3-61 3 15,4-3-20-15,-4 0-10 16,3 0-18-16,-3 0-120 0,0 0-67 16,0 0-450-16</inkml:trace>
  <inkml:trace contextRef="#ctx0" brushRef="#br1" timeOffset="59593.52">8941 17479 347 0,'0'0'810'15,"0"0"-772"-15,0 0 1 16,0 0 41-16,0 0-69 16,0 0 54-16,-42 117 19 0,42-65-37 15,0-3 17 1,0-6-35-16,0-3-11 0,3-8 0 15,3-2-15-15,0-7-3 16,0-5 0-16,-3-7-76 16,0-6-57-16,-3-5-122 15,0-8-138-15</inkml:trace>
  <inkml:trace contextRef="#ctx0" brushRef="#br1" timeOffset="59924.55">8850 17569 787 0,'0'0'292'16,"0"0"-291"0,0 0 100-16,33 82 14 0,-11-48-60 15,-1-4 7 1,-3-4-45-16,1-4-1 0,-3-5-6 16,-5-7 0-16,-2-8-5 15,1-2-3-15,2 0 1 16,5-15 56-16,5-15-31 15,2-8-2-15,-5-7-14 16,-7-7-1-16,-6 1-4 16,-6 9-7-16,0 6 7 15,0 15-5-15,-4 10-2 16,-1 8-5-16,1 3 4 16,1 0-36-16,-3 0-41 0,3 14-118 15,3 6-187-15,0 3-390 16</inkml:trace>
  <inkml:trace contextRef="#ctx0" brushRef="#br1" timeOffset="60237.18">9400 17644 740 0,'0'0'186'0,"0"0"-138"0,0 0 113 15,-58 89-39-15,48-62-75 16,5-4 34-16,5-4-32 16,0-5-34-16,3-1 20 15,16-9-35-15,6-2 0 0,3-2 18 16,5-2-12 0,-5-15 14-16,-7-5-20 0,-11-6 8 15,-10-5 23 1,0-1-14-16,-15 2-15 0,-16 6-2 15,-2 7 7-15,-7 8-7 16,1 9 0-16,3 2-19 16,10 0 1-16,9 14-85 15,10 4-77-15,7-1-324 16</inkml:trace>
  <inkml:trace contextRef="#ctx0" brushRef="#br1" timeOffset="61038.75">10254 17694 889 0,'0'0'93'0,"0"0"27"15,0 0-10-15,0 0-39 16,0 0-40-16,-85 30 32 0,70-7-10 15,1 1-29 1,8-1 27-16,5-4-41 16,1-2-8-16,0-4-2 0,12-3 12 15,1-4-12-15,-2-6 0 16,-1 0 7-16,-1-3 11 16,-3-14-9-16,5-9-3 15,-4-3 11-15,-4-4-8 16,1-1-5-16,1 1-4 15,1 3 8-15,3 5-2 16,9 5-6-16,1 6 3 0,4 7 12 16,2 4-12-1,-1 3 11-15,-7 0-3 0,-6 11-2 16,-5 15 1 0,-6 6-10-1,0 9 1-15,0 5 33 0,-11 3-33 0,0-3 22 16,0-3-5-1,4-4-16-15,-1-2 15 0,4-8-17 16,1 1 2-16,3-6-3 16,0-4 3-16,0-6-2 15,7-6 0-15,2-2-27 0,3-5 7 16,4-1-25 0,3 0-8-16,1-17 8 0,0-6-111 15,-10-9-71 1,-10-2-83-16,0-1-160 0</inkml:trace>
  <inkml:trace contextRef="#ctx0" brushRef="#br1" timeOffset="61298.51">10249 17859 628 0,'0'0'256'0,"0"0"-109"0,0 0 36 16,0 0-99 0,0 0-63-16,0 0 21 0,97-36-25 15,-45 28-10-15,2-1-3 16,3 0-4-16,6-2-18 15,4-2-81-15,3-4-125 0,-2-5-215 16</inkml:trace>
  <inkml:trace contextRef="#ctx0" brushRef="#br1" timeOffset="64449.57">11710 17719 332 0,'0'0'142'0,"0"0"-121"15,0 0 47-15,0 0-15 16,0 0-31-16,0 0 0 16,0 0-16-16,0-3 9 15,0 3 27-15,0 0-13 16,0 0 16-16,0 0 6 16,0 0-25-16,0-1 31 15,0 1-11-15,0 0 1 0,0 0-6 16,0 0-34-16,0 0 16 15,0 0-12-15,0 0-3 16,0 0 9-16,0 0-16 16,0 0 4-16,0 0 15 15,0 0-14-15,0 0 6 16,0 0-6-16,0 0 0 16,0 0 13-16,0 0-13 15,0 0 2-15,0-2 15 16,0 2-23-16,0 0 21 0,0-2-5 15,0-1-11 1,0 0 20-16,0 2-20 0,0-6-5 16,0 1 19-16,-9 0-13 15,-3-2 5-15,-6-1 5 16,2 2-14-16,1 0 25 16,-3 0-8-16,9 4-5 15,-2-1 24-15,0 4-35 16,-3 0 16-16,-1 4-19 15,-1 10 6 1,-5 6 8-16,3 6-7 0,2-3 4 16,3 4 12-16,3 2-22 15,6-3 10-15,2-2-11 16,2-1 9-16,0-3-13 16,0-6 4-16,12-3 0 15,6-6-8-15,10-3 14 16,4-2-6-16,2-3 0 15,0-15 13-15,-4-4-20 16,-4-4 7-16,-9-4 0 0,-6-3-6 16,-4-7 9-16,-5-2-3 15,-2-8 0-15,0 2-1 16,0 4-7-16,-6 7 8 16,-2 7 0-16,2 11-1 15,2 8 9-15,0 5-8 16,2 5 0-16,1 1 10 15,-4 0-19-15,-4 20 9 16,0 12 0-16,-3 13 16 0,9 5-11 16,3-1 4-16,0 1 0 15,16-10-3 1,7-3-3-16,4-7-3 0,3-8 0 16,3-5-7-1,-2-8 13-15,2-9-6 16,-3 0 0-16,-2-17-11 0,-3-10 7 15,-6-8-11-15,-5-6 9 16,-6-1-4-16,-5 2 14 16,-3 13-4-16,0 11 0 15,0 10 6-15,0 6-5 16,0 0-1-16,0 11-2 16,0 10-7-16,0 7 13 15,2-1-4-15,6 1 0 0,1-5 0 16,0-3-9-16,6-6-57 15,0-3-64-15,1-8 11 16,5-3-103-16,-6-8-75 16,-3-21-72-16</inkml:trace>
  <inkml:trace contextRef="#ctx0" brushRef="#br1" timeOffset="64748.74">11972 17379 650 0,'0'0'168'16,"0"0"-97"-16,-111-16 105 0,87 27-101 15,9 14-29 1,7-1-40-16,8 0 7 0,2-3-13 16,20-6 1-1,11-5-1-15,6-8 0 0,-5-2 5 16,0-2 9-16,-10-15-11 16,-7-7 0-16,-9-2 35 15,-8-3-14-15,0 5 19 16,-16 5-25-16,-8 10-12 15,-4 9-9-15,0 0 3 16,-2 13 0-16,6 9-6 16,6 7-25-16,12 4-19 15,6 0-49-15,9 5-48 16,21-3-34-16,9 1-34 16,5-4-299-16</inkml:trace>
  <inkml:trace contextRef="#ctx0" brushRef="#br1" timeOffset="65622.97">12347 17592 540 0,'0'0'184'0,"0"0"-88"0,0 0 51 16,0 0-7-16,0 0-74 15,0 0 12-15,31-73 13 16,-31 70-37-16,-9 2-4 15,-12 1-38-15,-4 0-11 16,-2 0 25-16,-1 4-23 16,7 7 25-16,3 0-6 0,4-1-20 15,4 1 17-15,6 1-19 16,2 2 0-16,2 0-1 16,0 3 11-16,13 4-10 15,7 4 0-15,7 4 6 16,3-3-4-16,-2 4-2 15,2-3 0-15,-3-3-5 16,-9-2 15-16,-5-3-10 16,-7-2 0-16,-6-6 5 15,0 2-12-15,-12-4 14 16,-13-2-6-16,-7-4 5 16,-2-3 4-16,-3 0-9 15,7-10-1-15,9-8 6 0,9 0-4 16,12-2-2-1,0-3 0-15,30 0-12 0,15-4 20 16,8-2-11 0,1 0 3-16,1-1-4 0,-6 0-3 15,-7 1-8-15,-6-2 15 16,-6 0-4-16,-6 1 7 16,-6 2-3-16,-8 5 0 15,-5 8 6-15,-4 6 0 16,-1 7-1-16,0 2 6 0,0 0-2 15,0 0-3 1,0 14-6-16,0 7 0 16,0 6 8-16,0 2-4 15,0 1-4-15,3-4 0 0,3-3-2 16,3-3 8-16,-3-3-6 16,6-7 0-16,6-6-48 15,4-4-43-15,5 0-36 16,5-14 2-16,-1-17-78 15,-6-10-37-15,-7-7 82 16,-6-8 135 0,-7-5 23-16,-4 3 138 0,3 4 29 15,-2 12 8-15,1 13-32 16,-2 13-31-16,-1 10 3 16,0 6-21-16,0 10-91 0,0 20 7 15,0 12 23 1,0 6-11-16,0 0 17 0,0-2-37 15,0-4-2-15,0-1 0 16,0-5 8-16,0-3-20 16,3-5-11-16,2-8-61 15,1-8-68-15,3-6-61 16,0-6-106-16,1-9-92 16</inkml:trace>
  <inkml:trace contextRef="#ctx0" brushRef="#br1" timeOffset="66040.32">12935 17444 596 0,'0'0'216'0,"0"0"-87"0,0 0-18 16,0 0-44-16,0 0-54 16,0 0 18-16,17 12 0 15,8-9-12-15,6-1 9 16,6-2-23-16,3 0 3 15,7-7 18-15,5-9-23 16,3-2 17-16,5-6-18 16,-5-6 9-16,-3-5-8 15,-6-6-3-15,-13 3 0 16,-12 10 6-16,-18 8 0 16,-3 14-6-16,-27 6 8 15,-10 7-5-15,-3 16 10 0,10 7-9 16,18 6-4-1,12 7 14-15,15 4-12 0,25 5 33 16,3-2 14 0,-2-3-3-16,-10-8 31 0,-13-5-34 15,-14-6-5-15,-4-5-9 16,-12-3-22-16,-22 1-2 16,-11 0-5-16,-14-1-61 15,-16 1-45-15,-13-1-134 16,-15 1-221-16</inkml:trace>
  <inkml:trace contextRef="#ctx0" brushRef="#br1" timeOffset="67707.1">7849 18375 852 0,'0'0'162'16,"0"0"-150"-16,0 0 99 16,0 0-51-16,0 0-50 15,0 0-10-15,-12-7-8 16,12 7-62-16,0 3-110 15,0 7-31-15,7 0-305 16</inkml:trace>
  <inkml:trace contextRef="#ctx0" brushRef="#br1" timeOffset="68096.2">7849 18375 674 0,'34'12'206'15,"-42"-18"-60"-15,-2 6 16 16,-5 0-54-16,-7 20-81 16,-6 13 19-16,-4 14 20 15,4 5-35-15,1 0 24 16,6 1-15-16,5-3-28 15,10-6 18-15,6-7-28 0,0-8 3 16,10-9-5 0,14-5-2-16,4-10 2 0,1-5 3 15,-4 0 5-15,-3 0 1 16,-11-10-8 0,-7-4-1-16,-4 0 19 0,0-2-12 15,-10 2-1-15,-8 2-6 16,1 5-25-1,1 1 18-15,4 5-53 0,2 1-31 16,10 0-32-16,0 0-120 16,3 0-77-16,16-3-74 15</inkml:trace>
  <inkml:trace contextRef="#ctx0" brushRef="#br1" timeOffset="68619.82">7910 18126 742 0,'0'0'97'16,"0"0"14"-16,0 0 36 16,0 0-101-16,0 0 9 15,0 0 2-15,-79-29-46 16,54 29 34-16,-4 0-12 15,-5 4 14-15,3 5 18 16,-1-3-48-16,1 4 10 0,5 4 5 16,-2 5-30-1,1 8 37-15,-1 9-32 0,1 10 2 16,2 10 24 0,1 5-31-16,7 7 16 0,4-1-9 15,7 0 2-15,6-2 0 16,0-6-11-16,12-3 0 15,9-6-11-15,10-11 12 16,4-5-1-16,6-10 0 16,7-10 5-16,7-7-15 15,8-7 10-15,4-1 0 16,4-20 3-16,-2-16 4 0,-6-8-7 16,-11-12 2-16,-13-10 7 15,-14-8-3 1,-16-7-6-16,-9-1 0 15,-7 8-7-15,-20 12 7 16,-6 13-4-16,-3 19 0 16,3 12-37-16,3 10 15 0,5 8-58 15,3 1-79-15,1 8-146 16,-3 10-276-16</inkml:trace>
  <inkml:trace contextRef="#ctx0" brushRef="#br1" timeOffset="70803.78">9627 18513 606 0,'0'0'119'0,"0"0"-24"0,0 0-13 15,0 0-7-15,0 0-8 16,0 0 9-16,0 0 33 16,3-69-25-16,-6 51-21 15,-13-3 15-15,-5 0-44 16,1 1 7-16,-5 7 4 0,6 3-39 15,1 4 35 1,1 6-21-16,2 3-17 0,-2 23 11 16,-2 11-5-16,2 9-9 15,2 4 1 1,12 0 12-16,3 1-9 16,0-1-4-16,18-6 0 0,5-5-13 15,6-5 13-15,5-8 0 16,2-6 0-16,-2-8-11 15,-1-8 10 1,-6-4-28-16,1-4-12 0,-1-19 20 16,-2-8-27-16,-3-10 9 15,-5-11 16-15,-6-9-15 16,-8 2 38-16,0 0 0 0,-3 6 1 16,0 15 12-16,0 13 7 15,0 8 20 1,0 10 22-16,0 7-28 0,0 0-9 15,-3 15-25-15,1 19 0 16,1 17 9-16,1 4-8 16,0 5 4-16,3-4 7 15,12-3-1-15,0-3-11 16,1-12 0-16,4-10-3 16,-1-8-8-16,2-10-10 15,-2-7-12-15,5-3 13 16,1-7-33-16,1-19 40 15,-3-6-1-15,-1-5 7 0,-6 0-1 16,-4 2 8 0,-6 7 0-16,-3 9 52 0,-3 9-11 15,0 8 23 1,0 2-34-16,0 0-17 0,0 18-24 16,0 15 12-1,0 7-1-15,0 4 24 0,0-2-17 16,0-5-2-16,6-7-5 15,4-5 8-15,1-11-16 16,3-7 8-16,3-7 0 16,4 0 7-16,1-11 2 15,2-16-5-15,-4-5-4 0,-4-8 14 16,-10-5-9 0,-6-2-5-16,0 4 0 15,-18 6 4-15,-6 8 5 16,-10 9-9-16,4 10 0 15,-1 6 3-15,1 4-15 0,9 1 12 16,3 16 0-16,9 6-13 16,6 0 13-16,3 6 0 15,0-1 0-15,22-3-10 16,4-2-3-16,5-6 10 16,1-7-6-16,3-7-3 15,1-3 4 1,1-6 8-16,4-14 0 0,-1-8 8 15,-4-6-15-15,-8-1 7 16,-10-3 0-16,-6 5-10 16,-8 8 18-16,-2 9-8 0,-2 11 0 15,0 5-3-15,0 0-6 16,-2 9 3-16,-4 14 6 16,6 7-6-16,0 6 17 15,6 4-11-15,11 2 0 16,-1-5 14-16,-2-4-19 15,-8-12 5-15,-5-5 0 16,-1-4-9-16,-1-5 19 16,-16-3-10-16,-5-4 0 15,-2 0 11-15,1 0-15 16,4-4 4-16,9-9 0 16,5 3-9-16,5-2 11 0,5-2-2 15,16 1 0 1,7 0-16-16,5 2 9 0,4 1 3 15,2-3 4-15,3-1-18 16,5-4 20-16,3-3-2 16,-1-6 0-16,-3-3 4 15,-9 1-7-15,-14 0 3 16,-8 7 0-16,-15 5 15 16,0 6-5-16,-11 5 13 15,-14 5-21-15,-4 1 13 16,0 7-15-16,3 15 0 15,4 8 0-15,10 4-3 0,9 2 4 16,3 0-1-16,6-5 0 16,22-3-12-16,5-7 9 15,3-7-33 1,3-8-43-16,4-6-11 16,0 0-76-16,3-17-47 0,-5-7-35 15,-5-4 20-15,-11-2-39 16,-7 0 267-16,-12 4 24 15,-6 5 230-15,0 5-55 16,-2 6-39-16,-11 7-5 16,-2 3-67-16,-4 3-19 15,-5 17-10-15,4 7-10 16,4 2 22-16,4 1-28 16,10-3-9-16,2-4-2 15,5-4-27-15,17-6 8 16,5-9-7-16,7-4 4 0,1-16 4 15,1-15-14-15,-5-18 0 16,0-17 4 0,-5-23 9-16,-3-10-13 0,-6 10 0 15,-6 26 10-15,-4 30 3 16,-7 26-12-16,0 7 21 16,0 26-22-16,-12 27 18 15,5 19-18-15,7 7 0 16,0 2 19-16,12-12-25 15,8-13 6-15,1-9-64 16,-6-14-70-16,-3-17-329 16</inkml:trace>
  <inkml:trace contextRef="#ctx0" brushRef="#br1" timeOffset="72850.06">11619 18616 866 0,'0'0'186'16,"0"0"-105"-16,0 0 33 16,0 0-49-16,0 0 1 15,0 0-15-15,36 0-38 16,-6 0 54-16,5-11-32 15,-2-6-12-15,0-5 17 16,-5-11-35-16,-4-6 29 0,-1-8-12 16,-6-6-20-16,-5 1 27 15,-6 12-29-15,-6 9 0 16,0 16 4-16,0 10 13 16,-16 5-17-1,-11 4 0-15,-10 17 5 0,-5 15-10 16,12 7 5-16,15 7 0 15,15 5-11-15,12-2 10 16,30 4 1-16,10-5 0 16,3-7 7-16,-7-8-14 15,-17-13 7-15,-16-8 0 16,-12-8-9-16,-3-5-4 0,-21-3 13 16,-23 0-4-1,-7-4-25-15,2-9 27 0,11 3-16 16,16 3 18-16,13 0-15 15,9 4 15-15,0 0-3 16,14 0-17-16,18-1 17 16,14-3-4-16,5 0 7 15,5-3 0-15,-6-2-11 16,-3-7 6-16,-6-8 3 16,-7-7-11-16,-4-14-12 15,-7-12 20-15,1-13 5 16,-7 0 0-16,-6 8 13 15,-6 19-10-15,-4 16 38 0,-1 16 18 16,0 8-37 0,0 6 36-16,0 3-58 0,0 27 5 15,0 18-11 1,0 16 12-16,9 9 11 0,1-1-17 16,4-5 11-16,1-9-12 15,1-11 1-15,2-16 0 16,-3-13-11-16,4-18 2 15,4 0 9-15,5-23-3 16,5-19-2-16,-2-4-7 16,-4-4 6-16,-10 7 6 15,-6 10-8-15,-6 12 19 16,-5 10-11-16,0 9 2 16,0 2 13-16,0 0-28 15,0 10 13-15,0 13 0 0,0 8-16 16,0 1 16-16,0 1-12 15,10-2-21-15,13-6-47 16,3-8 20-16,6-7-63 16,-1-10-37-16,-1-7 68 15,-3-18-1-15,-8-8 47 16,-4-2 46-16,-9 0 0 16,-6 5 57-16,0 4 37 15,0 11-3-15,-13 9 1 16,-1 6-35-16,2 0-26 15,-2 16-5-15,4 8-26 16,6 3 16-16,4-2-15 16,0-1 1-16,6-4-4 0,11-9-4 15,3-2 6-15,3-9-1 16,0 0-2-16,-3-3-1 16,-1-10-3-16,-5 2 7 15,-2-2-7-15,-3-3 10 16,-5 7-3-16,1 0 0 15,-2 5 13-15,0 3-10 16,1 1-3-16,0 0 2 16,6 0-10-16,3 3 8 0,3 4 0 15,4-7-1 1,1 0-22-16,3 0-4 0,-2-6-5 16,-4-7 24-1,0 2 2-15,-8 1 9 16,-4 7-3-16,-6 3 31 0,3 13-27 15,-2 18 3 1,1 17 30-16,-1 8-19 0,2 0 16 16,-1-2-34-16,4-6 2 15,0-5 9-15,-1-9-7 16,-1-11 2-16,-3-7-6 16,-1-9 6-16,0-7-3 15,0 0-2-15,0-17 15 16,0-16-1-16,0-16-6 0,0-13-6 15,5-15-3 1,8-12 4-16,5 0-8 16,2 13 4-16,4 20 0 15,2 29-1-15,3 21 5 0,-1 6 14 16,0 20-18-16,-5 16 5 16,-13 10 13-16,-10 0-18 15,0 1 0-15,-13-7 5 16,-8-1 2-16,-6-7-14 15,3-4-4-15,-1-6-76 16,11-8-38-16,8-7-111 16,6-7-132-16,5-2-130 15</inkml:trace>
  <inkml:trace contextRef="#ctx0" brushRef="#br1" timeOffset="73170.88">13314 18583 646 0,'0'0'125'0,"0"0"-27"0,0 0-24 15,0 0-25-15,0 0 32 16,0 0-45-16,80-4-14 16,-61 4 22-16,1-3-28 15,1-7 21-15,3-4-13 16,4-6-7-16,-1-3 30 16,-2-2-17-16,-2 2 14 15,-11 6 5-15,-9 6-18 16,-3 8 24-16,-12 3-34 0,-23 3-15 15,-7 21 6-15,1 10-10 16,10 7-2-16,14 3 12 16,15-8-6-1,2-2 12-15,14-7 2 0,17-9-14 16,7-8 35-16,6-10-40 16,1 0 1-1,0-10 0-15,-5-9-2 16,-5-4-5-16,-6-4-40 0,-8-5-90 15,-7-6-169-15,-7-6-742 16</inkml:trace>
  <inkml:trace contextRef="#ctx0" brushRef="#br1" timeOffset="75432.92">14313 18694 791 0,'0'0'142'0,"0"0"5"16,0 0-6-16,0 0-51 15,0 0-43-15,0 0 16 16,-33-13-14-16,59-6-21 0,12-18 22 15,14-9-47-15,6-10 5 16,1-10 9-16,-1-3-12 16,-9-2 24-16,-13 9 0 15,-16 9-23-15,-16 14 27 16,-4 13-24 0,0 9-1-16,-13 7 0 0,-5 10-5 15,-9 0-3-15,-6 6 0 16,3 18 3-16,2 8-8 15,16 12 5-15,12 11 0 16,10 12-4-16,31 10 7 16,9 5-3-16,3-10 0 15,-7-9 2-15,-18-12-12 16,-17-16 10-16,-11-9 0 0,-15-12-1 16,-24-9-21-16,-7-5 20 15,-3 0-3 1,5-12 5-16,8-8 1 0,11 4-1 15,15 2 0-15,10 4-8 16,6-5-2-16,25 1 10 16,15-2-2-16,7-2 0 15,5-2-5-15,1-3-4 16,-1-9-18-16,-6-5 13 16,-8-8-37-16,-8-9 8 15,-11-2 36-15,-10-3 9 16,-5 4 2-16,-8 8 4 15,-2 13 13-15,0 13 32 16,0 13-31-16,0 8 26 0,-2 3-43 16,-6 26 14-1,-1 18-17-15,0 15 12 0,4 11-3 16,5 2 12-16,0-2-20 16,14-6 0-16,11-18-1 15,5-11 7-15,3-17-15 16,0-14 5-16,-2-7 3 15,-1-16-9-15,-4-20 19 16,-3-13-10-16,-5-5 0 16,-5 1 10-16,-5 11-13 15,-5 17 3-15,-2 16 0 0,-1 9 5 16,0 0-5 0,2 25 0-16,5 13-6 0,5 4 17 15,2 5-15-15,3-4 4 16,3-9 0-16,2-5-4 15,2-10 2-15,1-10-12 16,0-9 4-16,1-2-11 16,-2-21 21-16,0-9 0 15,-7-2 3-15,-6-2 4 16,-3 6-1-16,-5 6-4 16,-2 10 16-16,-1 10-16 15,0 3 24-15,0 1-26 16,0 0-6-16,0 11-2 0,-1 11 2 15,-4 8 6 1,4-3-2-16,1-5 10 0,0-2-8 16,0-7 0-16,4-6 0 15,1-4-10 1,-1-3 5-16,2 0 5 0,1-15-3 16,4-6 13-16,5-9-5 15,1-6-5-15,7-3 7 16,4-5-11-16,3 4 4 15,2 8 0-15,-3 12 12 16,-9 10-8-16,-8 10 17 16,-4 3-21-16,-4 24 16 15,4 9-18-15,0 10 2 16,0 0 0-16,2 1-6 0,2-6 22 16,-3-5-16-16,2-10 0 15,-3-9 7-15,-3-12-18 16,0-5 11-16,0 0 0 15,3-16-4-15,3-16 13 16,6-3-9 0,-1-1 0-16,-3 6 0 0,-2 10-8 15,-3 7 8-15,-5 11 0 16,1 2-14-16,1 0 8 16,3 12 6-16,6 9-1 0,1 1 12 15,3-1-22 1,2-2 11-16,-1-6 0 15,-1-9-10-15,2-1 10 0,-3-3-1 16,1 0-1-16,-2-10-10 16,1-9 7-16,-1-2 5 15,-2-5 0-15,0-1-4 16,-3 5 11-16,-3-1-7 16,-3 9 0-16,0 4 8 15,-5 6-15-15,-1 4 7 16,2 0-8-16,1 1 2 15,5 13-37-15,6 5 23 16,3-1-2-16,7-2-75 16,4-4-11-16,3-6 3 15,2-5 13-15,-3-1 43 16,-6 0 4-16,-8-6 45 16,-4-5 10-16,-6-3-4 0,-6 3 60 15,0 4-5-15,0 6-8 16,0 1 35-16,-8 0-77 15,-5 10 2-15,0 8-4 16,1 3-2-16,6 0 39 16,3-2-17-16,3-5-14 15,0-5 14-15,6-4-27 16,12-5 5-16,7 0 13 16,5-20-19-16,6-17 22 15,-2-19-23-15,-1-20 6 16,-3-19-5-16,-3-15-1 15,-8 1 0-15,-1 19-8 16,-9 28 22-16,-6 28-12 16,-3 31 22-16,-6 17 1 0,-24 46-6 15,-6 26-18-15,0 25 23 16,13 15-14-16,12-1 0 16,10-6-11-16,1-16 1 15,19-24-58-15,17-22-2 16,16-17-98-16,11-21-193 15,14-19-688-15</inkml:trace>
  <inkml:trace contextRef="#ctx0" brushRef="#br1" timeOffset="76667.86">17370 17972 996 0,'0'0'61'0,"0"0"95"0,0 0 20 16,0 0-76-16,0 0-70 0,0 0-25 15,-30 118 33 1,24-22 24-16,3 13-36 0,3 4 11 15,0-4-16-15,8-11-11 16,11-25-7-16,2-20-3 16,5-25 0-16,3-19-9 15,7-9 15-15,6-19-6 16,3-25 0-16,-2-13 0 16,-4-14-6-16,-10-3 6 15,-12 12 0 1,-7 19-2-16,-8 22 8 0,-2 18-6 15,0 3 0-15,0 26-13 0,0 17 9 16,0 10 4-16,6 0 0 16,11-3-9-1,5-7-9-15,5-11-40 0,4-9-11 16,2-12-42 0,3-11-7-16,-2-6 30 0,-3-22 14 15,-5-10 56-15,-10-6 11 16,-7-1 7-16,-9 5 18 15,0 14 18-15,0 9 45 16,-11 16-10-16,-6 1-23 16,0 15-17-16,1 13-22 15,2 2 13-15,9 3 10 16,3-4-28-16,2-1 2 0,0-8-6 16,0-7 7-1,3-8-16-15,7-5 14 0,7 0-5 16,8-5 19-16,8-11-13 15,3-4 2-15,1 0-4 16,-4 6-1-16,-9 5 32 16,-3 9-21-16,-11 0-1 15,-1 5-13 1,-2 12 12-16,2 4-12 0,2 1 0 16,-4-4 2-16,1-3-7 15,1-6 5-15,-2-4-4 16,-3-5 1-16,3 0-3 0,0 0 6 15,6-4 0-15,4-7 6 16,2 1-6-16,1 0 0 16,2 2 0-1,3 1-5-15,1-3 16 0,0 0-11 16,3 1 0-16,1-2 1 16,1-2-7-16,2-1 6 15,0-4 0-15,-5 0-6 16,-7-1 17-16,-8 2-11 15,-13 6 0-15,-3 3 8 16,-30 6-5-16,-13 2-3 16,1 0 0-16,9 12 2 15,16 0 8-15,15 2-10 16,5 2 0-16,17-3 2 16,19-5-3-16,5-2 1 15,3-6 0-15,-4 0-3 0,-4-7 3 16,-4-7-35-16,-2-6-157 15,-7-8-261-15</inkml:trace>
  <inkml:trace contextRef="#ctx0" brushRef="#br1" timeOffset="78174.12">19396 18327 1044 0,'0'0'173'0,"0"0"-132"16,0 0 98-16,0 0-76 0,0 0-57 16,0 0-6-16,0 0 14 15,11 37-14-15,16-14 13 16,4-4-11-16,2-8 11 16,-2-8-12-16,0-3-1 15,-4-22 4-15,-9-11 11 16,-9-6-12-16,-9 1-3 15,0 1 7-15,-13 8-5 32,-7 6-2-32,-4 10 0 0,-1 9 8 0,1 4 1 15,0 4 5-15,0 17-14 16,8 12 8-16,10 9-2 16,6 11-4-16,5 6-2 15,20 0 0-15,6-6 10 16,7-12-10-16,-1-12 0 0,-3-15-3 15,-1-12-6-15,-5-2 10 16,0-20-1-16,-3-16 0 16,0-10 10-16,-1-4-10 15,-5 1 0-15,-7 9 7 16,-3 12 5-16,-3 14-2 16,-3 10 21-16,-2 4-4 15,2 0-27-15,3 22 0 0,5 13-1 16,2 11 5-1,-1 3-7-15,-3-7 4 0,0-4-1 16,-3-9 0-16,-3-12 7 16,0-12-11-16,0-5 4 15,2 0-4 1,8-18-3-16,2-16 7 0,7-10 0 16,2-1-5-16,-3 2 9 15,-2 10-4-15,-6 13 0 16,-5 7 6-16,-3 13-10 15,-1 0 4-15,4 7-4 16,5 15-6-16,4 3 18 16,3 3-8-16,1-4 0 15,0-4 0-15,2-7-5 16,-1-9 5-16,-2-4 0 16,2 0-18-16,-1-21 21 15,-3-6-3-15,-1-8 0 0,-4-2 5 16,-5 2-10-16,-3 5 5 15,-5 10 0-15,0 9-4 16,0 8 14-16,-13 3-10 16,-6 3 0-16,0 21 9 15,4 6-14-15,8 5 6 16,7 2-1-16,0-1 0 16,12-3 6-16,7-6-6 15,3-8 0-15,2-9 6 16,-2-7-9-16,0-3 3 0,0-9 0 15,-1-13 4 1,1-6 4-16,1-6-8 0,-4 6 0 16,-4 7 3-16,-6 9-7 15,-5 12 4-15,-4 0-4 16,2 13-6-16,-1 15 4 16,2 6 6-1,0-1 0-15,0-5 11 0,-1-7-17 16,1-7 6-1,0-11 0-15,0-3-8 0,4 0-15 16,5-20 15-16,4-8 4 16,1 0-13-16,1 5 16 15,-6 7-1-15,-6 12 2 0,0 4-9 16,3 10 9 0,1 20-1-16,2 7-6 0,4-2 11 15,1 5-4-15,-1 0 0 16,11-4-59-16,3-3-105 15,3-7-147-15,4-12-620 16</inkml:trace>
  <inkml:trace contextRef="#ctx0" brushRef="#br1" timeOffset="79599.05">21261 18742 680 0,'0'0'80'16,"0"0"15"-16,0 0 31 15,0 0-7-15,0 0-63 16,0 0 27-16,82 0-52 15,-46-21-4-15,3-9 9 16,6-5-32-16,1-5 17 16,5 0-1-16,1-10-20 0,-7-6 29 15,-8-4-24-15,-12-3-5 16,-11 11 4 0,-11 12 11-16,-3 15-15 15,-11 14 0-15,-14 11 0 0,-12 0 8 16,-2 19-5-16,7 12 0 15,12 12-1-15,18 7 7 16,2 8-9-16,22 3 0 16,7-5 6-16,-5-8-5 15,-9-11-1-15,-11-14 0 16,-4-9-3-16,-4-8-3 16,-22-6 6-16,-8 0-1 15,-3 0-19-15,1-9 17 16,6 2-7-16,15 4 10 15,5 0-3-15,10 3-3 0,0 0 6 16,17 0-28-16,15 0 28 16,7 0-7-16,7 0 7 15,0 0-16-15,3 0 11 16,-1-17-34-16,3-11 26 16,-5-11-12-16,2-14-20 15,-8-12 34-15,-1-8-21 16,-9 0 24-16,-11 1 6 15,-10 18 4-15,-7 15 44 16,-2 19 31-16,0 10-8 0,-2 10 20 16,-11 1-65-1,-7 24-19-15,2 11 3 16,2 9 0-16,8 10 3 16,8 5-2-16,0-5 2 15,2-6-5-15,13-11-6 0,3-12-1 16,6-14-12-16,5-8 20 15,7-4-7-15,5-15 0 16,0-16-6-16,-6-6 3 16,-7-4-15-16,-10 6 18 15,-6 10-3-15,-8 5 11 16,-4 13-3-16,0 7 23 16,0 0-23-16,0 0-10 15,0 6-1-15,0 10 6 16,0 8 2-16,-1-1-2 0,1 1 0 15,0-2 0-15,4-6-13 16,8-2-9-16,3-10-55 16,-1-4-7-16,0 0 37 15,0-4-14-15,-5-16 20 16,-2-6 17-16,-5-1 6 16,-2 4 18-16,0 10 5 15,0 5 14-15,0 8 33 16,0 0-52-16,0 11 5 15,0 9-2-15,0 1 0 16,0-2 9-16,12-3-12 16,9-6 1-16,4-3-4 15,2-4 3-15,7-3 0 16,0 0-2-16,-4-10-15 0,-4-6 10 16,-4-1-6-1,-7 1 13-15,-6 3 8 0,-4 9-4 16,-5 2 15-16,0 2 24 15,0 6-34-15,0 20-6 16,0 10 4-16,0 8-4 16,1 2 25-16,1 0-28 15,-1-7 0-15,-1-2 2 16,0-10 9-16,0-5-11 16,0-12 0-16,0-6 9 15,0-4-11-15,0 0 8 16,0-1 31-16,5-17 29 15,3-13-63-15,1-15 12 0,6-7-15 16,5-15 8 0,3-6-8-16,6 4 0 15,1 15 0-15,-4 21-5 16,-3 22 14-16,-1 12-9 0,-2 4 6 16,-4 24 1-16,-3 9 18 15,-11 6-20-15,-2 3-2 16,-24-6 3-16,-13-3 3 15,-9-7-5-15,-1-5-4 16,3-2-5-16,9-9-18 16,12-4-91-16,14-4-66 15,9-6-43-15,9-6-67 0,22-17-391 16</inkml:trace>
  <inkml:trace contextRef="#ctx0" brushRef="#br1" timeOffset="79947.39">22947 18394 665 0,'0'0'139'16,"0"0"-4"-16,0 0-9 16,0 0-61-16,0 0-7 15,90-9-39-15,-70 9 11 16,3 3-16-16,2-3-8 16,5 0 9-16,2 0-15 15,0-13 1-15,0-1-1 0,-5-6 7 16,-4-4-7-1,-9 2 2-15,-5 2 6 0,-9 4 15 16,0 8 30-16,-23 6-24 16,-11 2-19-16,-3 6-1 15,-2 14-9-15,9 10 20 16,11 3-16-16,7 4 27 16,7 0-15-16,5-2-4 15,0-9 15-15,12-2-24 16,8-8-2-16,3-3-1 15,4-3-8-15,3-3 5 16,0-4-85-16,3-3-61 16,1 0-138-16,7-16-431 15</inkml:trace>
  <inkml:trace contextRef="#ctx0" brushRef="#br1" timeOffset="81436.25">21369 17473 1087 0,'0'0'100'0,"0"0"-9"0,0 0-25 16,0 0-21-16,-82 42-43 16,62-6 18-16,7 7 24 15,7 0-41-15,6-6 20 0,0-7-23 16,22-11 12-1,8-12-16-15,4-7 11 0,1 0-7 16,-3-19 25 0,-3-12-19-16,-7-5 14 0,-11-4-16 15,-11 0 1-15,0 5 17 16,-21 2-22-16,-6 10 0 16,-3 9-8-16,0 11-1 15,5 3-37-15,1 5-24 16,6 13-54-16,9 2-37 15,6 0-89-15,3-5 22 16,3-5 24-16,16-6-79 16</inkml:trace>
  <inkml:trace contextRef="#ctx0" brushRef="#br1" timeOffset="82374.36">21369 17473 288 0,'25'53'234'16,"6"-70"-61"-16,8-4-21 16,8 1-18-16,2 1-14 15,1 7-12-15,-5 5-26 0,-7 7-19 16,-6 0-15-1,-8 19-28-15,-3 10-10 0,-6 3 11 16,-2 3-14-16,-8 1-1 16,-5-4-6-16,0-5 12 15,-5-3-12-15,-15-11 1 16,-4-5 3-16,3-3 41 16,4-5-33-16,8 0 9 0,8-9 13 15,1-12-27 1,1-9-2-16,20-6-5 15,6-4 0-15,6 6 0 16,9 4 0-16,0 9-4 0,7 7-5 16,-3 3-41-1,0 5-7-15,-2 2-32 0,-6 3-18 16,1 1-21-16,-5 0-63 16,-4 0 17-16,-6 0 55 15,-11 0 33-15,-6 0 86 16,-7-3 32-16,0 3 118 15,0 0-4-15,-2 0-59 16,-10 0-19-16,-3 10-11 16,-1 6-15-16,-1 3 11 15,5 2-17-15,5 2-8 16,1-2 13-16,6-6-40 16,0-2-1-16,0-7 0 0,13-5 0 15,11-1 0 1,7-1 18-16,7-18-15 0,4-5 1 15,2-5-4 1,-5-7 0-16,-5-3-3 0,-7-5 4 16,-10-4-1-16,-5 4 0 15,-8 11 11-15,-4 10 1 16,0 13 14-16,0 10 24 16,-12 0-18-16,-10 13-19 15,-5 16-11-15,-1 5 9 16,4 7-9-16,6 1 31 0,6 0-30 15,12-5-2-15,0-1-1 16,3-9 15 0,16-4-17-16,4-4 2 0,-1-9-5 15,7-7-5 1,2-3 10-16,3 0 0 0,2-10-5 16,0-10-23-16,-2-5 10 15,-4-2 5-15,-3-2 2 16,-9 4 6-16,-5 4 10 15,-7 6-4-15,-5 6 16 16,-1 6-14-16,0 3 30 16,0 0-33-16,0 9 5 15,-10 11-12-15,-5 5 13 16,6 2-6-16,5-2 13 16,4-2-3-16,0-5-10 15,9-4 0-15,11-8-4 0,7-6 2 16,5 0 4-16,3-9-1 15,3-10-1-15,-4-2-15 16,-2-1 13-16,-9 4 2 16,-5 5-6-16,-7 5-7 15,-8 5 10-15,-2 3-12 16,-1 0-31-16,0 0-76 16,0 12-14-16,0 5-86 15,0 2-339-15</inkml:trace>
  <inkml:trace contextRef="#ctx0" brushRef="#br1" timeOffset="83264.72">23447 17427 761 0,'0'0'137'0,"0"0"41"15,0 0-19-15,0 0-87 0,-91-21 1 16,71 38-37-1,1 5 4-15,7 5-5 0,2 3-32 16,8 1 15-16,2-2-18 16,12-3 9-16,13-8-10 15,1-8 1-15,-2-7 0 16,-3-3-2-16,-3-4 11 16,-4-17 5-16,-3-8-14 15,-2-6 7-15,-9-3-1 16,0-3-5-16,0-3-1 15,0 0 14-15,0-1-5 16,4 4-4-16,16 6 5 16,10 11-9-16,3 11 3 15,1 13-4-15,1 3 0 16,-5 27 17-16,-9 9-10 16,-9 14 12-16,-12 6-5 0,-1 6-12 15,-25 1 31 1,-2 2-27-16,0-8 5 15,7-4 7-15,7-11-4 0,13-8-14 16,1-10 0-16,1-4 3 16,14-9-18-16,5-5 15 15,0-5-7-15,0-4-8 16,1-4-38-16,-5-19 11 16,-4-9-54-16,-10-8-69 15,-2-1 75-15,-9 5 26 16,-9 6 41-16,4 10 23 0,6 9 2 15,6 4 54-15,2 3 20 16,0 1-8-16,16-3-27 16,14 4-29-1,12-3-5-15,6 5-7 0,1 0 6 16,6 0-15-16,3 0-75 16,2 0-78-16,-2 0-121 15,-7 0-291-15</inkml:trace>
  <inkml:trace contextRef="#ctx0" brushRef="#br1" timeOffset="84094.28">23960 18206 878 0,'0'0'165'0,"0"0"-28"16,31-79-28 0,-8 56-13-16,2 5-14 15,-4 8-53-15,0 10 9 16,-4 0-12-16,-4 18-24 0,-4 14 19 16,-5 4-9-16,-1 8-10 15,-3-2 17-15,0 1-16 16,0-10-3-16,0-9 0 15,0-10 8-15,0-11-8 16,0-3 1-16,2-4-1 16,10-22 17-16,4-8-17 15,10-11 0-15,2 2 0 16,2 6 9-16,-4 3-9 16,-3 15 0-16,-8 7 0 15,-3 11-6-15,-3 1 6 0,-2 4 0 16,6 16-9-16,3 5 16 15,1-1-7-15,1 0 0 16,5-5 2-16,-1-10-16 16,-1-4 14-16,6-5-10 15,0 0 6-15,-4-14 2 16,1-6 2-16,-6-3 0 16,0 6 6-16,-7 5-14 15,-5 5 17-15,-5 4-9 16,-1 3 13-16,0 0-12 15,0 5-1-15,0 11 0 0,6 6 0 16,1 1-7-16,3-3 7 16,3-3 0-1,2-8-3-15,3 0 14 0,1-9-8 16,5 0-3-16,-2-10 6 16,-4-14-15-16,-3-4 11 15,-7-3-2-15,-8-1 1 16,0-2 7-16,-8 8-11 15,-13 8 3-15,-1 8-2 16,-1 9-11-16,0 1 13 16,-1 0-24-16,3 9-64 15,6 12-155-15,6 1-252 0</inkml:trace>
  <inkml:trace contextRef="#ctx0" brushRef="#br1" timeOffset="84357.65">25119 18355 1094 0,'0'0'627'16,"0"0"-446"-16,6-80-45 0,9 61-127 15,-1 8-9-15,-5 6 0 16,-6 2 0-16,-3 3-65 0,-32 0-218 15,-10 0-772-15</inkml:trace>
  <inkml:trace contextRef="#ctx0" brushRef="#br1" timeOffset="90763.21">21030 18783 570 0,'0'0'65'16,"0"0"-10"-16,0 0 27 15,0 0-40-15,0 0 32 16,0 0-9-16,0 0 20 0,0 4-9 15,0-4-8-15,1 0-3 16,7-10-7-16,1-9-42 16,1-4 11-16,-1-5-10 15,-1-5 3-15,0-5 14 16,-3-6-14-16,-2-9 4 16,-1-5-4-1,1-6-13 1,1-1 7-16,2 2-3 0,4 4-2 0,2 2 6 15,1 8-15-15,0 5 6 16,-3 1 6-16,-2 1-7 16,-1 3 14-16,-4-2-16 0,0 2 0 15,-1 2 8 1,-1-1-9-16,1 1 2 0,2 3-1 16,-1 1 2-16,0 3-1 15,-1 3-3-15,-2 3 2 16,0 4-1-16,0 2 1 15,0 2-3-15,-3 3 6 16,-2 4-5-16,2 2 4 16,2 3-3-16,-2-2-2 15,3 5 6-15,0 1-3 16,0 0-3-16,0 0 0 16,0 0 0-16,0 0-2 15,0 0 2-15,0 0 0 16,0 0-9-16,0 0 11 0,0 0-2 15,0 0 0-15,-3 0 10 16,-4 0-14-16,-9-3 4 16,-4-1 0-16,-6 1 1 15,-6 0 0-15,0 3-1 16,-4 0 0-16,-1 0 3 16,2 0-4-16,6-3 1 15,12 2 0-15,7 1 0 16,8-2 0-16,2 2 0 15,0-1 0-15,2-2-7 16,14 0 6-16,5-1 1 16,8-2 0-16,0 0-1 15,4 1 7-15,3 0-6 16,0 3 0-16,-2 0-2 16,-4 2 2-16,-5-1 0 0,-7 1 3 15,-6-2-4 1,-5 1 1-16,-5 1 0 0,-2 0 5 15,0 0 0-15,0 0-2 16,0 0-2-16,0 0 4 16,0 0-5-16,0 0 0 15,0 0 0-15,0 0 2 16,1-1 4-16,2-2-2 16,2-1 1-16,0-2-1 15,-1 2 2-15,0 2-6 0,-1-2 2 16,-1 2-8-1,-1-1 14-15,2-3-8 16,2 2 0-16,-1-3 0 16,2 0-3-16,5-3 3 0,1 1 0 15,2-1-3 1,5-1 9-16,1-2-9 0,2 2 3 16,0-1 0-16,3-1 2 15,0 0-2-15,4-1 1 16,0-2-9-16,3-3 12 15,-1-1-4-15,2-7 0 16,-3 4 3-16,-2 4-4 16,-3 2 1-16,-5-2 0 15,-2 2-3-15,-2 3 8 16,1-1-5-16,-1 2 0 0,-1 2 2 16,0 1-4-16,1 1 2 15,-1-1 0-15,2 0-6 16,-1-2 10-16,0-1-4 15,1 1 0-15,-4 2 3 16,-1 1-6-16,-5 8 3 16,-5-2 0-16,-2 3-3 15,0 0-1-15,0 3 0 16,0 14-8-16,0 10 6 16,0 6 2-16,0 7 4 15,0 1 0-15,0 3-2 16,0-5 5-16,0-5-3 15,-3-6 0-15,-3-10 4 0,2-3-8 16,1-10 4-16,0 0 0 16,3-5-3-1,0 0 7-15,-2 0-5 0,1 0 1 16,-4 0-18-16,-1-8 17 16,1-3-27-16,-3 4 21 15,5-1 2-15,1 6-2 16,1-1 7-16,1 3 0 15,-2 0-20-15,2 0 15 16,0 0-3-16,0 3 8 16,0 3-6-16,14-1 9 0,4-2-3 15,-2-1 0-15,4-1-26 16,-3-1-17 0,-3 0-37-16,1 0-40 0,-5 0-84 15,-2 0-308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2:44:26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8772 6574 565 0,'0'0'39'0,"0"0"20"16,0 0 57-16,0 0-41 15,0 0-3-15,0 0-30 16,0 0-25-16,-1 0-12 15,19 0 0-15,12-2 12 16,8-2-15-16,4 0 10 0,7 0-3 16,1-2 8-16,0 1-7 15,1-2-10-15,3-2 16 16,1 2 5-16,6-3-7 16,5-1 5-1,1 1-6-15,3-3-5 0,-8 3-3 16,-2 1 2-16,0-2-6 15,0 1 2-15,-2 0 1 16,2 1-2-16,-4 2 1 16,-1 1 0-16,-1 3-3 15,-2 0 2-15,-1 2-1 16,3 0-1-16,-5 1 0 16,-1 0 1-16,-3 0-1 15,-2 0 1-15,0 0 0 0,-4 0-1 16,5 0 0-16,-2 0-1 15,1 0 1-15,2 1 0 16,3 2 1-16,-2 0-1 16,3-2 0-16,-4 2 0 15,1 0-1-15,2-2 0 16,1-1-2-16,1 0 4 16,-1 0-3-16,-4 0-4 15,-2 0 0-15,-1 0 5 16,-1 0-6-16,0 0-19 15,1 0 2-15,-2 0-2 0,-1 0-21 16,0 0 34 0,-2-5-23-16,-1 0 15 15,-1 2-54-15,-3-2-68 0,-3 1-20 16,-4-5-368-16</inkml:trace>
  <inkml:trace contextRef="#ctx0" brushRef="#br0" timeOffset="1535.52">17924 6128 299 0,'0'0'330'15,"0"0"-277"-15,0 0 11 16,0 0 0-16,0 0-20 16,0 0-26-16,20 3 23 15,-7-2 23-15,3 2-25 0,2-2-10 16,6 2-12 0,3-3 5-16,5 2-6 0,6-2-5 15,4 0-1-15,5 0 1 16,4 0-3-16,3-7 3 15,4 1-6-15,8 0 7 16,0 0 0-16,-1 0-6 16,-4 0 1-16,-6 2-1 15,-3-1-3-15,-6 0 15 16,-8 1 1-16,-7 0 17 16,-4 2-9-16,-7-1-6 15,0 2-3-15,-3 1-5 16,-2-1 0-16,-3 1 0 15,-2-2-2-15,-4 2-4 16,-1-1 4-16,-2 1-9 0,-2 0 3 16,1 0-4-1,1 0-1-15,5 0-4 0,9 0-23 16,8 0-153 0,14-2-300-16</inkml:trace>
  <inkml:trace contextRef="#ctx0" brushRef="#br0" timeOffset="2368.88">22502 6200 896 0,'0'0'73'0,"0"0"67"0,0 0-13 16,0 0-45-16,0 0-38 16,94 10-10-16,-47-6 9 15,11 2-10-15,11 1-15 16,13 1-5-16,7-1-10 15,4-1 1-15,1-3 0 0,-5-3 3 16,-6 0-3-16,-8-14-1 16,-7-2-3-16,-1-1 19 15,-1 1 7-15,-1-1-13 16,-6-2 3-16,-6 3-13 16,-7 2 2-16,-6 2-1 15,-8 4 1-15,-6 1-5 16,-5 2 1-16,-6 2 0 15,-4 2-1-15,-4 0-4 16,-2 1 4-16,-4 0-11 16,-1 0-67-16,0-5-92 15,-11-5-183-15</inkml:trace>
  <inkml:trace contextRef="#ctx0" brushRef="#br0" timeOffset="8878.33">19651 7190 981 0,'0'0'67'15,"0"0"-20"-15,0 0 100 16,0 0-83-16,0 0-12 0,0 0-23 16,0 0-14-16,-26 2-13 15,33-2 1-15,26 0-3 16,18 0 28-16,21-11 11 16,11-6-25-16,6-1-3 15,-1-1-7-15,2-4 10 16,-2 0-10-16,-4-3-2 15,-6 2 24-15,-9 2-17 16,-9 1 2-16,-13 4-5 16,-11 1-3-16,-9 2 8 0,-10 5-9 15,-6 2 4 1,-8 4 2-16,0 2-6 0,-3 1 9 16,0 0-11-16,0 0-2 15,0 0 0-15,-1 16-2 16,-18 11 4-16,-8 11 3 15,-7 8 0-15,-7 8 8 16,-2 4-2-16,-2 1-4 16,2 3 2-16,-2-1-4 15,5 0-1-15,2-5-1 16,7-2-1-16,6-5 0 16,1-1-1-16,2-6 2 15,2-4-1-15,2-7 0 16,6-12 3-16,4-7-4 15,3-6 2-15,4-4 1 0,1-2-1 16,0-3 0-16,0-23 4 16,0-15-5-16,8-17 0 15,-2-14-3-15,-1-9 3 16,-2-7-1-16,-3-1 4 16,0-3-2-16,0-1 0 15,0 4-1-15,0 3 1 16,0 6 0-16,0 7 0 15,0 4-1-15,0 6 0 16,1 11 4-16,1 7-2 0,-2 10 4 16,0 9-6-1,0 6 3-15,0 8-2 0,0 5 7 16,0 3-4-16,0 4-4 16,0 0 0-16,3 0-7 15,6 14-3-15,9 17 5 16,8 14 5-16,12 10 1 15,6 7 1-15,1 6 0 16,3 1 11-16,-3 3-3 16,-3 1-9-16,1 0 8 15,-3 1-5-15,-1-7-1 16,-2-8-3-16,-6-7 0 16,-2-6-1-16,-5-5 1 15,-3-1 0-15,-1-5-1 16,-3-6-1-16,-4-4 1 15,-2-7 1-15,-5-7 0 0,-3-4-1 16,0-2 1 0,-3-4 0-16,1 0 5 0,-1-1-4 15,0 0 1-15,0 0 1 16,0 0 6-16,0-7-2 16,-13-7-6-16,-9-1-1 15,-8-4 0-15,-12 1 2 16,-10 0-2-16,-11-2 0 15,-7 0-4-15,-9 0 3 16,-2 0 1-16,-5 5-6 16,-4 1 5-16,4 1 1 15,6 2 6-15,14 2-6 0,13 2 1 16,13 3-1-16,16 1 1 16,9 2-1-16,8 1 0 15,5 0-2-15,2 0-1 16,0 0 0-16,0-2-7 15,0 2-29-15,5 0-3 16,17 0-10-16,11 0 3 16,12 0-47-16,11 0-86 15,7 0-89-15,7 0-241 16</inkml:trace>
  <inkml:trace contextRef="#ctx0" brushRef="#br0" timeOffset="10893.74">22151 6957 601 0,'0'0'221'0,"0"0"-123"16,0 0 50-16,0 0-96 16,0 0-24-16,0 0-8 15,3-23 25-15,-3 23 24 16,0-2 5-16,0-1 1 16,-3-1-18-16,-10 0-33 0,-4 1-5 15,-9 2-7-15,-2 1 2 16,-11 0 0-1,-3 17 0-15,-4 6-2 0,3 5 12 16,4 5-9-16,11 4-9 16,7-2-1-16,10-1 0 15,8-5-4-15,3-3-1 16,8-3 0-16,17-3 0 16,6-4 1-16,5-5 1 15,3-3 0-15,-3-2-2 16,-3-4 0-16,-5-2 2 15,-4 0-1-15,-3 0 1 16,-3-5 4-16,-2-3 1 16,-7-2-4-16,-3 4 4 15,-2 2-1-15,-4 2 4 16,0 2 9-16,0 0-5 0,0 0-8 16,-2 0-6-16,-13 10 0 15,-6 7 1-15,-2 5 5 16,-2 5-5-16,1 3 2 15,-1 2 0-15,4 5-3 16,1 4 3-16,6 0-3 16,8 0 0-16,6-2-4 15,0 1 3-15,17-2-1 16,12-4-3-16,5-5 5 16,6-6-6-16,2-7 6 15,4-8 0-15,-1-8-7 0,1 0 7 16,-1-4 2-1,-2-15-1-15,-2-5 0 0,-2-2-1 16,-2-4 5 0,-6-1-5-16,-5 2 2 0,-6 2 4 15,-2 1-3-15,-6 4 0 16,0 4 0-16,-3 3-1 16,-3 7-1-16,-1 2 0 15,-5 5 0-15,0 1-1 16,0 0-1-16,0 0-4 15,0 1-6-15,0 12 7 0,0 5 4 16,3 2 1-16,6 1 0 16,2-1 1-1,8 1-2-15,4-2 3 0,6-3-5 16,5-2 4-16,2-4-2 16,2-1 0-16,1-6 1 15,-3-3 2-15,0 0-3 16,-3-2 0-16,-3-11 2 15,0-4 0-15,-5-3 1 16,-1-7-3-16,-2-5 2 16,-4-5-1-16,0-3 1 15,-6 5 0-15,-2 4-2 16,-1 9 1-16,-4 7 0 16,-4 6 0-16,1 4 0 15,-2 1 0-15,0 2-1 16,0 2 2-16,0 0 1 0,1 0-3 15,1 0-5-15,-1 0 1 16,5 0-4-16,7 0 4 16,4 0 3-16,8 0 1 15,4 0-1-15,0 0 1 16,4 0 2-16,0-8-2 16,0-5 2-16,0-3-4 15,-3-4 4-15,-3-3 0 16,-2-5 1-16,-3-5-2 15,-5-5 1-15,-1-9-1 16,-4-2 2-16,-4-4-2 16,-3 3 0-16,-5 6 0 0,0 5 0 15,-7 9-1-15,-11 3 0 16,-6 5-2-16,-3 2 2 16,-2 6-4-16,0 5 5 15,1 9-2-15,1 0 1 16,3 3-6-1,2 13 5-15,1 1-1 0,6-2 0 16,3-2 1-16,3-2-1 16,4-4 0-16,2-1 1 15,3-4 1-15,0-2-1 16,0 0 1-16,0 0 0 16,0 0 4-16,0-4 6 15,0-13-6-15,0-2-4 16,-4-2-3-16,-5-5 3 15,2 1 2-15,-7 0-2 0,-4-2 0 16,-4 2-1-16,-2 6 0 16,-1 2 0-16,-1 7-5 15,4 6 2 1,1 4 1-16,-1 0 1 0,-1 0 1 16,1 7-4-16,4 3 5 15,-1 1-2-15,5 0 0 16,1-1 2-16,4-3 0 15,4-4 1-15,1-2-2 0,2 1 2 16,1-2 2 0,-1 0-3-16,0 0 6 15,-3-6 0-15,-4-8-5 0,0-4 1 16,-4-5-4-16,-4-2 3 16,-2 1-1-16,-3 0 0 15,-1 1 1-15,-2 3-1 16,-2 1 0-16,-3 3-2 15,-6 5 1-15,-3 3 0 16,-4 5-1-16,-2 3 0 16,-1 0 1-16,1 11 1 15,2 11 0-15,6 9 1 16,1 6-1-16,5 8 0 16,5 6 0-16,4 3 3 15,7-1-3-15,6-3 1 16,3-7-1-16,6-4-1 15,0-7 0-15,3-5-3 0,9-3 2 16,2-4-6-16,3-2-7 16,-2-1-54-16,3-2-50 15,0-5-159-15,-1-10-321 16</inkml:trace>
  <inkml:trace contextRef="#ctx0" brushRef="#br0" timeOffset="20561.77">3941 7679 685 0,'0'0'21'15,"0"0"0"-15,0 0 100 0,0 0-29 16,0 0-31-16,0 0-41 15,0 0-3-15,-42 9 6 16,42-7 2-16,5 3-6 16,10-1 24-16,12 0 18 15,10-4 12-15,17 0-20 16,16 0-3-16,18-7-14 16,19-6-13-16,7-2-4 15,11-4-4-15,3 1-4 16,2 0-4-16,3 2-6 15,-3 4 5-15,-5 2-3 16,-2 4-2-16,-4 3 3 16,2 3 0-16,-5 0 1 15,-1 0-4-15,-6 0 1 0,-5 0-2 16,-4 0 2-16,-12 0-2 16,-13 0 3-16,-20 1 0 15,-13-1 6 1,-11 0 15-16,-10 0-1 0,-9 0 4 15,-3 0 5-15,-6 0-2 16,0 0-9-16,-2 0-1 16,1 0-7-16,-1 0-1 15,-1 0-9-15,2 0 0 16,-2 0-3-16,0 0-3 16,0 0-1-16,1 0-48 0,-1 0-42 15,0 0-53 1,0 0-129-16,-20 9-124 0</inkml:trace>
  <inkml:trace contextRef="#ctx0" brushRef="#br0" timeOffset="23133.25">4571 9155 353 0,'0'0'209'16,"0"0"-197"-16,0 0 4 15,0 0 51-15,0 0-31 16,0 0 4-16,93-6 2 16,-71 5-6-16,0 1 4 15,2-1 18-15,0-1-16 16,6 1-15-16,7-2-8 0,3 0 5 15,7 2-5-15,5-1-9 16,6 1 0 0,9-1-3-16,2 2-7 0,5-1 4 15,1 1-3-15,2 0 6 16,-2 0-7-16,-2 0 1 16,0 0 3-16,-4 0-4 15,4-4-2-15,-1-4 2 16,4 2 1-16,4-3 0 15,-2 4-1-15,-2-2 0 16,-9 3-1-16,-7-1 2 16,-7 2 5-16,-8 1-5 15,-9-1 8-15,-4 0 10 16,-7 0 7-16,-1 2-11 0,-2-2 5 16,-4-2 8-16,-2 3-3 15,-4 0-4-15,-7-1-9 16,-1 3 6-16,-1-1 2 15,-3 1-5-15,0 0 1 16,0-2-12-16,0 2 6 16,0-2-10-16,0-1-8 15,-3-2-37-15,-10 3-84 16,-4 0-91-16,-8 2-98 16</inkml:trace>
  <inkml:trace contextRef="#ctx0" brushRef="#br0" timeOffset="25494.7">4135 10477 646 0,'0'0'106'0,"0"0"-91"16,0 0 97-1,0 0 2-15,0 0-59 0,0 0-25 16,-13 0-17-16,13 0 0 16,0 0-2-16,0 0 5 15,0 0-3-15,1 0-5 16,13 2 5-16,13-1 18 15,9-1 5-15,14 0-11 16,10 0-1-16,10 0-8 16,9 0 5-16,7 0-17 0,1 0 10 15,4 0-10-15,-1 0 4 16,-1 0-4-16,1 0-3 16,-1 0 2-16,1 0 1 15,-1-3-4-15,-1-1 0 16,3 0 7-16,-7 1-5 15,-5 0 3-15,-12 0-4 16,-9-1 4-16,-14 0 5 16,-9-2 10-16,-9 2-3 15,-7 1 3-15,-5 1-3 16,-6 1 2-16,-5 0 0 16,-1 1-2-16,-2 0 1 15,0 0 0-15,0 0-3 0,0 0-13 16,0 0 3-16,0 0-1 15,0 0-4-15,-13 0-5 16,-4 0-40-16,-10 0-61 16,-3 7-68-16,-4 7-37 15,-8 6-206-15</inkml:trace>
  <inkml:trace contextRef="#ctx0" brushRef="#br0" timeOffset="26789.9">4056 11840 391 0,'0'0'233'0,"0"0"-209"0,0 0 95 16,0 0-2 0,0 0-38-16,0 0-7 0,-15 0-12 15,15 0-15-15,-1 0-12 16,1 0-8-16,0 0 10 15,0 0-12-15,0 0 5 16,0 0-10-16,0 0-1 16,0 0 2-16,0 0-10 15,0 3-3-15,1 3 5 16,14-2-1-16,6 2 1 16,11-1 14-16,6 0-13 0,10 0 5 31,12-2-17-31,4 0 1 0,10-3 7 15,7 0-5-15,7 0-3 0,6 0 0 16,6-10-4-16,0-1 4 16,-8-2 0-16,-9 0 1 15,-11 1 2-15,-12 1 0 16,-12 1 2-16,-9 1-4 16,-8 0 0-16,-7 4 6 15,-6 1 0-15,-6 1 3 16,-6 1 6-16,4 1-11 15,-5 1 5-15,-1 0-6 16,-1 0-3-16,-1 0-2 16,-1 0 1-16,-1 0 0 0,0 0 0 15,0 0 0 1,0-2-2-16,0-5-34 0,0-4-73 16,0-3-78-16,0-3-290 15</inkml:trace>
  <inkml:trace contextRef="#ctx0" brushRef="#br0" timeOffset="31949.39">4071 13526 600 0,'0'0'53'15,"0"0"-39"-15,0 0 96 0,0 0 1 16,0 0-10-16,0 0-16 16,0 0-17-16,-30-9-10 15,30 9 19-15,-1 0-18 16,1 0-21-16,-2 0-11 16,2 0-15-16,0 0-7 15,0 0-5-15,11 0-9 16,29 0 4-16,21 4 5 15,27-1 12-15,9-2 4 16,9-1-6-16,-3 0-8 16,-8 0 2-16,-9 0 4 0,-9 0 2 15,-14 0-7 1,-13 0 14-16,-12 0 0 0,-13 0-2 16,-11 0-13-1,-7 0 17-15,-4 0-10 0,-1 0 0 16,0 0-1-16,-2 0-1 15,0 0-3-15,0 0-4 16,0 0 0-16,0 0 1 16,0 0-1-16,0 0 5 15,0 0-10-15,0 0 11 16,0 0-6-16,0 0 0 0,0 0-6 16,0 0-21-1,0 0-33-15,0 0-45 16,0 0-56-16,0 0-21 0,-5 4-98 15,-3 1-120-15</inkml:trace>
  <inkml:trace contextRef="#ctx0" brushRef="#br0" timeOffset="33613.8">4128 14761 1006 0,'0'0'111'0,"0"0"-105"16,0 0 74-16,0 0 6 15,0 0-44-15,0 0-14 16,-54 3-12-16,54-3-13 15,0 0 9-15,0 0-9 16,0 0 2-16,2 0 5 16,17 0 5-16,18 0 9 15,17 0 16-15,19 0-7 0,15 0-1 16,8-1-8 0,9-8-24-16,3-1 7 0,4 0-3 15,-9 1-4 1,-8-2 1-16,-13-1 0 0,-13 2 0 15,-8 0 4-15,-15-1-5 16,-13 1 0-16,-9 3 1 16,-12 3 4-16,-6 2-6 15,-6 2 3-15,3 0 1 16,-3 0-3-16,0 0-2 16,0 0 1-16,0 0 0 15,0 0-1-15,0 0 2 16,0 0-1-16,0 0 1 15,0 0-1-15,0 0-21 16,0-3-13-16,-6-3-33 16,-5-7-36-16,0-2-64 0,-1-3-114 15,0 1-226-15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2:45:22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2057 2932 615 0,'0'0'166'0,"0"0"-143"16,0 0 101-16,0 0-26 15,0 0-72-15,0 0-12 0,-82 18-8 16,70-2-2-16,3 1 0 15,3-3-1 1,3-4 3-16,0-3 8 0,3-4-12 16,0-2 5-16,0-1-6 15,0 0 14-15,0 0 27 16,0 0 9-16,0 0 6 16,0 0-5-16,0-3-26 15,0 1-6-15,0 2 1 16,0 0 2-16,0 0-16 15,-3 0-7-15,2 0-6 0,1 4 3 16,0 4 2 0,0 4-2-16,0-4-2 0,0-1 3 15,4-4-9-15,8-2 8 16,6-1 3-16,1-1 0 16,1-17 4-16,5-8 0 15,-4-5 2-15,-3 0-3 16,-6 1-1-16,-9 6 7 15,-3 6-1-15,0 5 0 16,-9 5-8-16,-3 5-1 16,0 2-3-16,-3 1 2 15,3 0-35-15,-4 7-60 16,8 9-71-16,4 3-227 16</inkml:trace>
  <inkml:trace contextRef="#ctx0" brushRef="#br0" timeOffset="1550.24">2979 3635 595 0,'0'0'55'0,"0"0"-28"16,0 0 83-16,0 0 3 16,0 0-36-16,0 0-36 15,-61 4-28-15,61-4 6 16,0 0 0-16,0 0-5 15,0 0 2-15,0 0 0 0,0 0-1 16,7 0 3-16,14 0-6 16,6 0 26-16,10 0 5 15,1 0-14-15,-1 0-1 16,2 0-12-16,-1 0-9 16,1 0 5-16,2 0-12 15,3 0 5-15,4 2-1 16,3-1-2-16,1 0-2 15,-1 1 4-15,1 1-1 16,-3-2-3-16,2 0 0 16,1-1 1-16,0 0 1 15,-1 0 2-15,1 0-2 16,0 0-2-16,-2 0 0 0,-3 0-1 16,-2 0 1-16,-2-2 3 15,-4-1-1-15,2 0-2 16,0 2 0-16,-2-2-1 15,0 1 1-15,0 1 1 16,-1-2 0 0,-2 0-1-16,0 0 0 15,0-1-1-15,0 1 0 0,-2 0 0 16,2 1-3-16,-2-1 0 16,2 1-3-16,0-2 4 0,-2 3 1 15,-1-2-3 1,0 0 3-16,-3 0 0 15,1 0 1-15,-1-1 0 0,0 1 0 16,-2 0 2-16,2-1-2 16,-2 1-1-1,-1-1 2-15,1 1 0 0,-1 2 0 16,0 0-1 0,3-1 2-16,0 2-1 0,8-2 0 15,0 0 1-15,1 1-1 16,0-2-1-16,-1 0 1 15,-2 0-1-15,1-1 3 0,1 0-2 16,-1-1 0 0,3 1-1-16,-1 0 1 0,-3-2 0 15,0 2 0 1,1 0 0-16,-3-1 0 0,2 0 0 16,3 0-2-16,0 1 2 15,2 0 0-15,-2 1 0 16,5-1 0-16,3-1-1 15,4-2 2-15,4 1-2 16,8-1-2-16,5 3 3 16,1 1 0-16,-5 3 4 15,-4 0-4-15,-7 0-3 16,-9 0 3-16,-8 0 0 16,-8 1 0-16,-6 1-3 0,-8 1-5 15,-4-2 0 1,-2 0-16-16,-4 2-34 15,-1-3-129-15,-3 0-262 0</inkml:trace>
  <inkml:trace contextRef="#ctx0" brushRef="#br0" timeOffset="3208.1">8317 3657 724 0,'0'0'33'0,"0"0"-25"16,0 0-1-16,0 0-6 15,0 0-1-15,0 0 23 0,88-15-17 16,-25 11 1 0,7-2 6-16,7 3 5 0,3 2 1 15,3-1 3-15,8 1-1 16,5 1 1-16,4-1-10 16,7 1 2-1,9-2-11-15,1 1 3 0,11-2-4 16,0 0 4-16,-1-1 5 15,0-1-3-15,0 4-4 16,-6-3 3-16,-5 1 0 16,-5 0 2-16,2-1-9 15,-1-2 3-15,-3 2 0 16,-1-2-3-16,-6 1-2 16,-5-1 2-16,-4-1 0 15,-7 0 0-15,-4 2 0 16,-6-3 1-16,-4 3 0 15,2 0 2-15,-3 0 1 0,0 0-4 16,4 3 0-16,1-4 3 16,7 2-3-16,1-1-2 15,-5-2-4-15,3 1 5 16,0-1 2-16,-3 0 0 16,2 0 4-16,-5 1-4 15,0 2 0 1,2-1-1-16,5 1 1 0,0-2-1 15,4 1 0-15,-2-2-1 0,5 1 1 16,4-1-2 0,5 0-3-16,3 1 5 0,7 1-6 15,3 1 6 1,3-1-2-16,-2 4 2 0,-1-2-1 16,-2 2 1-16,-8 1 1 15,-5-3-1-15,-3 2-1 16,-5-1 1-16,-4-1 0 15,-8-1 0-15,-6-2-3 16,-7 1 3-16,-1-3 0 16,-7 3 11-16,-3-2 5 15,-6 1 11-15,-8 0 3 16,-4 2-2-16,-8-1 4 16,-5 0-3-16,-7 3 0 15,-3-1-6-15,-5 1 7 0,-5 1-3 16,-1 0-13-16,-1 1-6 15,0-5-8-15,-1 0-32 16,-23-6-134-16,-12-9-232 16</inkml:trace>
  <inkml:trace contextRef="#ctx0" brushRef="#br0" timeOffset="15111.42">8405 13396 526 0,'0'0'26'0,"0"0"-22"15,0 0 42-15,0 0 14 16,0 0-4-16,0 0 13 16,0 0-30-16,-30 0 4 15,30 0 17-15,0 0-26 16,0 0 1-16,0 0-3 0,0 0-3 16,0 0 14-16,2 0-27 15,19 0-6-15,11-2 34 16,18-2-4-16,13-2-10 15,9 1-3-15,12 0-12 16,11 1 8-16,7 0-14 16,4 1 0-16,6 2 1 15,4-2-8-15,2 1 8 16,-4 2-7-16,14 0-2 16,15 27 1-16,-15 5-2 15,-17 1-37-15,-44-10 37 16,-40-18 1-16,-12 0 4 15,1-3-4-15,-1 3 1 16,-2-3 7-16,-5 0-9 0,-2-2 2 16,-3 0 1-1,-3 1-1-15,0-1-4 0,0 0-2 16,0 0-2-16,0 0 3 16,0 0-4-16,0 0 0 15,0 0 4-15,0 0-14 16,0 0 7-16,0 0-7 15,0 0 11-15,0 0 3 16,0 0-9-16,0 0 2 16,0 0 4-16,0 0 6 15,-2 0 3-15,-10 0-3 16,-2-1 2-16,0-5 0 0,3-2-2 16,0 1 0-16,0-2 0 15,-2 1-2 1,1-1 2-16,0 1 0 0,-1 0 4 15,-1 1-2-15,1 0-1 16,1 0-1-16,-6-2 0 16,6 2 3-16,0-2-3 15,-3 1 4-15,3 2-4 16,0 0 8-16,-1 1-5 16,-2 0-3-16,1 1 6 15,1 1-3-15,-2 0 10 16,3-1-6-16,2 3-2 15,4-2 7-15,3 0 0 16,0 3 0-16,1-1 0 0,1-1-9 16,1 2 11-16,-2 0-6 15,2 0-6-15,0 0 10 16,0 0-9-16,0 0 4 16,0-1 3-16,0 1-8 15,-1-1 14-15,-2-4 0 16,-2 1-10-16,-2 0 0 15,2-2-6-15,1 1 0 16,-1 1-1-16,-1-1 4 16,3 3-2-16,-1-1-1 15,1 0 0-15,2 3 2 0,-1 0-2 16,2 0 0 0,0 0 1-16,0 0 3 0,0-2-4 15,0 2 0 1,-1 0 3-16,1 0 1 0,-2-1-3 15,-1-2 3 1,-3 0-2-16,0 0 1 0,-4-1 0 16,2 1-3-16,-2-1 2 15,-2-2-1-15,3 2-1 16,0-2 0-16,-1 2 5 16,4 1-3-16,1 1-1 15,-1-1 2-15,3 0 0 16,0 0 6-16,-2-1-8 15,-2 0-1-15,1-2 5 16,0 2-2-16,0 0-3 0,0 3 0 16,-1-1 0-16,7 2 3 15,0 0-1-15,0 0-2 16,0 0 0-16,0 0-4 16,0 0 4-16,0 0-6 15,7 0-17-15,13 0 23 16,11 11-2-16,14 3 2 15,4 2 1-15,6-1 1 16,2-1-1-16,-2 1-1 16,-4-1 0-16,-5 0 2 0,-7-3-2 15,-12 2 0 1,-12 2 0-16,-8 4 3 16,-6 5-3-16,-1 4 5 15,-4 4-3-15,-15 4 7 0,-7 0-8 16,-2 0-1-16,0-1 0 15,-2-1 5-15,0 0-6 16,0 1 1-16,2 2-24 16,5 0-47-16,4-1-71 15,7-9-61 1,2-9-153-16</inkml:trace>
  <inkml:trace contextRef="#ctx0" brushRef="#br0" timeOffset="16391.77">5160 13297 702 0,'0'0'44'0,"0"0"-6"0,0 0 15 16,0 0 11-16,0 0-4 15,-10-82 24-15,8 68-31 16,-2 1 21-16,-5 2-7 16,-6 3-7-16,-5 6-28 15,-11 2-21-15,-6 7 4 16,-8 16-7-16,-5 5-3 15,0 5 0-15,4 2 9 0,15-3 0 16,7-4-8 0,18-2-6-16,6-4 0 15,3 2-6-15,22 1 6 0,11 1 0 16,4-2 5-16,2 0 0 16,0-4-5-1,-11 0 1-15,-10-2 2 0,-7-3-3 16,-12 2 2-16,-2-1-2 15,-13 1 5-15,-18 0 13 16,-10-1-16-16,-2 0 2 16,3-5-4-16,4-2-2 15,14-8-33-15,8-1-49 16,11 0-26-16,3-13-69 16,15-9-170-16,18-5-283 15</inkml:trace>
  <inkml:trace contextRef="#ctx0" brushRef="#br0" timeOffset="16951.41">5205 13462 567 0,'0'0'117'15,"0"0"-36"-15,0 0 25 16,0 0-61-16,0 0-36 16,0 0 6-16,31-16 7 15,-17 9 20-15,-1-2 2 16,-1-2-14-16,1 0-2 15,-5-3 2-15,-5 0 1 16,0 0-4-16,-3 0-5 0,0-1-1 16,0 4 15-1,-12 3-14-15,-6 2 0 16,-7 6-14-16,-3 0 5 0,-7 9-4 16,-1 10-7-1,2 5 6-15,6 5 15 0,4 0-12 16,12 2 0-16,7 0-5 15,5-1-1-15,0-2-5 16,14-2 3-16,14-8-3 16,7-6 2-16,6-7 0 15,4-5 3-15,4 0 2 16,-10-14-7-16,0-10-2 16,-6-7 2-16,-8-9-20 15,0-6-7-15,-14-6-10 16,-5-7 8-16,-6-5 9 15,0 0-8-15,-11 5 14 16,-1 14 14-16,1 15 10 16,0 16 18-16,5 8 26 0,4 6 1 15,-1 3-55-15,0 24 6 16,2 13-6-16,1 9 6 16,0 3-5-1,9-1 2-15,6-5 2 0,3-5-7 16,0-3 2-16,3-5 0 15,-2-6-2-15,8-5-108 16,1-6-31-16,-1-12-163 16,-3-4-131-16</inkml:trace>
  <inkml:trace contextRef="#ctx0" brushRef="#br0" timeOffset="17165.59">5402 13333 404 0,'0'0'487'0,"0"0"-473"0,0 0 76 16,0 0-69-16,0 0-2 15,82-28 18-15,-28 13-21 16,-5-1-16-16,-1 2-1 16,-6-2-120-16,-1 4-59 15,-2-2 10-15,0 0-68 16</inkml:trace>
  <inkml:trace contextRef="#ctx0" brushRef="#br0" timeOffset="18031.8">5953 13120 615 0,'0'0'89'0,"0"0"41"16,0 0 3-16,0 0-90 0,0 0 17 16,0 0-24-16,-60 34 3 15,48-9 9-15,1 4-2 16,4 2-1-16,7-3-10 15,0-1-12-15,0-6-13 16,18-3-7-16,1-5-2 16,7-5 0-16,1-3 1 15,-1-5 5-15,0 0-5 0,-3-6 2 16,-4-13 2 0,-3-1-6-16,-10-6 0 0,-6-2 0 15,0-4-1 1,-22 1-6-16,-7 2-9 0,2 8 6 15,2 10-2-15,4 9 0 16,7 2 7-16,4 0 5 16,7 2-6-16,3 3-5 15,0 0-10-15,12-4-2 16,9-1-11-16,6 0 7 16,4-11 15-16,-1-10-15 15,1-6-36-15,-5-3-2 16,-6-2-2-16,-6-4 35 15,-6 3 29-15,-5 0 3 16,-3 5 39-16,0 7 8 0,0 5 34 16,0 9-1-1,0 3-20-15,0 4 27 0,0 0-39 16,0 1-48 0,0 22-2-16,0 8 2 0,0 11 28 15,0 5 9-15,11 4-6 16,4 5-1-16,8 2 12 15,2 4-19-15,6 0 3 16,2 0-8-16,-3 0-11 16,-3-2 8-16,-9-4-13 0,-5-2 2 15,-4-9-3 1,-3-7 3-16,-1-12-2 0,2-6-2 16,-1-5 0-16,0-5-2 15,3-6 2-15,3-3 0 16,1-1 0-1,7 0 1-15,2-11 4 0,4-6-5 16,-4-5 0-16,-3-3-7 16,-5 1-9-16,-8-1 9 15,-6-2 3-15,0-1-2 16,-27-3 5-16,-7 0-19 16,-10 4-2-16,-8 7 10 15,1 7-13-15,2 5 16 16,10 5 3-16,15 0 6 15,12 3 0-15,10-1 1 0,2-1-3 16,0 0-4 0,11-7-19-16,16-3 7 0,12-7 16 15,6-2-43 1,7-4-33-16,6-2-15 0,-6-3-53 16,-5-2-138-16,-13 0-108 15</inkml:trace>
  <inkml:trace contextRef="#ctx0" brushRef="#br0" timeOffset="18337.49">6671 12704 162 0,'0'0'728'15,"0"0"-662"-15,0 0 91 16,0 0-57-16,0 0-56 15,0 0-27-15,-7 71 70 0,17-15-11 16,1 4-16-16,4 2-23 16,1-3-15-16,2 0-5 15,-1-5-1-15,0-4-9 16,-3-6-3-16,-4-6-3 16,-4-5-1-16,-6-8 3 15,0-6-3-15,2-4-17 16,-2-8-40-16,3-6-47 15,-2-1-87-15,-1-13 36 16,0-16-111-16,-3-15-239 0</inkml:trace>
  <inkml:trace contextRef="#ctx0" brushRef="#br0" timeOffset="19535.39">6646 13054 648 0,'0'0'146'0,"0"0"-105"0,0 0 80 16,0 0-55-16,0 0-31 15,0 0-3-15,-41 28 5 16,41-24-12-16,14-4 5 16,7 0 9-16,9 0-5 15,1-7-2-15,-1-7-15 16,0-5-7-16,-3-4-9 0,-2-4 10 16,-2-4-7-16,-3-6-4 15,-6-1 0-15,-3 3-3 16,-6 5 8-1,-3 9-5-15,-2 10 1 0,0 7 50 16,0 4 10-16,0 0-50 16,0 12-11-16,0 19-6 15,0 13 6-15,0 6 4 16,0 0-2-16,0 0 5 16,7-7 0-16,4-4-7 15,2-7 8-15,-2-10-8 16,-1-7 0-16,3-8 0 15,1-7-1-15,5 0 1 16,5-19 7-16,7-9-3 0,-1-9-1 16,-4-4-3-1,-1-1 0-15,-7 1 2 0,-9 8 0 16,0 6 4-16,-5 7-4 16,-2 10 0-16,-2 4-2 15,1 5-2-15,-1 1 0 16,0 0-1-16,0 11-13 15,0 12 15-15,0 5 0 16,0 2 2-16,0-1 4 16,8-3-5-16,2-5 1 0,5-3-3 15,-1-7-2 1,5-4 4-16,1-5 3 16,3-2-3-16,3 0 0 0,-3-13-1 15,-4-5-6 1,0-4-10-16,-7-3-8 0,3 1 22 15,-6-2 2-15,-5 0 1 16,-2 1 2-16,-2 1-2 16,0 6 1-16,0 5 1 15,0 7-2-15,-5 5 0 16,-1 1 4-16,-1 7-4 16,-1 15-5-16,-1 11 2 15,8 1 2-15,1-2-1 16,0-4 2-16,13-5-2 0,2-6 0 15,1-6 1 1,-2-5 1-16,4-6 3 0,-3 0-2 16,6-10 9-1,1-11 0-15,1-9-5 0,2-8 1 16,-1-7-6-16,-1-9 5 16,-3-1 6-16,-2 9 3 15,-6 14 15-15,-6 18-1 16,-2 13 2-16,-4 1-27 15,0 10-3-15,0 12-5 16,0 8 5-16,0 4 2 16,-12-2 1-16,3-5-3 0,2-2 2 15,0-5-2 1,5-4-2-16,2-5 1 0,0-2-6 16,4-5 6-1,10-2-2-15,5-2-1 0,2 0-1 16,6-9 3-1,0-8-7-15,1-4-5 0,-1-3 4 16,-2-7 0-16,-2-3 3 16,4-5 7-16,-5-4 0 15,-1 1-2-15,-9-2 6 16,-8 6-2-16,-4 7-2 16,0 9 0-16,-9 15 0 15,-11 7-3-15,-3 12-3 16,1 18 5-16,4 9 1 15,7 6-7-15,8 0 4 16,3-5 2-16,0-9-2 0,15-10-1 16,3-10 3-16,0-8-3 15,6-3 3-15,1-3-4 16,4-15-16-16,-1-6-46 16,-1-4-49-16,-6-5-90 15,3-2-111-15,-5 1-253 16</inkml:trace>
  <inkml:trace contextRef="#ctx0" brushRef="#br0" timeOffset="20422.6">6085 14368 1013 0,'0'0'149'0,"0"0"-136"16,0 0 113-16,0 0-65 16,0 0-58-16,0 0 3 15,-16 49 29-15,22-9 19 16,4 6-21-16,-1 1-11 16,2 2-8-16,0-1-8 15,-3-3-3-15,1-4-1 0,0-7 2 16,-2-8-4-1,-1-10-3-15,-1-6-20 0,-2-6-28 16,1-4-21-16,1 0-43 16,2-14 5-16,-1-12 80 15,-1-11 16-15,-5-5 5 16,0-8 9-16,0-3 10 16,-3-3-1-1,-2 1 26-15,5 5-17 0,0 7 6 16,6 8-4-16,15 10 6 15,2 6-10-15,-1 11 20 16,-6 6-1-16,-2 2-15 16,-8 13-20-16,-3 11 7 15,-3 6 15-15,0 1-8 0,-6 1-9 16,-11 0 1 0,2-3-6-16,-1-5-4 0,1-6-43 15,9-8-42 1,6-6-9-16,0-4-70 0,0 0-110 15,11-3-84-15</inkml:trace>
  <inkml:trace contextRef="#ctx0" brushRef="#br0" timeOffset="20776.48">6409 14396 541 0,'0'0'245'0,"0"0"-152"15,0 0 35-15,0 0-97 16,0 0-21-16,0 0 29 0,3 79 18 15,3-49-43 1,7-2 10-16,1-7-18 0,7-4 0 16,1-7-6-1,1-6 3-15,-1-4 14 0,2 0-3 16,-1-13 12-16,-3-8 10 16,-1-4 8-16,-5-4-23 15,-2-2 14-15,-11-2-12 16,-1 1-7-1,0 6-14-15,-16 6-2 0,-2 10-13 16,-3 10 1-16,-1 0-26 16,2 5-7-16,4 7-47 15,5 1 28-15,7-4-28 0,4 0-112 16,0-8-7 0,7-1-9-16</inkml:trace>
  <inkml:trace contextRef="#ctx0" brushRef="#br0" timeOffset="20936.34">6727 14298 662 0,'0'0'75'0,"0"0"85"15,0 0-36-15,0 0-48 16,55 74-41-16,-45-49-16 16,-4 1-16-16,-1-2 3 15,-1-3-6-15,2-6-74 16,-1-3-111-16,2-8-98 0,-2-4-304 15</inkml:trace>
  <inkml:trace contextRef="#ctx0" brushRef="#br0" timeOffset="21752.96">6858 14180 218 0,'0'0'543'15,"0"0"-493"-15,0 0 101 16,0 0-60-16,0 0-59 0,0 0 9 16,82-31-5-1,-64 44-26-15,3 7 27 0,-5 5-21 16,-1 3-9 0,-6 5-7-16,-3-3 7 0,-6-1-5 15,0-8-2-15,0-5 4 16,0-7 4-16,0-6-2 15,0-3-6-15,0 0 11 16,9-7 23-16,6-17 8 16,3-9-27-16,4-6-13 15,2-2 2-15,-3 4-1 16,-3 9-2-16,-5 10 7 16,-4 9 15-16,-3 6 14 15,2 3-34-15,7 0-3 16,1 0-4-16,2 3 4 0,6 3 1 15,-6-2 2-15,1-2-1 16,-1-2 0-16,-3 0-2 16,0 0 2-16,-3 0-4 15,0-10 2-15,-2-3-24 16,1 0-2-16,-4 1-16 16,-2 1-21-16,-4 1-2 15,-1 1-19-15,0 4-16 16,0 0-40-16,0 2-28 15,-1 1 36-15,-1 2 66 16,1 0-9-16,1 0 43 16,0 0 32-16,0 0 4 0,0 7 26 15,0-2 12 1,0 3 5-16,0-1 14 16,6-3-11-16,4-3-17 15,7-1 21-15,0 0 24 0,4-2 1 16,2-13-11-16,-1-3-22 15,6-6 3-15,2-6-8 16,0-5-22-16,4-3-18 16,-5-2 3-16,-6 5-2 15,-12 11-1-15,-5 11 6 16,-6 13-7-16,0 0 35 16,-15 16-27-16,0 9-8 15,5 5 8-15,7 1-2 16,3 1-6-16,0-1 4 15,10-4-4-15,-1-4 1 0,-2-6 9 16,-5-3 2 0,-2 0 3-16,0 0-13 0,-16 2-2 15,-11-1-4-15,-1-2-155 16,-7-5-449-16</inkml:trace>
  <inkml:trace contextRef="#ctx0" brushRef="#br0" timeOffset="38487.18">14054 8750 544 0,'0'0'56'16,"0"0"70"0,0 0-60-16,0 0-47 0,0 0-9 15,0 0-10-15,0 0 3 16,3 32 3-16,15-25 29 15,7 2-7-15,6 0-14 16,8-2 1-16,7 0-6 16,7-2-3-16,6 0-6 15,2-3 0-15,-1 0 3 16,-8-2-6-16,-7 0 3 16,-8 0 0-16,-11 0 0 15,-7 0-10-15,-7-4 10 0,-3 1 11 16,-3 0-4-1,-3 2 0-15,-3-1 1 0,0 2 7 16,0-1-13-16,0 1 4 16,0 0 0-16,0 0-4 15,0 0 5-15,0-2 0 16,0-2 22-16,0-2 11 16,0-1-34-16,0-4 0 15,0-2 6-15,-2-2-6 16,-2-5-6-16,1-1 3 15,-3-6 1-15,2-3-4 16,-1-6 0-16,-1-7 3 0,-2-3-3 16,0-1 3-1,0 3 5-15,1 8 0 0,2 8 1 16,2 5 10-16,-1 4-7 16,0 2 15-16,0 4-22 15,1-3 4-15,2 2-3 16,-2 3-4-16,0-1 3 15,1 2 3-15,-2 3 11 16,2 2-13-16,2 2 5 16,0 3-8-16,0 0 0 15,0 0-3-15,0 0-14 0,3 0 2 16,11 0 12 0,4 0 8-16,4 0-8 0,2 0 1 15,3 4-1-15,4 0 2 16,4-1-2-1,-4-2 1-15,-4 1 0 0,-5-1-1 16,-7-1 0-16,-2 0 1 16,-2 0 2-16,-1 0-3 15,-2 0 0-15,-1 0 2 16,-1 0-1-16,-1 0 0 16,0 0 0-16,-2 0 3 15,0 0 0-15,-1-5 0 16,-2-1 1-16,0-2-1 15,0-2-3-15,0-3-1 0,0-4 4 16,0-1-3-16,0-6 8 16,5-5-9-16,-2-4-2 15,0-5-1-15,0-5 6 16,1 1 4-16,2-2-7 16,-2 2 0-16,1 3-1 15,-1 3 0-15,1 5 1 16,-2 0 7-16,-3 1-7 15,0 4 0-15,0-4 11 16,0 4-10-16,0 3 7 16,0 3-4-16,0 6-1 15,0 4-3-15,0 3 0 16,0 4 3-16,0 1 5 16,0 2-8-16,0 0 0 0,0 0-2 15,0 0-4 1,0 0 3-16,0 0-8 0,3 0 11 15,3 0-5-15,-3 0-2 16,1 0 7-16,1 0 0 16,-1 0 5-16,-1 0-10 15,3 0 7-15,1 0-2 16,3 0 1-16,3 0-1 16,3 0 2-16,4 2-2 15,-1 1 0-15,7-2 0 16,-3 1 1-16,3-1-1 15,-5 0 0-15,0-1 0 16,-4 0-1-16,-3 0 2 0,0 0-1 16,-4 0 1-16,-4 0 1 15,-3 0-2-15,-2 0 2 16,-1 0 0-16,0 0-1 16,0 0-1-16,0 0-1 15,0 0-3-15,0 0 4 16,-3-1 11-16,0-5-7 15,0-1-4-15,2-1 4 16,-1-3-4-16,1-1 2 16,-1-2-1-16,1-1 1 15,-2-2 1-15,2-2-3 16,-1 0 1-16,0-2 1 16,2 1-2-16,0 1 0 0,0 6-2 15,0 5 4-15,0 4-5 16,0 3 3-1,0-1-1-15,0 2-1 0,0 0 0 16,0 0 0-16,0 0 1 16,5-1-4-16,2-1 5 15,5 1 2-15,3 1-1 16,2 0-1-16,5 0 1 16,5 0-1-16,5 0 0 15,6 0 1-15,4 3 0 16,1 1-1-16,-1-1 1 15,-5 0 2-15,2-1-3 0,1-2 2 16,0 0-3 0,5 0 2-16,-2 0-1 0,3 0 0 15,-1 0 0 1,4 0-4-16,1 0 4 0,2 0-1 16,0 0 0-16,2 0-1 15,0 0 2-15,1-1-1 16,1 0 4-16,1 1-3 15,-1-2 0-15,-3 2 2 16,-1 0-2-16,-4 0 1 16,-2 0-3-16,-2 0 5 15,0 0-5-15,-3 0 2 16,2 0 0-16,2 4 0 0,7-2 0 16,-1 0 2-1,1 0-2-15,-2-1 0 0,-6 1-1 16,-4-2 0-1,-5 1 0-15,-4 0 1 0,-1 1 0 16,1-1-1 0,5-1 1-16,1 2 0 0,2-1 0 15,0 1-3-15,2 0 4 16,0 3-1-16,-2-2 1 16,-3-1-1-16,0 1 2 15,-1-3-2-15,2 2-1 16,-1 1 0-16,-2-2 2 15,-5-1 0-15,-2 1-1 16,-7-1 1-16,-2 0 0 0,-4 0-1 16,-8 0 0-16,-3 0 1 15,-3 0-1-15,0 0 2 16,0 0-4-16,0 0 4 16,0 0-5-16,0 0 3 15,0 0-3-15,0 0 3 16,0 0-8-16,0 0 8 15,0 0 2-15,0 2-2 16,0-1 3-16,0 2-3 16,0 1-6-16,-3 4 4 15,-2 4 1-15,1 3 1 0,-2 5 4 16,1 4-2 0,1 5 3-16,1 1-2 15,-2 6 0-15,2 3 3 16,0 2-3-16,-2 4-1 0,2 3 3 15,0-1-4 1,-2 3 5-16,5-2-6 0,0 4 0 16,0 1 3-16,0-4-1 15,3 0 0-15,-1-9-2 16,-2-6 0-16,0-7 4 16,0-7-4-16,0-6 0 15,0-7 0-15,0-2 0 0,0-5 1 16,0 0 3-1,0 0-3-15,0 0 9 0,0 0 3 16,0-2-7-16,-5-5-6 16,-6-2 0-16,-3 4-3 15,-4-1 1-15,-5 1-2 16,-2 0 4-16,-2 3-1 16,-2-1 2-16,-1 1-1 15,-2 1 1-15,4 1-1 16,5 0 2-16,3 0-2 15,2 0 0-15,3 0 0 16,-3-2 0-16,1 1 0 16,0 0 1-16,-2-1 0 15,0 2-2-15,6 0 1 16,-1 0 0-16,7 0 0 0,4 0 1 16,0 0-3-16,3 0 3 15,0 0-1 1,0 0 0-16,0 0 0 15,-2 0 0-15,1 0 0 0,-1 0-2 16,1 3 1-16,-2 7-5 16,3 3 6-16,0 5 1 15,0 4 1-15,0 7 4 16,0 3 11-16,0 8-11 16,0 3 0-16,0 8-1 15,0 1 1-15,0 4 5 16,-3 0-5-16,-3-1 3 15,-1 0-1-15,-1 0 0 16,-1-1 4-16,6-1-7 0,2-2-1 16,1-1 4-1,0-2-1-15,0-2-1 0,0-3-3 16,0 0 1-16,0-5 1 16,0-5-3-16,0-7 5 15,0-5-2 1,0-7-2-16,0-4-2 15,0-5 2-15,0-3-2 0,0-2-1 16,0 0-1-16,3-1-2 16,8-15-55-16,-1-10-174 15,-3-12-740-15</inkml:trace>
  <inkml:trace contextRef="#ctx0" brushRef="#br0" timeOffset="41786.24">17476 9544 153 0,'0'0'61'0,"0"0"20"15,0 0-14-15,0 0 11 0,0 0-2 16,-40-75 3-16,34 67-15 16,1 1-6-16,1 0-14 15,-2 2 5-15,2-2 6 16,-2 0-10-16,-3-2-7 16,-1 0-20-16,-3 1-9 15,4 2 11-15,3 0-13 16,3 4 11-16,1 0-4 15,2 2 2-15,0 0-7 0,0 0-9 16,0 0-8 0,2 3-10-16,15 13 16 0,10 2 4 15,7 5 5 1,6 2 8-16,6 0-3 16,-2 1 3-16,-3-4-6 15,-11-3-1-15,-12-5-7 0,-9-6 3 16,-5-2 1-16,-4-3 5 15,0-3-8-15,0 1 22 16,0-1-2-16,0 0 1 16,0 0-8-16,0 0 9 15,0 0-21-15,0 0 3 16,0 0-6-16,0 3-1 16,-4 3 1-16,-3 4 0 0,-4 5 3 15,-2 5-1-15,2 7 1 16,4 3-3-16,-1 4 0 15,3 2 0-15,3 2 2 16,2-1-2-16,0 4 4 16,0 1-5-16,0 3 2 15,0 2 3-15,2-4-3 16,2-2 6-16,-1-2-9 16,-2-6 2-16,1 1 0 15,-2-1 1-15,0 0-1 16,0 3 4-16,0-3-4 15,0-1 5-15,0-4-3 16,0-4-1-16,0-3-1 16,0-4-3-16,0-3 3 15,0-5 2-15,0-2 4 0,0 0-6 16,1 1 0 0,1 2 3-16,-1 4-1 0,1 2 8 15,-1-1-9-15,1 1 7 16,-1-2-7-16,4-5 7 15,-2 1-4-15,0-3-4 16,1-2 1-16,-1 0 2 16,2 1-1-16,-4 1-2 15,1-1 4-15,1 0-1 16,-2-2 0-16,2-3-3 16,0-1-1-16,-1 0 1 0,5 0 8 15,1 0 12-15,5 0 3 16,6 0-9-1,0 0-7-15,3-1 2 0,0 0-9 16,3-1 3-16,2 1-2 16,3-1-1-16,3 1 2 15,1-2 0-15,-1 3-2 16,0-1 3-16,0-1-3 16,-2 2 1-16,2 0-1 15,0 0 0-15,1 0-2 16,4 0 2-16,0 0 0 15,1 0 1-15,-2 0 1 16,1 0-2-16,-1 0-1 16,-8 0 0-16,-1 0-2 0,-5 0 4 15,-2 0-1-15,-6 0 0 16,0 0 1-16,-4-3 1 16,-2 0 0-16,1 2-1 15,-1-2-1-15,2 2-1 16,0-2 0-16,4 0 1 15,5 2 1-15,-1-1-1 16,-3 1 0-16,1 1-1 16,-7 0 1-16,-5 0 1 15,-4 0-1-15,-1 0 0 16,0 0-8-16,0 0 0 0,0 0 4 16,0 0 0-16,-1 0 4 15,-4 7 8 1,1 3-2-16,-1 3-2 0,1-1 1 15,-5 4 3-15,1 2-6 16,-2 3 3-16,-2 3 1 16,2 0-2-1,0 0 2-15,2 2-3 0,2 2-3 16,1 1 5 0,1 1-5-16,-1 3 4 0,1-4 2 15,-2 2-5-15,2-1-1 16,0-2 2-16,0-2 0 0,1-4-2 15,1 0 0 1,1-3 0-16,-1-1-1 0,-1-2 4 16,2-3-6-1,-1-4 5-15,0-2-2 16,2-1 0-16,-2-3 0 0,2 1 0 16,-1-1 0-16,1 0 1 15,-2-1 1-15,2 0-2 16,0-1-1-16,0-1-1 15,0 0 2-15,0 0-8 16,0 0 8-16,0 0 0 16,2 0 4-16,8 2-3 15,3 1 4-15,5-2 2 16,2 3-3-16,1-1-4 16,2 3 0-16,1 1 2 0,2 2-2 15,1-1 0 1,-1 2 0-16,0-3-1 0,-4-2 3 15,-4 1-4-15,0-2 2 16,-6 0 0-16,-2 1 5 16,-4-3-5-16,-3 1-3 15,0 0 2-15,0 1-4 16,2 2 5-16,-1 1 1 16,2 0-1-16,-3 3 0 15,0 0-3-15,0 4 4 16,0 3-3-16,-1 1 2 15,-1 5-1-15,-1 2 0 0,0 2 2 16,0 0-1 0,0 1 0-16,0 2 0 0,-4 0 1 15,-3 3-1-15,-1 4 1 16,0 3-1-16,-2 3 1 16,2 1 2-16,0-2-3 15,3-3 0-15,5-7 0 16,0-5 0-1,0-2 0-15,0-1-1 0,0-4 4 16,0-5-3-16,0-2 0 16,0-4 1-16,0-5-2 15,0 0 1-15,0-2 0 0,0-2 0 16,0 0 1 0,0 0 0-16,0 0 1 15,0 0-1-15,0 0 1 16,0 0-2-16,0 0 0 0,0 1 0 15,0-1-3-15,0 1 2 16,0 1 0-16,0-1 1 16,0 1-1-16,0-1 1 15,0 2 0-15,0-2-1 16,0 3 1-16,-3-1-2 16,3 0 3-16,-3-2-1 15,3 1 1-15,-2-1-1 16,1 0 0-16,-1-1 1 15,2 2-1-15,-1-2 2 16,1 0-2-16,0 0 1 0,0 0 0 16,-2 1-1-1,1-1 0-15,-2 4 0 0,-3-1 1 16,-1 3-1-16,-1-2 0 16,0 2 0-16,-3-2 1 15,0 2-1-15,-5 1 1 16,-1 0-2-16,-3 0 4 15,-4 3-2-15,0 1-1 16,-6 2 0 0,-2 4-1-16,-7 3 1 0,1 2 0 15,4 1 0-15,4-4 2 16,8-3-2-16,-1 0 0 16,1-1 2-16,-1 2-1 0,3-2-1 15,3-2 0 1,5-2-1-16,2-2 3 0,4-3-4 15,0-1 0-15,1 1 2 16,-3 0 1-16,1-1 1 16,1 0-2-16,2-3 1 15,2 0 0-15,1-2 2 16,-1 0-3-16,2 0 1 16,0 0-1-16,0 0 0 15,0 0-1-15,0 0-11 16,0-9-96-16,11-8-173 15</inkml:trace>
  <inkml:trace contextRef="#ctx0" brushRef="#br0" timeOffset="43257.73">18291 12557 57 0,'0'0'399'0,"0"0"-376"16,0 0 93-16,0 0-32 15,0 0-41-15,0 0 40 16,-18-62 2-16,18 55-12 15,0 1 12-15,0 1-18 16,0 0-7-16,0 1-4 16,0 3 6-16,0-1-4 0,0 2-17 15,0 0-21-15,0 5-20 16,0 16-7-16,0 13 7 16,2 7 13-16,6 7-4 15,0 2 11-15,-2 0 4 16,-2 1-5-16,1-1-3 15,0 4 1-15,0 4-2 16,1 2 5-16,2 4-2 16,-2 0-7-16,2-2 1 15,-3-2 0-15,1-2-9 0,-2-4 7 16,1-2-4 0,1-3 2-16,-2-2 3 0,-1-3-10 15,-1-1 4-15,-2-2-2 16,0 0 6-16,0-1-6 15,0-3 0-15,0 0-1 16,0 0-1-16,0-2 4 16,0 1 2-16,1-5-7 15,-1-3 0-15,0 0 3 16,0-1 1-16,0 0-4 16,0-2 3-16,0 2-2 15,0-1-1-15,0 2 3 16,0 0-3-16,-3 2 1 15,-4-2 1-15,3-3-1 16,-1 2-1-16,2 0 0 16,0-3 0-16,3 0 0 0,0-4 0 15,0-1-1-15,0 2 3 16,0-1-2-16,0 0 0 16,0 0 0-16,0-1-1 15,0 1 1-15,1 3 0 16,1-2-1-16,-1-1 3 15,1 1-1-15,-1-4-1 16,1-1 1-16,-2-1-3 16,3-1 2-16,-3 0 0 15,2 0 0-15,-2-1 1 16,1-1-1-16,-1-3 0 0,3 0 0 16,-2-5 2-1,1-1-2-15,-1-3 0 0,1 0 0 16,-2 0 2-1,3 0 7-15,0 0-5 0,1-10-3 16,5-4-1-16,1-2 0 16,1-1-25-16,4-3-35 15,1-2-45-15,7-6-132 16,2-11-338-16</inkml:trace>
  <inkml:trace contextRef="#ctx0" brushRef="#br0" timeOffset="64128.46">22367 7646 433 0,'0'0'853'0,"0"0"-848"0,-84-24 16 16,65 40-1-16,3 21 22 16,10 19 17-16,2 17-6 15,4 13 6-15,0 10-23 16,2 6-23-16,7-3 8 15,0-4-18-15,-2-11 5 16,-2-12-8-16,-4-9 12 0,-1-8-17 16,0-11 5-16,0-7-9 15,-4-14-16-15,1-9-85 16,-2-14-81-16,-5-11-161 16,-4-33-437-1</inkml:trace>
  <inkml:trace contextRef="#ctx0" brushRef="#br0" timeOffset="64411.93">22171 7826 752 0,'38'-75'151'0,"18"3"-121"16,18 10 126-16,4 14-48 0,-7 22-9 16,-9 26-16-1,-13 23-54-15,-8 35-2 0,-8 20 11 16,-13 10-26-16,-15 3 2 15,-5 0 5-15,-19-2-17 16,-14-3 13-16,-9-5-15 16,-7-8 0-16,-2-11-1 15,3-12 3-15,6-8-2 16,7-7 0-16,8-8 9 16,8-6-19-16,6-9-33 0,7-9-92 15,6-3-42 1,0-16-175-16</inkml:trace>
  <inkml:trace contextRef="#ctx0" brushRef="#br0" timeOffset="64845.33">22778 8198 909 0,'0'0'68'0,"0"0"9"16,0 0 11-16,0 0-76 15,0 0 7-15,0 0 43 16,90 26-44-16,-56-24 0 0,1-2 5 16,-1 0-12-1,-3-9-5-15,-4-10 2 16,-6-3 2-16,-3-4-2 0,-6 0-6 16,-5-3-2-16,-7 2 13 15,0 4 0-15,-22 3 27 16,-8 8-35-16,-7 10 4 15,-6 2-5-15,-2 12 8 16,-3 18-10-16,8 9 26 16,7 8-20-16,11 2 13 15,14 3-16-15,8-2 3 16,5-7-3-16,17-3-5 16,5-6 3-16,3-6 10 15,5-4-12-15,4-7-1 16,6-5 0-16,3-11 8 0,7-1-5 15,3-7-3-15,2-20-6 16,-1-11-26-16,-6-13-61 16,-3-16-57-16,-2-17-140 15,-6-9-113-15</inkml:trace>
  <inkml:trace contextRef="#ctx0" brushRef="#br0" timeOffset="65413.36">23537 7593 525 0,'0'0'146'0,"0"-79"-49"15,0 54 57-15,0 6-15 16,0 9-40-16,0 4-34 16,0 4-13-16,0 2-28 15,8 0-21-15,7 11 8 16,6 10 16-16,3 3-15 0,2 0 13 16,-3-1-24-16,1-6 8 15,-2-6-2-15,-3-8-3 16,-3-3 5-16,-3-4-8 15,-2-19 6-15,-4-7 2 16,-5-6-3-16,-2-4-2 16,-3-2-1-16,-18 2 4 15,-1 7-7-15,-4 7 9 16,1 9 18-16,1 10 5 16,-2 7-17-16,0 0 13 0,-1 17-5 15,2 20-20 1,5 14 19-16,7 12-4 0,11 10 0 15,2 8 26-15,9 5-28 16,11 4 6-16,3-1 6 16,3 0-27-16,-1 5 16 15,-1-1-8-15,1 1-2 16,-2-3 12-16,-4-7-16 16,-4-8 20-16,0-5-16 15,-3-6-2-15,0-8 7 16,0-3-10-16,-3-8 0 15,-2-4 2-15,-1-7 5 16,0-7-8-16,-3-8-1 16,-2-6 0-16,1-6-4 0,-1-4 4 15,-1-1-2-15,0-2-2 16,0-1-26-16,0 0-20 16,-3-1-4-16,-13-14-65 15,-7-8-44 1,-6-7-131-16,-4-9-300 0</inkml:trace>
  <inkml:trace contextRef="#ctx0" brushRef="#br0" timeOffset="65781.5">23366 8511 870 0,'0'0'81'16,"0"0"-27"-16,0 0 22 15,127-74-21-15,-49 52-8 16,7 0-10-16,-8 0 21 15,-10 0-27-15,-10-2-20 0,-10 0-9 16,-7-2 12 0,-9-6-18-16,-4-3 4 0,-5 0-11 15,-5 1 7-15,-5 5 3 16,-6 7 1-16,-2 9 3 16,-4 6 1-16,0 4 10 15,0 3 27-15,0 0-41 16,2 10 0-16,-1 16-8 15,3 9 8-15,1 6 29 16,-2 0-8-16,0-3 13 0,0-2-33 16,-1-6 2-1,1-3 2-15,-2-5-5 0,1-8-2 16,-1-4-1-16,2-8-112 16,1-2-16-16,1-4-39 15,-1-23-107-15,-2-13-312 16</inkml:trace>
  <inkml:trace contextRef="#ctx0" brushRef="#br0" timeOffset="65911.98">24095 7979 708 0,'0'0'80'0,"0"0"10"0,0 0 39 16,0 0-110-16,0 0-19 15,0 0-16-15,-22-40-141 16,22 40-141-16</inkml:trace>
  <inkml:trace contextRef="#ctx0" brushRef="#br0" timeOffset="66268.73">24300 8053 608 0,'0'0'136'0,"0"0"76"16,44 94-109-16,-34-51-20 15,-4-2-37-15,-6-3-17 16,0-4-13-16,0-6 2 16,-6-6 11-16,-2-9-13 15,3-4 1-15,5-9-3 0,0 0-10 16,0-12 45-16,8-19 17 16,14-18-64-1,4-13 7-15,4-1-4 16,-5 10 0-16,-4 15-5 0,-4 18 2 15,-1 12 15-15,2 8 1 16,1 4-15-16,4 21 5 16,-5 9-5-16,-2 6-1 15,-1 2-2-15,0 0 7 16,0-3-15-16,1-5-49 16,2-8-135-16,3-8-110 15,4-10-450-15</inkml:trace>
  <inkml:trace contextRef="#ctx0" brushRef="#br0" timeOffset="66637.33">24952 8074 769 0,'0'0'78'0,"0"0"-13"16,0 0 19-16,0 0-74 15,0 0-4-15,0 0-6 16,-3 24 3-16,14-15-3 15,1-4 5-15,3-3 3 16,2-2 3-16,7 0-6 16,0-12 10-16,2-6-2 15,-1-6-12-15,-4-3 14 0,-8 0-12 16,-11 2-3 0,-2 1 42-16,-15 7-7 0,-21 6-22 15,-12 11-6-15,-4 0 4 16,0 25 11-16,4 10-5 15,12 7-5-15,16 1 13 16,17-2-21-16,3-5-2 16,23-6 3-16,16-10 8 15,9-8 20-15,7-8-28 16,-1-4-4-16,0-3-1 16,-2-18-76-1,-7-11-116-15,-4-12-529 0</inkml:trace>
  <inkml:trace contextRef="#ctx0" brushRef="#br0" timeOffset="67470.66">25922 8464 922 0,'0'0'56'0,"0"0"40"16,0 0 5 0,0 0-71-16,0 0-7 0,0 0 3 15,94-72 1-15,-39 26-26 16,1-10 11-16,0-9 8 16,2-6-7-16,-7-2 26 15,-12 5-11-15,-15 8 24 16,-18 10 5-16,-6 14-14 15,-12 10-14-15,-22 14-17 16,-13 9-7-16,-12 3-6 16,-7 15 1-16,3 16 0 15,11 6 1-15,19 4-1 0,24 3-1 16,11 4-1-16,44 2-12 16,24 7 13-1,11 1-3-15,-4-5-3 0,-13-3 0 16,-25-12-10-16,-23-10 13 15,-16-8-3-15,-14-6-7 16,-28-6 14 0,-16-2 7-16,-11-3-5 0,-1-3-2 15,9 0-7-15,16 0 7 16,15-5 0-16,18 1 3 16,12-1-9-16,2 2-1 0,29-1-34 15,15-1 18 1,11 0-23-16,4-1-2 0,-1-2-10 15,-4-6-44 1,-3-5-25-16,-1-8-40 0,-6-9-30 16,-5-14-51-16</inkml:trace>
  <inkml:trace contextRef="#ctx0" brushRef="#br0" timeOffset="67862.08">26604 7686 622 0,'0'0'118'16,"-32"-109"43"-16,16 64 29 15,3 6-112-15,5 9 27 0,1 12-25 16,4 8-25 0,-2 10-1-16,-1 3-40 15,-3 29-14-15,-2 22 15 0,2 18-5 16,4 13 9-16,5 8 0 16,0 3-14-16,1-2 19 15,13-4-19-15,2-9 6 16,4-13-8-16,1-15 1 15,2-17-8-15,0-21 3 16,1-12 1-16,3-5 4 16,6-30-2-16,5-16 8 15,-1-14-5-15,-2-6-5 16,-7 2 8-16,-10 12-4 16,-8 16-3-16,-5 17 12 15,-5 17 5-15,0 4-3 0,0 15-15 16,0 15-19-16,0 12 19 15,3 5 0-15,8 1 1 16,8 2-9-16,12-4-3 16,10-7-43-1,6-9 13-15,7-13-182 0,-3-16-35 16,-2-1-172-16</inkml:trace>
  <inkml:trace contextRef="#ctx0" brushRef="#br0" timeOffset="68460.42">27357 7896 746 0,'0'0'107'0,"0"0"70"16,0 0-43-16,-82-52-67 15,45 69-28-15,0 18 2 0,4 9 4 16,9 4-14-16,15 0-22 16,9-3-9-1,3-5-7-15,18-11 3 0,4-11-7 16,3-15 8-16,2-3-3 15,0-20 6-15,-4-10 17 16,-4-6-15-16,-3 0 7 16,-7 2-3-16,-6 7-1 15,-2 10 5-15,-4 10 33 16,0 6-17-16,0 1-7 16,0 4-16-16,-5 15-3 0,5 4 0 15,0 1-1 1,15-1-2-16,16-4-3 15,11-7-43-15,7-11 19 0,0-1-86 16,-4-8 5-16,-8-15 12 16,-7-5 22-16,-8-3 73 15,-5 0 4-15,-5 1 11 16,-6 5 73-16,-2 6-16 16,-2 8 39-16,-2 6 7 15,0 5-56-15,0 0-38 16,0 25-20-16,0 15 0 15,0 19 54-15,0 15-18 16,0 11 13-16,0 5-13 16,0 1 1-16,0-10-17 0,-3-4-3 15,-2-8-6-15,-1-10-1 16,-2-10-6-16,0-12-4 16,2-12 0-16,3-13 3 15,1-8-3-15,2-4 0 16,0 0-3-16,0-18 2 15,0-12-56-15,10-9-10 16,3-9-40-16,5-3-78 16,3-4-148-1,0 1-395-15</inkml:trace>
  <inkml:trace contextRef="#ctx0" brushRef="#br0" timeOffset="68706.39">27864 7858 878 0,'0'0'70'16,"16"-86"24"-16,10 65 33 16,6 15-53-16,4 6-20 15,2 16-14-15,-2 18 5 16,-9 5 6-16,-14 4-12 16,-13-4-38-16,-3-2 3 15,-26-4-3-15,-10-4-1 16,-4-2 0-16,4-5-40 0,7-6-60 15,12-9-80-15,14-7-153 16,6-10-330 0</inkml:trace>
  <inkml:trace contextRef="#ctx0" brushRef="#br0" timeOffset="69067.23">28228 7877 740 0,'0'0'140'15,"0"0"-110"-15,0 0 42 16,0 0-12-16,0 0-9 16,105 0-37-16,-78 0 12 15,3-2 9-15,-2-3-5 16,2-7 13-16,-3-2-1 16,-3-7 27-16,-2-5-18 0,-6 1-19 15,-11-2 12 1,-5 4-34-16,-16 7 7 0,-23 7-17 15,-12 9-1-15,-4 7 1 16,-5 26 0-16,6 9 2 16,14 8-2-16,16-2 0 15,20-3 0-15,5-9 10 16,32-8-4-16,9-6 21 16,10-9-13-16,3-12-13 15,5-1 15 1,4-10-16-16,2-13 0 0,-2-3 0 15,-9-8-3-15,-10-7 1 16,-9-8-85-16,-8-2-117 16,-6 0-255-16</inkml:trace>
  <inkml:trace contextRef="#ctx0" brushRef="#br0" timeOffset="70327.25">29646 7487 721 0,'0'0'208'16,"0"0"-174"-16,0 0 34 16,0 0-62-1,0 0 9-15,0 0 28 0,48 33-6 16,-42-20-2-16,-6 0-4 16,0-4-21-16,0-2 16 15,-11-2-2-15,-11-5 19 0,-9 0-13 16,-8-4-15-1,-3-17 5-15,2-7-16 16,4-2 7-16,11-1 21 0,10 3-10 16,8 4 10-16,7 6-12 15,0 3-7-15,10 3 3 16,22-2-14-16,20 0 5 16,19-2-7-16,17-2 1 15,9-2-1-15,3-4 0 16,-6-4 1-16,-12-5-3 15,-20-7 2-15,-17-9 0 16,-15-6 6-16,-14-8-2 16,-10-2 0-16,-6-6-4 15,-1 1 2-15,-16 4 0 16,-6 2 4-16,-1 13-6 16,5 15 10-16,3 13-9 15,6 12 34-15,1 9-19 16,-3 2-13-16,-7 22-3 0,-6 20 3 15,-3 18-3-15,1 18 7 16,8 14-5-16,6 15 18 16,4 6 10-16,8 6-17 15,1 0 11 1,0 1-16-16,0-2 17 0,0-3-1 16,-2-3-18-16,-1-8 26 15,1-2-19-15,2-3 5 16,0-9-4-16,0-7-11 15,0-8 9-15,7-13-12 0,-4-6 7 16,-3-3-7 0,0-7 0-16,0-2 0 15,0-8-2-15,-3-4 4 16,-2-8-2-16,2-6 0 0,1-8-5 16,1-6 5-1,1-4-12-15,0 0-12 0,0-15-6 16,0-15-35-16,1-8-21 15,2-6-25-15,-3-3-122 16,0 2-56-16,-1-1-170 16</inkml:trace>
  <inkml:trace contextRef="#ctx0" brushRef="#br0" timeOffset="70552.84">29352 8050 1104 0,'0'0'67'0,"0"0"-8"16,0 0 31 0,0 0-71-16,151-41 26 0,-60 23-16 15,7-5-12 1,4-5-6-16,0-6-4 0,-1-4 8 16,-13-1-3-16,-12-2-9 15,-15 1-3-15,-13 5 0 16,-11 5-28-16,-13 9-65 15,-9 4-69-15,-5 7-37 16,-5 2-186-16</inkml:trace>
  <inkml:trace contextRef="#ctx0" brushRef="#br0" timeOffset="70922.73">30444 7703 703 0,'0'0'74'16,"0"0"-5"-16,0 0 43 15,0 0-30-15,0 0 4 16,0 0-36 0,67 19 1-16,-49-19-14 0,2-12 3 15,-5-3-9-15,-2-4 3 16,-6-1-4-16,-5-1-4 16,-2 0-10-16,-5 3 0 15,-12 4-12-15,-8 2 2 0,-3 9-3 16,-3 3 4-16,-4 0 2 15,3 18-6 1,3 5-2-16,4 7 17 16,6 7-17-16,11-1 4 0,8 1-5 15,0-2 6-15,5-2-6 16,15-5 0-16,3-4 0 16,7-4-5-16,5-8 2 15,6-5-50-15,5-7-51 16,9 0-85-16,8-5-214 15,-2-16-136-15</inkml:trace>
  <inkml:trace contextRef="#ctx0" brushRef="#br0" timeOffset="71893.3">30923 7576 737 0,'0'0'88'0,"0"0"91"16,-88-1-100-16,49 23-8 0,2 8 12 15,4 2 0-15,9 4-22 16,12-4-15-16,8-1-32 16,4-6-14-16,10-4-9 15,13-6 4-15,7-10 5 16,5-5 0-16,-1 0 5 16,1-14-3-16,-4-8 5 0,-6-4 7 15,-5-1-12 1,-7 5 9-16,-8 5-7 0,-2 7 5 15,-3 7 8-15,0 3-17 16,0 0-2-16,0 14-4 16,-5 7 6-16,1 3 4 15,1 4-4-15,3-5 0 16,0 0 2-16,7-5-2 16,12-5-8-16,4-7 7 15,7-6-19-15,5 0 19 16,2-16-12-16,1-12-5 15,-3-7-2 1,-5-11-4-16,-4-11 16 0,-4-12 6 16,-6-8 4-16,-6 2 0 0,-4 12 27 15,-6 18 11-15,0 17 13 16,0 13-17-16,0 10 1 16,0 5 12-16,0 0-49 15,-9 21-2-15,-1 20-7 16,-5 16 9-16,6 7 4 15,6 2-4-15,3-1 0 16,0-7-2-16,9-6 5 16,12-8-3-16,2-9 0 15,4-6-8-15,5-12 6 16,0-10-8-16,6-7 3 16,4-9 6-16,2-18-9 15,3-9 10-15,-4-10 0 16,-6-3 1-16,-7 1 2 15,-12 3-1-15,-6 10-1 0,-9 11 10 16,-2 8-6 0,-1 9 8-16,0 6 8 0,0 1-9 15,0 1-12 1,-9 19-8-16,-5 8 8 0,0 8 4 16,4 1-3-16,7 2-1 15,3-1 0-15,0-6 1 16,13-3-6-16,5-8 5 15,4-7-1-15,5-7-4 16,1-7 4-16,2 0 1 0,-1-14 2 16,-4-11 3-1,-4-7-2-15,-5-3 2 16,-5 3-3-16,-7 6 3 0,0 9-2 16,-4 9 5-16,0 5-6 15,0 3 0-15,0 0-4 16,0 7-15-16,0 10 13 15,0 6-3-15,0 1 9 16,0-2-6-16,0-1 4 16,0-2-39-16,0-5-10 15,0-4-34-15,4-5-64 16,2-3-74-16,0-2-89 16,0-4 45-16</inkml:trace>
  <inkml:trace contextRef="#ctx0" brushRef="#br0" timeOffset="72173.33">31281 7464 973 0,'0'0'134'0,"0"0"-113"0,0 0 77 15,0 0-67-15,0 0 21 16,99 0-4-16,-40-5-18 16,7-2-1-16,0-2-28 15,-5 1 2-15,-6 1-6 0,-7-1-20 16,-5 3-105-16,-4 4-64 16,0 1-88-16,-2 0-5 15,0 1-204-15</inkml:trace>
  <inkml:trace contextRef="#ctx0" brushRef="#br0" timeOffset="72939.43">32019 7424 455 0,'0'0'215'0,"0"0"-35"16,0 0-18-16,0 0-72 15,0 0-18-15,90 42-20 16,-67-15 7-16,-3 5-16 16,-3 6-17-16,-4 3 15 15,-4 0-2-15,-4 2 12 16,-5-4-25-16,0-4-24 15,-2-5 2-15,-11-6 6 0,2-9-8 16,1-5 7 0,4-7-8-16,4-3-1 0,2 0 15 15,0-4-4-15,0-16-3 16,10-7-8-16,9-9 0 16,6-4 1-16,6-2-1 15,2-1 0-15,-1 7-1 16,-6 7-2-16,-6 11 3 15,-7 8 0-15,-8 6 3 16,-2 2-6-16,-3 2 3 16,0 0-4-16,0 0-2 15,4 5-10-15,2 5 16 0,4 0 0 16,1-1 1-16,0 0-1 16,-1-3 0-16,0-3 0 15,1-2 0-15,2-1 3 16,1 0 1-16,2-4-1 15,-4-9-1-15,1-1 8 16,-4-3-9-16,-3 0 1 16,-4 3 7-16,-2 3-7 15,0 4-1-15,0 4 6 16,0 1 1-16,0 2-8 16,-5 0-2-16,-2 0-2 0,-6 15-3 15,2 4 12 1,4 3-5-16,3 3 0 0,4 0-2 15,0-1 1 1,2-2 1-16,13-3 0 0,6-3 0 16,3-8 5-16,4-2-4 15,5-6 4-15,7 0-4 16,11-4 9-16,4-15-10 16,8-5 1-16,4-11 0 15,-3-10 1-15,-7-6-4 16,-14-2 0-16,-18 12 2 15,-16 11 0-15,-9 10-8 0,-13 11-10 16,-20 8-1 0,-10 1 11-16,1 15 6 15,9 24-7-15,11 13-29 0,14 9 13 16,8 1-5 0,0-3-10-16,5-7 26 0,1-10-24 15,-6-12 9-15,0-7-38 16,-19-9-13-16,-17-7-96 15,-17-7-171-15</inkml:trace>
  <inkml:trace contextRef="#ctx0" brushRef="#br0" timeOffset="74079">25627 9674 808 0,'0'0'149'0,"0"0"-149"0,0 0 0 16,89-14 7-16,-29-9 73 15,-2-7-22-15,-8-4-9 16,-8-7-22-16,-7-7 1 16,-10-7-15-16,-8-3-12 15,-13-2 16-15,-4 4-16 16,-4 7 2-16,-16 8 3 16,2 13-6-16,5 10 23 15,3 12 2-15,5 6 5 0,1 0-9 16,-3 0-16-16,0 19 9 15,-5 15-5-15,3 15-6 16,3 14 9 0,5 8-8-16,1 3 11 0,0 2 21 15,0-2-17-15,0-3 14 16,1 6-8-16,2-1-11 16,-3-2 11-16,0-4-9 15,0-10-12-15,0-8 1 16,0-12 1-16,0-8-6 15,0-13 0-15,0-9 3 16,0-4-5-16,0-6 2 0,0 0 0 16,0 0 5-1,0 0-1-15,0 0-7 16,0 0 3-16,0 0-17 0,0 0 5 16,-7 0-29-16,-8 0-30 15,-3-4-12-15,-5-2-53 16,-5-1-34-16,-3 0 23 15,-4-2-24-15,-2 1-18 16,-4 1-92-16,-1 1 1 16</inkml:trace>
  <inkml:trace contextRef="#ctx0" brushRef="#br0" timeOffset="74701.07">25312 10096 333 0,'0'0'76'0,"0"0"-9"16,0 0 84-16,0 0-112 0,0 0-19 15,0 0 4-15,92-46-2 16,-32 26-5-16,12-4 23 16,13-6-8-16,12-4-5 15,6-5 11-15,7-6-8 16,-4-1-10-16,-6 0-20 16,-18 2-1-16,-19 3-1 15,-17 4 0-15,-15 7 2 16,-13 4 15-16,-6 8 49 15,-9 6 8-15,-3 8 8 16,0 3-20-16,0 1-13 0,-12 0-37 16,-9 17-3-1,-4 6-4-15,-2 5 2 16,2 4-1-16,4 4-4 16,1-1 0-16,8-4 1 0,9-6-1 15,3-6 0 1,2-7-5-16,16-8 0 0,7-4 5 15,5 0 4-15,1-16 5 16,2-10 14-16,-1-7-18 16,-3 1 8-16,0-2 5 15,-1 3-3-15,2 7 15 16,-2 6-13-16,3 7 6 0,-2 8 8 16,1 3-23-1,-2 1 8-15,-2 18-11 16,-1 5 0-16,-4 4-3 15,-9 2-2-15,-11 0 3 0,-1 0-4 16,-13-3 2-16,-17-3-1 16,-3-6 21-16,2-7-15 15,5-8 16-15,10-3-9 16,6-6-7-16,8-21 18 16,2-13-24-16,9-7 0 15,19-1 3-15,8 3-2 16,6 4 1-16,4 5-2 0,3 5 0 15,-1 5-1 1,-2 8-46-16,2 1-120 0,1 0-248 16</inkml:trace>
  <inkml:trace contextRef="#ctx0" brushRef="#br0" timeOffset="76320.37">28264 9617 776 0,'0'0'113'0,"0"0"-70"0,0 0 75 15,0 0-89-15,0 0-26 16,0 0 2-16,-19-71 13 16,19 44-14-16,-11-3 30 15,-15 2 31-15,-9 0-12 16,-2 7-2-16,-3 5-5 0,1 12-6 16,2 4 2-1,-1 14-21-15,0 18-7 0,3 8 8 16,6 10-21-1,9 0 8-15,13 3-9 16,7-5 2-16,7-9-8 0,19-7 5 16,8-9-7-16,1-14 7 15,4-9-7-15,0-3 2 16,-1-24 5-16,-6-10 1 16,-6-7 0-16,-5-3 2 15,-9-6-2-15,-5-2 10 16,-7 2-8-16,0 9 5 15,0 13 1-15,-7 15 0 16,2 16 24-16,1 0-32 16,-2 24-8-16,-2 13 7 0,3 6 2 15,3 2-1 1,2-8 0-16,8-2-12 16,14-7-25-16,6-5-74 0,6-8-59 15,5-13-87-15,0-2-106 16,-3-11 99-16,-7-14 5 15,-5-5 259-15,-7-4 50 16,-7 2 213-16,-4 5-11 16,-1 6-72-16,-4 8 19 15,1 9-52-15,-2 4-46 16,0 0-44-16,0 4-44 16,0 16-9-16,0 6 14 0,0 0 12 15,1 2-17 1,4-3-1-16,0-7 0 15,1-4-11-15,-1-8 14 0,1-5-15 16,3-1 1-16,7-6-1 16,5-16 18-16,3-11 0 15,1-7-5 1,-4-6-12-16,-4 3 9 0,-4 4-1 16,-5 14 17-16,-5 10 8 15,-2 9-6-15,-1 6-4 16,0 0-22-16,0 6-2 15,5 19-9-15,2 9 6 16,5 4 3-16,4-2 5 16,4-4-5-16,2-6 0 15,2-7 0-15,0-7 4 16,1-9-9-16,1-3 5 0,-1-3 0 16,0-18 3-16,-4-5 0 15,2-7-3-15,-6-3 0 16,-2 0 1-16,-1 5 1 15,-5 3-2-15,-3 10 0 16,-5 6 12-16,-1 7-10 16,0 5 21-16,0 0-5 15,0 1-18-15,0 20-5 16,-4 10 2-16,2 5 3 0,2-1 5 16,0-6-2-1,11-5-3-15,10-5 0 0,4-8 3 16,6-10-7-16,4-1 6 15,3-8-2-15,0-17 6 16,-1-3-2-16,-7 2-1 16,-11 8-3-1,-4 6 2-15,-10 10 4 0,-2 2-6 16,4 28-2-16,5 24 2 16,1 23 4-16,-7 11 21 15,-6 2 0-15,0 0-12 16,-9-9 8-16,-11-10 3 15,-7-11-9-15,-4-14 10 16,-7-14-24-16,-2-15 16 0,-6-13 2 16,1-2-13-1,3-17 23-15,5-13-21 16,10-7-6-16,16-7-1 0,11-5 1 16,17-6-4-16,26-6-10 15,18-5-55-15,17-2-24 16,16-4-46-16,16-4-63 15,-1-3-195-15</inkml:trace>
  <inkml:trace contextRef="#ctx0" brushRef="#br0" timeOffset="77135.17">30270 9374 730 0,'0'0'169'15,"0"0"-138"-15,0 0 79 16,0 0-57-16,43-85 15 16,-33 59 15-16,-2-3-8 0,-5-2-15 15,-3 0-10-15,0 3 13 16,-12 3 4-16,-15 7-43 15,-8 10 0-15,-9 8-11 16,-4 0-8-16,-4 22 16 16,4 7-11-16,12 1 6 15,11-1-6-15,18-4-10 16,7 0-1-16,3-6 1 0,20-2-3 16,7-6 3-1,3-2 5-15,3-2-1 16,1 3-2-16,-1 4 1 15,0 9-3-15,-4 6 9 0,-2 8-4 16,-1 5 7 0,-7 5-4-16,-5 6-3 0,-7 1 16 15,-8 2-19-15,-2-1 16 16,-14-1 14-16,-17-3-21 16,-8-6 10-16,-6-7-5 15,2-7-11-15,0-10 5 16,7-10-8-16,6-6 8 15,9-5-3-15,2-11 0 16,4-18 4-16,4-13-11 0,8-13 0 16,3-6 0-1,8 2-2-15,22 7 1 0,11 6 1 16,9 4-5-16,8 5 3 16,3 4 2-16,2 4 0 15,-7 9 4 1,-12 8-3-16,-16 6 4 0,-12 6 0 15,-7 0-3-15,-4 3-2 16,1 11 0-16,3 3-3 16,-2 3 1-16,2 1 2 15,1 0 0-15,-2-2-28 16,-3-2-53-16,-4-3-29 16,-1-7-50-16,0-7-167 15,0 0-314-15</inkml:trace>
  <inkml:trace contextRef="#ctx0" brushRef="#br0" timeOffset="78131.53">30542 9076 972 0,'0'0'110'0,"0"0"17"16,0 0-10-16,0 0-87 15,0 0-27-15,0 0-3 16,-11-37-22-16,11 50-24 15,0 4 18-15,0 3-24 0,10 1-14 16,10 0 7 0,5 0-1-16,0-1-10 0,-1-3 49 15,-3 0 16-15,-2-2 5 16,-2 1 33-16,-4 5 56 16,-1 4 4-16,2 6-12 31,-4 8-5-31,-1 0 0 0,0-1-21 0,-3-4-22 15,1-6-24-15,0-5 0 16,0-9 2-16,-4-5-7 16,1-8-3-16,1-1 7 15,4-4-2-15,9-19 38 16,4-10-26-16,4-10-18 16,0-7 7-16,-2 1-2 15,-6 6-3-15,-5 12 0 16,-3 11 3-16,-5 11 16 0,-2 6 9 15,-3 3-20-15,0 0-10 16,5 0-1-16,4 6-7 16,4 7 7-16,4 2 0 15,2 1 1-15,1-4 0 16,0-1 0-16,2-6-2 16,0-4-5-16,-2-1 2 15,0 0-8-15,-4-13 3 16,1-5 7-16,-7-4 0 15,-1-1 3-15,-5 0 4 16,-4 4-4-16,0 3 3 16,0 5 1-16,-8 3 5 15,-1 5 8-15,-4 3-12 0,-3 0-1 16,-3 12-4 0,2 12 3-16,3 7-1 0,6 3-2 15,8 0 1-15,0 0-4 16,12-4 1-16,7-9 2 15,5-6-1-15,5-12 0 16,3-3 1-16,9-9 6 16,9-16-5-16,5-9-1 15,4-2 1-15,-5 2-1 16,-8 5 4-16,-12 12-3 16,-10 9 4-16,-11 8-5 15,-2 0 1-15,-5 4-1 16,0 13 0-16,-3 5 0 15,-2-2 3-15,1-4 1 16,-1-5 0-16,2-5-4 0,-1-5-1 16,2-1 1-1,7 0 5-15,4-12 0 0,10-5-5 16,8 2 2-16,4 3-4 16,0 8 1-16,1 4 1 15,0 0-1-15,0 0 2 16,-1 0 2-16,2 0-1 15,-5 0 0-15,0 0 4 16,-2-4-6 0,-2-11 1-16,-2-7 0 0,-6-6-1 15,-2-12-49-15,2-12-66 0,5-9-226 16,4-5-826-16</inkml:trace>
  <inkml:trace contextRef="#ctx0" brushRef="#br0" timeOffset="78927.42">27538 10979 1066 0,'0'0'56'0,"0"0"-28"15,-108 56 49-15,75-11-40 0,5 8-24 16,9 7 26-16,10-1-21 16,9-6-17-16,13-7-1 15,22-14-9-15,8-12 9 16,0-15-6-16,-2-5 9 15,-7-10-3-15,-12-17 15 16,-9-10 25-16,-10-4-1 0,-3-2-32 16,-4-2-2-16,-18 7-5 15,-5 7-10 1,-1 12-17-16,-1 13-2 0,6 6 8 16,4 0-6-16,9 10-46 15,10 1-20-15,0-1-55 16,18-6-117-1,13-4-19-15,5 0-75 0</inkml:trace>
  <inkml:trace contextRef="#ctx0" brushRef="#br0" timeOffset="79352.22">27769 10703 709 0,'0'0'118'0,"0"-88"48"0,0 69-10 16,0 9-34-16,0 10 11 0,0 0-90 15,0 31-36 1,0 17-7-16,0 18 9 0,8 7 14 16,4 2-5-16,2-4-15 15,1-9 16-15,2-9-19 16,-4-13 1-16,0-13-1 16,-5-13 0-16,-2-8 0 15,-1-6-2-15,5-6 7 16,5-21 4-16,9-9 3 15,5-7-11-15,9 5 4 16,8 5-4-16,6 10-1 0,7 10 3 16,-6 13 1-1,-9 0 0-15,-13 20-4 0,-10 11 0 16,-12 3 18-16,-9 1-10 16,0 0 11-16,-15-2-4 15,-18-1-12-15,-10-2 6 16,-7-5-9-16,-5-5 0 15,0-8-2-15,7-6-43 16,11-6-21-16,16 0-53 16,12-13-86-16,9-13-156 15</inkml:trace>
  <inkml:trace contextRef="#ctx0" brushRef="#br0" timeOffset="79537.07">28413 10753 1003 0,'0'0'49'0,"0"0"90"0,0 0-119 16,0 0-18-1,23 108 44-15,-10-49 11 0,-4 2-24 16,-4-2-23-16,-5-1-1 16,0-4-9-16,-6-3 0 15,-8-11-39-15,0-8-87 16,3-20-148-16,2-12-264 15</inkml:trace>
  <inkml:trace contextRef="#ctx0" brushRef="#br0" timeOffset="79708.1">28390 10751 1114 0,'0'0'98'0,"0"0"-72"16,0 0 107-1,0 0-126-15,0 0-7 0,0 0-9 16,15-43-85-16,3 51-26 16,2 9-83-16,3 3-161 15</inkml:trace>
  <inkml:trace contextRef="#ctx0" brushRef="#br0" timeOffset="80396.13">28745 10871 225 0,'0'0'489'0,"0"0"-441"0,0 0 62 0,0 0-84 16,0 0-3-1,0 0-6-15,41-7 3 0,-22-7 0 16,0-3-4-16,-4-3-7 16,-2 0 2-1,-5 1-4-15,-7 2 55 0,-1 3 6 16,0 4-22-16,-3 4 48 15,-10 3-42-15,-7 3-34 16,-2 0-6-16,-3 10-4 16,1 10 1-16,0 5 6 0,3 6-1 15,9 3 8-15,7 3-11 16,5-3-8 0,2 0-6-16,21-8 2 0,7-4-5 15,8-7 5-15,2-8-5 16,9-5-28-16,4-2-30 15,4-9-11-15,2-16 27 16,-4-8-143-16,-11-5-63 16,-8-4 62-16,-14 2 59 15,-10 6 133-15,-9 8 106 16,-3 9 72-16,0 8-8 16,0 4-16-16,-7 5-59 0,3 0-59 15,-2 0-35 1,2 12 10-1,-1 8-1-15,4 4-8 0,1 1 10 0,0 0-8 16,4-5-3-16,13-4-2 16,8-6 3-16,5-6-2 15,6-4 6-15,10-7-4 16,2-17 5-16,1-8-2 16,0-7-1-16,-10-4-2 15,-9-5 0-15,-9-3 6 16,-12 4 5-16,-6 10 33 15,-3 11 24-15,0 12-15 16,0 9-6-16,-2 5-19 0,-7 5-30 16,-1 20 0-16,-2 9-2 15,3 5 8-15,3 1-12 16,6-2 5-16,0-1-34 16,0-2-100-16,0-7-92 15,2-8-371-15</inkml:trace>
  <inkml:trace contextRef="#ctx0" brushRef="#br0" timeOffset="80580.09">29680 10704 1090 0,'0'0'113'0,"105"-62"-105"16,-25 31 53-16,4 6-21 15,-4 1-39-15,-12 7-1 0,-15 3-70 16,-14-2-201-16,-12 4-627 16</inkml:trace>
  <inkml:trace contextRef="#ctx0" brushRef="#br0" timeOffset="82916.66">15094 4739 1242 0,'0'0'0'0,"0"0"38"0,0 0 30 16,0 0-67 0,0 0-1-16,0 0-13 0,0 0 13 15,35 116 2-15,-26-61 0 16,-4-5-4-16,-1-12-29 16,1-13-50-16,-1-12-13 15,1-13-59-15,5-8-71 16,2-27 119-16,4-14-44 15,-1-11 12 1,2-6 137-16,-4 7 49 0,-2 10 100 16,-1 15 5-16,-6 16-7 15,0 9-47-15,-1 9-47 16,3 0-53-16,5 13-8 16,7 13-16-16,6 9 13 15,8 10-102-15,5 5-87 0,6 5-255 16</inkml:trace>
  <inkml:trace contextRef="#ctx0" brushRef="#br0" timeOffset="83935.23">20203 5917 968 0,'0'0'163'16,"0"0"-141"-16,0 0 104 16,0 0-50-16,0 0-40 15,0 0-21-15,10 7-14 16,15 3 44-16,12 2 19 16,11-2-3-16,13-2-9 15,15-4-10-15,20-2-10 16,19-2-9-16,11 0-21 15,13 0 1-15,0 0-3 16,1 0 0-16,-3 0-2 0,-1 0 2 16,-8 1 0-1,-2 4 2-15,-10-1-2 0,-16-1-14 16,-17 0 8 0,-21-3-13-16,-19 0 18 0,-10 0-7 15,-9 0-7-15,-11-2-16 16,-6-5-38-16,-5-2-5 15,-2 1-132-15,-16-3-191 16</inkml:trace>
  <inkml:trace contextRef="#ctx0" brushRef="#br0" timeOffset="84205.99">20611 6268 1010 0,'0'0'97'0,"195"0"-77"0,-41-4 33 0,19-10 12 0,9-2 0 16,3-2-27 0,0-1-18-16,-3 1-2 0,-15-2 13 15,-7 0-28-15,-23-1 4 16,-16-4-7-16,-13-2 10 15,-14-1-8-15,-10-3 8 16,-6-2-10-16,-11-6 0 0,-7-5-47 16,-8-4-142-1,-9-3-255-15</inkml:trace>
  <inkml:trace contextRef="#ctx0" brushRef="#br0" timeOffset="84528.02">24281 4350 1163 0,'0'0'88'0,"0"0"-47"0,0 0 5 16,0 0-1-16,0 0 14 15,-48 95-35-15,35-60-8 16,2 0-16-16,1 0-1 16,1-1-3-16,8-2-123 15,1-9-138-15,4-9-216 16</inkml:trace>
  <inkml:trace contextRef="#ctx0" brushRef="#br0" timeOffset="84678.82">24502 4424 995 0,'0'0'181'16,"0"0"-58"0,0 0-40-16,0 0-83 0,0 0-5 15,0 0 3-15,-8 108 2 16,4-56-33-16,-8 6-261 15,-12 5-661-15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2:46:57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6318 6684 719 0,'0'0'53'0,"0"0"30"16,0 0-8-16,0 0-28 15,0 0-8-15,0 0-3 16,0 0-19-16,52-17 37 0,-22 16-10 15,6-2-3-15,4 0 25 16,9 0-39-16,8-2 12 16,9-4 2-16,10 0-20 15,13-3 22-15,7-1-27 16,8-2-3-16,7-1 17 16,2 2-29-16,3 3 12 15,-8 4-1-15,-4 1-6 16,-7 5 7-16,-7 0-13 15,-5-1 3-15,10-1 5 16,7 1 3-16,8-4-11 16,13 2 0-16,6-2 6 15,4 0-7-15,3 2 1 0,4 0 0 16,-4 1 4-16,2 1 4 16,-3 2-8-16,-4-3 3 15,-1 2 7-15,-3-2-8 16,-5 0-2-16,-3 1 0 15,-5 0-9-15,-2 2 13 16,-11 0-4-16,-2 0 0 16,-3 0 8-16,-2 2-10 15,3 3 2-15,-1 1 0 16,1 0-1-16,-3-2 3 16,-1 2-2-16,-7-2 0 15,0 0 0-15,-6-1-3 0,-9 1 3 16,-4-1 0-1,-6 1-3-15,-11-1 6 16,-1 1-3-16,-12-2 0 0,-5-1 9 16,-10 1-9-16,-5-1 4 15,-7-1 6-15,-7 1 18 16,0-1-24-16,-3 0 15 16,0 0-15-16,0 0 7 15,0 0-11-15,0 0 0 16,0 2-19-16,0-2-29 15,0 0-81-15,0 0-205 0</inkml:trace>
  <inkml:trace contextRef="#ctx0" brushRef="#br0" timeOffset="-181798.22">14946 7302 435 0,'0'0'85'0,"0"0"-31"15,0 0-36 1,0 0 0-16,0 0 39 16,0 0-8-16,0 0-18 0,10 43-28 15,4-43 5-15,6-3 13 16,0-11 72-16,-1-2-19 16,-6-1-26-16,-8 1 26 15,-3 1-4-15,-2 3-22 16,0 0-7-16,0 4-11 15,0 5-10-15,0 3-12 16,-6 0-8-16,-5 6-8 0,-2 8 8 16,0 2 12-16,2 1-8 15,6 0-4 1,4-5-1-16,1-2 0 0,0-3-7 16,0-3-3-16,1-3 5 15,10-1-6-15,0 0 10 16,0-4 2-16,0-10 13 15,-5-2 1-15,-3 1 8 16,-3-1 5-16,0 5 4 16,0 4-18-16,0 4-1 15,-8 3-10-15,-1 0-1 16,-4 9-2-16,1 6 2 16,1 0 3-16,7 1-4 15,0-4-5-15,4-5 4 16,0-3-8-16,0-3-18 0,0-1 5 15,0 0 7-15,10-5 15 16,1-12 2-16,-1-5 7 16,-1 0-2-16,-3 1 1 15,-5 7-3-15,-1 4-5 16,0 5-1-16,0 5-19 16,0 0-72-16,0 2-191 15,0 12-166-15</inkml:trace>
  <inkml:trace contextRef="#ctx0" brushRef="#br0" timeOffset="-180999.57">16429 7074 582 0,'0'0'176'0,"0"0"-62"16,0 0-65-16,0 0-41 0,0 0 56 16,0 0-19-16,18 46-16 15,-11-39-16-15,5-3-13 16,3-4 1-16,3 0 5 15,3-4 4-15,1-14 6 16,1-3-1-16,-7-3 3 16,-1 1 14-16,-6 3 16 15,-5 5 17-15,-4 4-8 16,0 6-15-16,0 4-13 16,0 1-15-16,-10 0-14 0,-6 11 3 15,-2 9-1 1,0 5 5-16,4 0-4 0,7-3-1 15,3-7-2-15,4-5-3 16,0-4 2-16,4-6-10 16,9 0 0-16,3-9 11 15,0-10 12-15,-4-1-4 16,-4 2 0-16,-6 2 29 16,-2 6 14-16,0 3-25 15,-10 1-26-15,-13 6-11 16,-7 0-67-16,-1 10-121 15,-1 12-407-15</inkml:trace>
  <inkml:trace contextRef="#ctx0" brushRef="#br0" timeOffset="-179873.93">16572 8722 473 0,'0'0'194'15,"0"0"-130"-15,0 0-4 16,0 0-54-16,0 0-6 15,0 0 0-15,8 25 4 16,6-25-2-16,1 0 49 16,3-2 8-16,-1-13 0 15,-4 0 8-15,-4-2-11 16,-6 1 1-16,-3 2 21 16,0 3-15-16,-9 3-20 15,-9 3-20-15,-1 5-17 0,-2 0-4 16,-1 0 8-16,5 10-7 15,2 3-3-15,5 1-1 16,4-2-1-16,3 0 1 16,3-2-5-16,0-3 4 15,0-4-5-15,9-2 1 16,7-1-3-16,2 0 9 16,-2-11 11-16,-2-2-5 15,-7 0-1-15,-3 2 3 16,-4 3-6-16,0 2 1 0,-4 5-3 15,-12 1-41 1,-2 0-46-16,3 7-129 16,3 5-189-16</inkml:trace>
  <inkml:trace contextRef="#ctx0" brushRef="#br0" timeOffset="-178833.27">18060 10095 777 0,'0'0'57'0,"0"0"46"15,0 0 7-15,0 0-61 16,0 0-7-16,0 0-18 16,-42 67-3-16,42-58-5 15,0-4-8-15,0-2-7 16,3-1-1-16,10-2 0 16,1 0 14-16,-2-7-6 15,-4-2-3-15,-6 1 11 16,-2 4 39-16,0 1-2 0,-9 2-15 15,0 1-13 1,2 0-2-16,-1 0-14 0,2 0-9 16,5 0-2-16,1 0-58 15,0 0-144-15,0-5-228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2:47:25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5415 5811 229 0,'0'0'477'0,"0"0"-475"0,0 0 24 16,0 0 46-16,0 0-5 16,0 0 7-16,0 0-52 0,8 0-1 15,11 0 33 1,9 0-23-16,8-6 3 0,6-1 2 16,4 1-25-16,2-2 13 15,4-1-13-15,3 1 0 16,2 0 2-16,9 1-12 15,4-2 4-15,6 2 9 16,3 0-10-16,-4 1 23 16,2 2-27-16,-5 1 3 15,1 0 6-15,-3 2-3 16,-1-2-6-16,-2 1 0 16,-3 0 8-16,-1 0-8 0,2 2 3 15,-6-3-3 1,-1 2 0-16,-6 0 2 0,3 1-2 15,-4-2 0-15,4 2 4 16,3 0-1-16,-4 0-1 16,4 0 3-16,-7 0 9 15,0 0-8-15,-2 0-5 16,-6 0-1-16,3 3 7 16,-2 0 3-16,1 0-10 15,2-2 0-15,-2 0 0 16,3 2 6-16,-3 0-6 15,-1 0 1-15,0 0 4 16,-1 0-5-16,-3-2 1 16,-1 1-1-16,1-1 0 15,0-1 7-15,1 1-7 16,-2-1 0-16,-1 0 1 16,-5 0-2-16,1 0 1 0,1 0 0 15,-4 0-7-15,6 0 9 16,1 2-2-16,3-1 0 15,-2-1 5-15,0 0-6 16,-2 2 1-16,0-2 0 16,1 1-1-16,-1-1 10 15,1 2-9-15,0-2 11 16,-2 0-7-16,4 0 14 16,-2 0-18-16,5 0 0 15,-1 0 6-15,-2 0 2 16,2 0-8-16,-5 0 0 0,2 1 11 15,4 0-15-15,6 2 8 16,8 2-4-16,3-1 0 16,1 1 1-1,-6 1-1-15,0-2 0 0,1 0 6 16,-1-1-11-16,1 0 5 16,-4-3 0-16,-2 0-7 15,-1 0 11-15,-4 0-4 16,-1 0 0-16,-3 0 4 15,-2 0-4-15,-2 0 0 0,-3 0 0 16,2 0-3 0,-2 0 8-16,4 0-5 15,3 0 0-15,0 0 6 0,2 0-5 16,2 0-1-16,0 0 1 16,1 0-8-1,0 0 13-15,2 0-6 0,-2 0 0 16,2 3 4-16,-5-2-3 15,3 0-1-15,-4 1 0 16,0-1-5-16,2-1 10 16,1 2-7-1,3-2 2-15,0 0 0 0,4 1-1 16,-1 0 1-16,-3 1 0 16,2 1-3-16,1 1 8 15,-3 0-5-15,1 2 0 16,2 0 4-16,-1-1-2 0,2 1-1 15,1 0-1 1,-1-2 4-16,2 2 3 0,-1-2-6 16,3 0 3-16,5-1-1 15,2 0 15-15,2-1-15 16,-2 1 3-16,-5 0 2 16,-1-3-2-16,-1 0-6 15,3 0 0-15,0 0 1 16,2 0 0-16,-3 0-1 15,-1 0 0-15,-4 0 0 16,-4 0 7-16,-4 0-7 16,-4 0 0-16,-2 0 4 0,-3 0 22 15,0 0-16 1,1-4-2-16,0-2 9 0,-1 1-11 16,0 2 1-1,-2-1-4-15,-2 1 1 0,-3 1 6 16,0-2-4-16,1 0-4 15,1 0 6-15,3-1-1 16,1 1-7-16,2 1 0 16,-2 0 6-16,4 1-8 15,2-1 2-15,5 1 0 16,5-1-1-16,2 1 4 16,6-1-3-16,0 0 0 15,-1 0 5-15,-1-1-8 0,-4 1 4 16,-1-3-1-1,-3 0 0-15,-4-1 7 0,-1 0-7 16,-5 0 0 0,-3-2 5-16,-3 3-3 0,-6 2-2 15,-8 0 0 1,-7 2-5-16,-12 1-7 0,0 1-60 16,-33 0-136-16,-25-6-408 15</inkml:trace>
  <inkml:trace contextRef="#ctx0" brushRef="#br0" timeOffset="4393.18">18491 5942 859 0,'0'0'12'16,"0"0"-11"-16,0 0 100 16,0 0-49-16,0 0-27 15,0 0-19-15,0 0-2 16,96-58 4-16,-61 56 6 0,5 0-7 15,11-1 27-15,4-3-10 16,8 1-10-16,8-4 12 16,6-1-8-16,5 1 17 15,6-4 5-15,6 0-16 16,4 2 8-16,2-1-13 16,-4 2-14-16,-5 2-4 15,-8 1 4-15,-4 0-5 16,-7 0 0-16,-4 2 4 15,-3-1-5-15,-1 0 3 16,2-1-2-16,5 1 0 0,2 1 4 16,3 0-4-16,0 1 0 15,2 1 7-15,1 2-10 16,-3-1 3-16,-6 2 0 16,-7 0 0-16,-7-1 0 15,-2-2-1-15,2-1 1 16,0-2-2-1,4 1-1-15,-1-1 0 0,0 1 3 16,-6 2 0-16,-3-1 4 16,-3 2-4-16,-3 2 0 15,-1 0 1-15,-3 0-4 16,2 0 4-16,1 0-1 16,-4 0 0-16,0 0 0 0,-2 0 0 15,2 0 0 1,1 0 1-16,1 3-5 0,3 1 6 15,1 2-2 1,0-2 0-16,0-1 4 0,-1 0-4 16,-5-1 0-16,0 1 0 15,-5 1-6-15,1-1 6 16,1 1 0-16,-1 1-3 16,2 0 10-16,2-2-9 15,2 1 2 1,2-1 0-16,-3-1-4 0,3 1 5 15,-1-1-1-15,-3 3 0 16,0-1 3-16,-1 0-3 0,1 1 0 16,0-1 1-1,2 1-3-15,-2 0 6 0,2-1-4 16,-1-1 0 0,-1-1 2-16,-2 2-2 0,1-1 0 15,-1 1 0-15,0-1-2 16,2 1 5-16,0-1-3 15,1-1 0-15,5 1 3 16,-5-2-5-16,-1-1 2 16,-1 1 0-16,-3-1-2 15,-1 0 2-15,-1 0 0 16,1 0-2-16,2 0 7 16,0 0-5-16,3 0 0 15,-4-1 0-15,1 0-6 16,0-2 6-16,-3 3 0 0,1 0 0 15,-2 0 6-15,2 0-6 16,2 0 0 0,-1 0 3-16,3-2-4 0,-1 2 1 15,1 0 0-15,2 0-2 16,0 0 7-16,0 0-3 16,5-1-2-16,-2-2 0 15,5 3-4-15,0-1 4 16,2-2 0-16,3 1 0 15,-5-2 3-15,1 0-3 16,-3-1 0-16,3-2 6 0,2 0-13 16,3-2 7-1,8 1 0-15,8-1-4 16,2 0 6-16,1 1-2 0,0-1 0 16,-3 4 0-16,-1-2 0 15,-6 1 4-15,-4 1-4 16,-4-1 0-1,-5 2 3-15,-6 0-3 16,-3 0 3-16,-3 2-1 0,-3-1 13 16,-2 2-9-16,1-1 4 15,0 2 3-15,-1 0-11 16,0 0 9-16,-5 0-11 16,-2 0 6-16,-4 0-9 15,-4 0 7-15,-2 0-4 16,-2 0 10-16,-3 0-8 15,-1 0 31-15,-6 0-18 16,1 0 0-16,-2 0 10 0,0 0-22 16,-2 0 4-16,-1 0-6 15,0-1 7-15,0 0-9 16,-7-4 1-16,-22-3-30 16,-23-2-36-16,-22-6-88 15,-19-3-78-15,-10-7-234 16</inkml:trace>
  <inkml:trace contextRef="#ctx0" brushRef="#br0" timeOffset="8270.71">4022 6736 288 0,'0'0'103'0,"0"0"-9"0,0 0-19 16,0 0-61-16,0 0 7 16,0 0-5-16,0 0 30 15,24-18 15-15,-8 17-4 16,5-1-14-16,3 1 9 16,9 0-24-16,13 1 12 15,6-2 12-15,11 1-11 16,-1-1 12-16,-5 2-36 15,-1 0 2-15,-4 0 3 16,-3 0-13-16,-1 2 20 16,2 3-17-16,4 0-2 0,3-1 24 15,6-3-12 1,6 1-2-16,3-2 8 0,3 1-18 16,2 0 6-16,-5 2-12 15,1-1 0-15,-4 0-1 16,-2 0 4-16,0 0-7 15,-3 3 0-15,-4-3 5 16,-8 3-3-16,0-4-2 16,-2-1 0-16,8 0 1 15,4 0 1-15,6 0-2 16,6 0 2-16,4-4 0 16,-1-2 12-16,-2 1-9 15,-4 1-3-15,-5 1 10 16,-8 1-10-16,-2 2-2 15,-7 0 0-15,1 0 8 16,1 0-4-16,3 0-4 0,4 2 1 16,2 2-1-1,2-3 0-15,1 1 1 0,0-2-7 16,1 0 11-16,-3 0-5 16,3 0 0-16,-6 0 0 15,-6 0-6-15,-4-2 6 16,0 0 0-16,-5-3 0 15,0 3 4-15,-1-1-4 16,-1 0 0-16,3 0 5 0,0-1-10 16,3 1 10-1,-3 0-5-15,-2 0 0 0,-2 2 2 16,-3 0 0-16,-3 1-2 16,2-2 1-16,2 1-5 15,0-1 5-15,1 1-1 16,3-2 0-16,1 2 3 15,-3-2-4-15,2 1 1 16,1 1 0-16,1-2-4 16,2-1 4-16,0 1 0 15,0 0 0-15,-2 0-1 16,0 0 1-16,-3 1 0 16,1 0 3-16,-1-1-7 15,-2 2 5-15,1-2-1 16,-1 0 0-16,6 1 4 0,-3-3-4 15,1 1 0 1,-1 1 0-16,-2 1 2 0,2 0-2 16,-5 1 0-16,2-2-1 15,-2 2 3-15,3-1-2 16,1 1 0-16,1 0 2 16,2 1-6-16,-2-2 4 15,-3 1 0-15,2 1 0 16,-3-2 3-16,-1 1-3 15,2 1 0-15,1-2 1 16,2 1-7-16,0 0 8 16,1-1-2-16,2 2 0 0,1 0 2 15,-1-1-2-15,1 1 0 16,-3-2 3 0,0 2-1-16,-2 0 1 0,1 0 0 15,1 0 1-15,-1 0 1 16,1 0 2-16,3 0-3 15,-1 0-4-15,1 0 10 16,-4 0-7-16,-3 0-3 16,4 0 4-16,-1 0-2 15,1 0 1-15,2 0-3 16,2 0 0-16,1 0 6 16,1 0-6-16,-2 0 0 15,-1 0-3-15,2 0 8 0,1 0-3 16,5 0-2-1,-3 0-2-15,1 0-3 0,-2 0 5 16,-2 0 0 0,1 0 0-16,-2 2 4 0,0-1-4 15,-2 2 0-15,-3-2 6 16,-2 2-13-16,-2 2 7 16,-1-3 0-16,1 1 0 15,-2 1 9-15,0-1-12 16,-3 1 3-16,0 2 0 15,1-3-1-15,1 2 1 16,3-1 0-16,1 1 0 16,4 0 3-16,3 1-3 15,-2 0 0-15,0 1 0 16,-5 0-2-16,-4-3 2 0,-7 0-5 16,-3-1 4-16,-5-3-5 15,1 0 6 1,2 2 0-16,1-2 5 0,-1 0-4 15,4 1 0-15,-5-1 7 16,3 0 13-16,-5 0-8 16,-2 0-4-16,-5 0 0 15,0 0 0-15,-3 0 9 16,-3 0-16-16,2 0 4 16,-5 0 2-16,2 0-8 0,2 0 11 15,2 0-10 1,2 0 1-16,2 0 2 0,-1 0 3 15,5 0-7 1,0 0 0-16,0 0 5 0,-2 0-9 16,0 0 4-1,-3 0 0-15,-1 0 3 0,-2 0-3 16,-3 0 0-16,-1 0-2 16,-1 0 6-16,-2 0-7 15,4 0 3-15,-1 0 0 16,0 0 3-16,2 0-3 15,-1 0 0-15,-1 0-1 0,0 0 5 16,-1 0-8 0,-4 0 4-16,1 0 0 15,-2 0 3-15,0 0-2 0,0 0-1 16,0 0 0-16,0 0-1 16,0 0-4-16,0-1-19 15,-14-9-48-15,-14-3-112 16,-15-6-215-16,-8 1-455 15</inkml:trace>
  <inkml:trace contextRef="#ctx0" brushRef="#br0" timeOffset="24366.59">20066 8646 293 0,'0'0'189'15,"0"0"-75"-15,0 0 28 16,0 0-56-16,0 0-18 16,0 0-19-16,0 0 12 15,-6-2 26-15,2-2-29 16,-4 1-27-16,1 0 21 15,-5 1-26-15,1 2-5 16,2 0-14-16,1 0-6 16,2 0 6-16,0 2-7 15,0 7-2-15,1 1 2 0,2 0-2 16,3-1 1 0,0 0-1-16,0-2 2 0,0-3-2 15,0-3-1-15,0 1 0 16,1-2 3-16,4 0 0 15,3 0 3-15,1-9 21 16,1-3-13-16,-4-1-1 16,-3-1 4-16,-3 1-4 15,0 3 6-15,0 3 0 16,-2 3-5-16,-7 1-9 0,-2 3-2 16,0 0-3-1,-4 0-1-15,3 4 2 0,0 9 2 16,1 0 0-1,4 0 2-15,6-2-9 0,1-1 5 16,0-2-11-16,6-4 11 16,7-1-8-16,1-3 9 15,2 0 1-15,-1 0 0 16,0-7 2-16,-6-3-2 16,-2-1 1-16,-3-3 7 15,-4 0-6-15,0 0 3 16,0 1-5-16,0 3 0 15,-11 2 0-15,-1 5-3 0,-1 1-2 16,-1 2 4 0,-1 0 0-16,3 2-3 0,1 8 4 15,4-1 0-15,3 3-4 16,1-1 2-16,3-2-8 16,0 1 7-16,0-3-7 15,11-2 10-15,3-3 0 16,1-2 0-16,2 0 1 15,-1 0-1-15,-1-7 5 16,-1-4-1-16,-4-2-2 16,-4 0 2-16,-3-1 3 15,-3 0-7-15,0 2 6 16,0 3-6-16,-3 5-1 16,-10 2-2-16,-4 2 0 0,-4 0 3 15,-1 0-2 1,1 11 2-16,3 2-1 15,3 1 1-15,3 1 0 0,6-2-3 16,3-1-4 0,3-2 2-16,0-3-4 0,2-2 2 15,14-2 6-15,-1-3 1 16,6 0 0-16,-3 0 1 16,0-10 1-16,-3-2 3 15,-4-4-4-15,-5-3 1 16,-3 1 0-16,-3-1 1 15,0 0-3-15,0 6 0 16,-1 5-2-16,-8 4-5 16,-4 4 3-16,-1 0-8 15,-4 4 10-15,2 9-2 0,-1 1 1 16,8 0 3-16,3-3-10 16,5-3 5-1,1-2-9-15,0-2-10 0,0-2 22 16,6-2-9-16,6 0 11 15,3 0 2-15,-2-10 5 16,-2-4 24-16,-1-1 6 16,-4-1-3-16,-4 0 1 15,-1 5-25-15,-1 2 2 16,0 4-12-16,0 2-18 16,0 3-72-16,0 0-87 15,0 0-276-15</inkml:trace>
  <inkml:trace contextRef="#ctx0" brushRef="#br0" timeOffset="28773.46">11862 9007 97 0,'0'0'50'16,"0"0"-38"0,0 0 8-16,0 0 14 0,0 0-34 15,0 0-19-15,0 0-108 16</inkml:trace>
  <inkml:trace contextRef="#ctx0" brushRef="#br0" timeOffset="29325.35">11790 8674 79 0,'0'0'164'0,"0"0"-146"16,0 0 6-16,0 0 27 16,0 0-29-16,0 0-9 15,-13 0 0-15,13 0 7 16,0 0 3-16,0 0-20 0,0 0 7 15,0 0-1-15,0 0-8 16,0 0 3-16,0 0-4 16,0 0-33-16,4 0-54 15,8 0-136-15</inkml:trace>
  <inkml:trace contextRef="#ctx0" brushRef="#br0" timeOffset="34956.83">21276 8563 224 0,'0'0'420'15,"0"0"-374"-15,0 0 99 0,0 0-94 16,0 0-37 0,0 0-14-16,-24 8 1 0,23-1-1 15,-2-2 15-15,1 2-15 16,2-1-3-16,0-2 2 16,0-1-5-16,0 0 3 15,0-2 3-15,0-1 0 16,3 0 0-16,2 0 4 15,-1 0 18-15,1 0 18 0,-1-4-8 16,-3-4 6 0,-1-1-16-16,0 2-1 15,0 2 17-15,0 2 0 0,0 2-20 16,-4 1 1-16,-2 0-19 16,0 0 0-1,-1 0 11-15,-2 1-11 0,0 7 0 16,3 2-3-16,3 1 3 15,1 3-4-15,2 1-2 16,0-2 5-16,0-2-4 16,3-1 5-16,10-5 0 15,1-3-6-15,0-2 6 16,2 0 4-16,-4 0-4 16,0-3 10-16,-3-8-8 15,-5-1 4-15,-2 0 0 0,-2-1-4 16,0 0 8-16,0 2-6 15,-3 4-3-15,-5 2-2 16,-2 4-2-16,1 1 1 16,-3 0-4-16,-1 0 6 15,1 6 2-15,0 5-2 16,3 0 3-16,3 1-6 16,4-1-2-16,2-1 2 15,0-2-3-15,0-1-4 16,8-1 9-16,5-3 0 15,2-3 1-15,2 0 3 16,-2 0-1-16,1-3 7 0,-2-7-2 16,-5-1-5-1,1-2 6-15,-6-1-4 0,-2 1-2 16,-2 2 10-16,0 4-8 16,0 4-1-16,-2 2-3 15,-7 1-8-15,-5 0 0 16,-2 2 6-16,-4 10 4 15,0 2-4-15,7 3 1 16,2-3 1-16,6-1-1 16,5-2-10-16,0-3 0 15,0-2 0-15,7-2 6 16,3-4 3-16,5 0 3 0,3 0-1 16,1-3 10-1,0-8-10-15,-3-1 8 0,-9-1-3 16,-4-1 2-16,-3 2 28 15,0 2-6-15,-1 3-24 16,-8 0-5 0,-4 3-8-16,-1 3-43 0,-1-1-169 15,3 1-345-15</inkml:trace>
  <inkml:trace contextRef="#ctx0" brushRef="#br0" timeOffset="38450.87">13299 9029 13 0,'0'0'187'0,"0"0"-155"16,0 0 35-16,0 0-19 16,0 0-4-16,0 0-14 0,0 0 1 15,4 0-20-15,-4 0-2 16,2 0-3-16,-1 0-3 16,2 0 12-16,2 0 3 15,-2 0 8-15,2 0 0 16,0 0-18-16,-2 0-3 15,0 0 5-15,-1 0-9 16,-1 0 6-16,2 0-4 16,-3 0 4-16,2 0 16 15,1 0-10-15,-2 0 4 16,2 0-2-16,1 0 6 16,-1 0-7-16,0 0-5 0,2-1-4 15,-1-1 11 1,2 1-6-16,3 0 4 0,-1-1 0 15,1 1-6-15,-2-2 9 16,2 2-4-16,-2-1 0 16,0 1 2-16,-1 0-9 15,1-2 0-15,2 1-3 16,0 2 0-16,0 0-2 16,1 0-1-16,1-1 0 15,-1 0 2-15,5-2-1 16,-4 1-1-16,0 1 2 15,-2 1-1-15,-3 0 0 16,2 0-1-16,1 0 0 16,-2 0-2-16,2 0 3 15,-1 0-1-15,3 0 0 16,-1 0 5-16,-1 0-6 0,1 0 1 16,-3 0 0-16,2 0-1 15,3 0 3-15,-1 0-2 16,-1 0 1-16,2 0 2 15,-1 0-2-15,-2 0-1 16,-2-1 0-16,-1 1-1 16,-2-2 2-16,1 2-1 15,-1 0 1-15,1-1-1 16,7 1 4-16,-5-2-4 16,2 1 0-16,3 0 5 15,-3-1-5-15,0 1 0 0,-1-1 0 16,-3 2 3-1,0 0-5-15,-1 0 2 16,-1 0 0-16,0 0-2 0,0 0 3 16,2 0-1-16,-2 0 0 15,3 0 1-15,-3 0-1 16,0 0 0-16,0 0 0 16,1 0-1-16,-1 0 2 15,0 0 1-15,0 0-2 16,-1 0 1-16,2 0-3 0,-3 0 1 15,1 0 1 1,-1 0 0-16,-1 0 1 16,0 0-1-16,0 0 2 15,0 0-2-15,0 0 3 0,2 0-3 16,-1 0 1-16,1 0-2 16,1 0 3-16,0 0-2 15,0 0 0-15,0 0 2 16,2 0-5-16,0 0 3 15,0 0 0-15,-4 0-3 16,2 0 5-16,-1 0-2 16,1 0 1-16,-2 0 2 15,1 0-3-15,1 0 0 16,-2 0 0-16,1 0-2 16,1 0 2-16,-3 0 0 0,2 0-1 15,-2 0 1-15,0 0 0 16,0 0 0-16,0 0 0 15,0 0-1-15,0 0 2 16,0 0-1-16,0 0 0 16,0 0-3-16,0 0 1 15,0 0 1-15,0 0-4 16,0 0 3-16,0 0-5 16,0 0 2-16,0 0-1 15,0 0-7-15,0 0 6 16,0 2 0-16,0 1 5 15,0-2 2-15,-2 2 13 16,-1 0-13-16,1-1-30 16,-2 1-42-16,1 1-39 0,-2-2-99 15,2-2-143 1</inkml:trace>
  <inkml:trace contextRef="#ctx0" brushRef="#br0" timeOffset="40451.32">14115 9157 23 0,'0'0'43'0,"0"0"-17"16,0 0 7-16,0 0-8 15,0 0-11-15,0 0-2 16,13 22-7-16,-13-18 12 0,0 2-9 16,0 1 0-16,0 0-3 15,0 1 0-15,0-1-3 16,0-1 2-16,0 1-4 15,2-1 0-15,-1 0 3 16,1-1-3-16,-1-2 2 16,1 1 0-16,-1 2 2 15,-1-2-1-15,2 2 3 16,-2-1-6-16,0 0 1 16,0-1 8-16,1 0-9 15,1 0 2-15,1 0-2 16,-2 1 1-16,1-1 2 15,-2-1-3-15,1 1 0 16,-1 2 0-16,0 1 2 16,0 0-1-16,0 0 4 0,3-1-5 15,0 1 1 1,0 0 1-16,-2 0-2 16,1 0 0-16,-2 0 4 0,0-2-2 15,0 2-2-15,5-1 0 16,-4 1 2-16,1-1 7 15,-2 0-7-15,1-1 1 16,2 0 4-16,-1 0-5 16,1 0 3-16,-2 0 2 15,1-1-7-15,0 2 11 16,-2-1-3-16,0 1-1 16,2 2 9-16,-2-2-4 0,1 1-2 15,-1 0-4 1,0 0-1-16,2 0 2 15,-2 1-6-15,1-3 0 16,1 1 3-16,-1 1-3 0,-1-1 3 16,2 0-2-1,-1 1 3-15,1-1-2 0,-1 1-2 16,1-1 4-16,-2 1-2 16,0 0-2-16,0 0 3 15,0 0-2-15,0 2 1 16,0-2 3-16,0 0-4 15,0-2-2-15,0 2 2 16,1 0 2-16,1-1-2 0,1-1-2 16,-2 0 0-1,1 0-2-15,0-2 2 0,-2 2 0 16,0-1 4-16,0-1-3 16,1 1 1-16,-1-1-2 15,0 0 0-15,0 0 0 16,3-3 2-16,-3 0-4 15,0 0 0-15,0 0-7 16,0 0-29-16,0-5-146 16,0-6 83-16</inkml:trace>
  <inkml:trace contextRef="#ctx0" brushRef="#br0" timeOffset="42979.9">14155 9834 12 0,'0'0'297'15,"0"0"-223"-15,0 0-5 16,0 0 4-16,0 0-21 16,0 0-15-16,0 0 4 15,0 0-8-15,0 0-4 0,0 0 0 16,0 0-8-1,0 0 8-15,0 0-20 0,0 0-3 16,-2 0 8-16,1 0 6 16,-2 0-13-16,3 0-7 15,-1 0 2-15,1 0-4 16,0 1 2-16,0 2 0 16,0 0 5-16,0 1-5 15,0-3-2-15,0 1 0 16,0-2 1-16,0 0 1 15,0 0 5-15,5 0-2 16,0 0 18-16,-2 0-14 0,2 0 12 16,-4-6 0-1,-1-1-8-15,0 1 10 0,0 1 13 16,0 2 7-16,0 1-4 16,-3 2-36-16,-2 0 4 15,-2 0 5-15,0 0-2 16,2 5-6-16,2-1-2 15,2 2 0-15,1-2-5 16,0 0 5-16,0 0-10 16,0-2 7-16,1-1 6 15,7-1-2-15,-4 0-1 0,2 0 0 16,-2 0 11 0,1-5-10-16,-3-3 4 0,-2 0 5 15,0-1-8-15,0 1 9 16,0 3-10-16,-7 2 12 15,1 1-5-15,-4 2-3 16,0 0-1-16,-1 5 1 16,-2 7-5-16,4 1 3 15,1 0-7-15,4-2 4 16,1-2-5-16,3-5 5 16,0-1-19-16,0-3 11 15,15 0 8-15,6-6 7 16,1-11-7-16,-1-2 8 15,-6 1-4-15,-8 1-1 16,-7 3 5-16,0 3 9 16,-3 4-6-16,-11 2 1 0,0 4-8 15,-4 1-4-15,3 0-14 16,2 3-125-16,4 8-135 16,4-4-356-16</inkml:trace>
  <inkml:trace contextRef="#ctx0" brushRef="#br0" timeOffset="44679.5">22577 9906 275 0,'0'0'91'0,"0"0"25"15,0 0 9-15,0 0-14 16,0 0-32-16,0 0 26 15,16-34 6-15,-16 27-20 16,0 1-34-16,0-1-13 0,-7 3-7 16,1 1-15-1,-1 2-4-15,-1 1-11 0,-2 0-6 16,-1 0 2-16,1 4 3 16,0 7-6-16,4 2-5 15,1 1 1-15,5 0 2 16,0-2 2-16,0-2-2 15,6-1 1-15,10-5 1 16,1-4-4-16,1 0 4 16,0 0 0-16,-2-8-4 15,-1-7-3-15,0-3 3 16,-8-2-6-16,-2 0 10 16,-5 0-6-16,0 3 6 0,0 3-4 15,-8 4 4 1,-5 4-5-16,-5 4-11 0,-1 2 10 15,-1 0-5-15,1 4 9 16,2 7 2-16,4 3 0 16,5 1-3-16,5 1-2 15,3 0 4-15,0-3 1 16,0-4-3-16,10-2 1 16,4-3 2-16,3-2 1 15,2-2 2-15,-1 0 5 16,1-2-8-16,1-7-1 15,-5-4-2-15,-5-3-6 16,-2 2 9-16,-7 0 1 16,-1 1 3-16,0 5-4 15,-6 2 6-15,-10 4-6 16,-3 2-14-16,-1 0 14 0,-4 1 4 16,2 11-3-16,2 4 0 15,2 2 2-15,6 4-3 16,2-1 0-16,7 1-4 15,3 1 4-15,0-3 0 16,9-3-2-16,7-5 4 16,5-5-2-16,2-3 1 15,-2-4 1-15,-1 0 10 16,-1-5-7-16,-5-9-2 16,-3-1 5-16,-7-3-7 15,-4 1 4-15,0 3-2 16,0 2 0-16,-12 3-3 15,-1 4-1-15,-4 1-24 16,4 2-140-16,0-1-408 0</inkml:trace>
  <inkml:trace contextRef="#ctx0" brushRef="#br0" timeOffset="52198.53">19975 9948 375 0,'0'0'186'0,"0"0"-45"16,0 0-27-16,0 0 12 15,0 0-30-15,0 0-19 0,0 0-10 16,0 0-10-16,-15-7-15 15,9 7-33-15,-4 0 1 16,-4 0-10-16,2 9 4 16,2 1-3-16,4-1-1 15,5 0-4-15,1-2 2 16,0-2 4-16,0-2-4 16,4 0 4-16,11-3-2 15,2 0 12-15,5 0-3 16,-3-11 0-16,-2-3 0 15,-3-3-7-15,-5 1 6 0,-4-1-2 16,-2 2-3-16,-3 2 13 16,0 5-6-16,0 2 15 15,-6 3-25-15,-6 3 3 16,-4 0-6-16,-3 0 3 16,-1 6 0-16,-1 5 0 15,7 2 0-15,3-1 0 16,3 1-1-16,5-2-3 15,3 1 3-15,0-2 1 16,2-3 0-16,12-2 1 16,3-3 2-16,7-2 2 15,-1 0 1-15,0-3-1 16,-4-8-2-16,-5-2 4 16,-5-1-6-16,-8 1 6 15,-1 1-3-15,0 3 1 0,0 5 14 16,-14 1-14-16,-5 3-2 15,-6 0-3-15,-3 12-4 16,1 8 2-16,3 0 3 16,11-1-1-1,5-4 0-15,8-3-6 0,0-2 6 16,1-3 0-16,16-2 0 16,7-5 15-16,3 0 0 15,-4-6 1-15,-4-10-5 16,-5 0-6-16,-5-4 6 15,-4 2-11-15,-3-1-2 16,-2 4-18-16,0 2-47 0,-7 3-54 16,-12 3-76-1,-7 2-281-15</inkml:trace>
  <inkml:trace contextRef="#ctx0" brushRef="#br0" timeOffset="57530.28">13049 8765 159 0,'0'0'45'0,"0"0"20"15,0 0-14-15,0 0-13 16,0 0-5-16,0 0 2 16,0 0-27-16,-41-18 1 15,27 16-7-15,-3 0-2 16,-3 2-2-16,-1-1-5 16,-1 1 14-16,2 0 0 15,-5 0-3-15,4 0 1 16,2 0 10-16,-5 0-11 15,2 0 6-15,-2 0-5 16,-3 0 0-16,4 0 22 0,-4 0-20 16,-1 0 9-16,-2 1-10 15,-1 2 3 1,-2 0-5-16,-1-2-4 0,-1 2 0 16,0-2 13-16,5 2-12 15,1 0 27-15,3-2 6 16,0 1-19-16,-2-1 4 15,-2-1-18-15,-1 0 1 16,-4 0 8-16,1 0-6 16,0 0-4-16,2 0 16 15,4 0-12-15,3 0 26 16,1 0-14-16,-3 0-14 0,2 0 12 16,1 0-5-1,-3 0-6-15,2 0 3 0,1 0 10 16,2 3-17-1,0 2 1-15,5 2 0 0,3-1 3 16,1 0-1-16,5 2-2 16,1 0 0-16,-3-1 10 15,2 3-13-15,-4-1 3 16,4 1 0-16,-3 1 5 16,3 1-3-16,2-1-2 15,3 2 7-15,3 0 0 16,0-1-2-16,0 2-5 15,0-3 0-15,0 3 3 16,0-1-2-16,3-1-1 16,8-1 0-16,3 0 2 0,2-1-3 15,1 0 1-15,1 1 0 16,3 2 5-16,-2 0-2 16,1 1-3-16,2-1 0 15,2-1 11-15,-1-1-17 16,4-1 6-1,-2 0 0-15,0 0-9 0,0-1 12 16,1 1-3-16,-4-1 0 16,5 0 1-16,0-2-9 15,0 0 8-15,3-3-10 16,1-1 6-16,2 1-14 16,0-1 16-16,-2 1-4 15,-4 0 4-15,-3 0-2 16,-5 1 0-16,-1-1-21 0,6 0 20 15,-3-1 5-15,7 1-5 16,1 1 2-16,2-1-4 16,2 2 4-1,-2-2-13-15,-1 2-22 0,-2-1 35 16,-4-1-22 0,0 3 23-16,-3-2 1 0,4-1 1 15,-4-1 5-15,4-2-5 0,-5 0 1 16,4-1-5-1,-4 2 8-15,3-2-4 0,-2 0 0 16,1 0 4-16,3 0-4 16,1 0 2-16,-2 0 1 15,0 0 13-15,-2 0-14 16,-4-4 3-16,-2-2-5 16,-2 0 7-16,-2-2-7 15,-2 0 3-15,2-2-2 16,-3-2 11-16,3-1-9 15,-2-4 1-15,-1-1-4 16,0-3 12-16,-4-1-9 16,4 2-3-16,-5 0 6 15,-1 3 1-15,-1 3-4 16,-2 0-3-16,0 0 8 16,0-1 0-16,-12 1-8 0,3-1 0 15,-2 0-12 1,-2 0-15-16,3 0-67 0,-3-1-12 15,-3-1-398 1</inkml:trace>
  <inkml:trace contextRef="#ctx0" brushRef="#br0" timeOffset="81957.7">19966 8600 597 0,'0'0'106'0,"0"0"18"16,0 0-5-16,0 0-63 16,0 0-13-16,0 0 0 15,0 0-28-15,2-22 12 16,-2 22 1-16,0 0-11 15,0 0 15-15,0 8-22 16,0 10 2-16,0 10 26 0,0 3 5 16,3 4-2-1,1 5-9-15,1 0-11 16,1 4 12-16,0 1-15 0,1 1-12 16,0 3 17-1,-2 0-17-15,-1 3 14 0,-1 2 9 16,0 3-29-16,-1 3 29 15,1 2-20-15,0-2-2 16,4-4 8-16,1-8-11 16,-2-3 1-16,-2 0-5 15,-2 6 7-15,-2 2-4 16,0 5 3-16,0 2-5 16,0-6 7-16,0-2-3 15,-3-8-5-15,3-4 0 0,0-8 7 16,0-7-10-1,0-8 3-15,0-5 0 0,-2-6-4 16,2-4 9 0,0-2-5-16,0 0 0 0,-1-16-29 15,-2-13-38-15,0-8-125 16,1-9-237-16</inkml:trace>
  <inkml:trace contextRef="#ctx0" brushRef="#br0" timeOffset="82722.34">19869 8557 481 0,'0'0'160'0,"0"0"-65"16,0 0 32-16,0 0-59 15,0 0-21-15,0 0-28 16,0-7-4-16,8 7 13 15,8 0-1-15,6 0 15 16,3 0-12-16,10 0-14 16,7 0 17-16,8 3-7 15,10 2-3-15,6 1 29 0,4-3-37 32,-1 0 10-32,0-2-7 0,-1-1-14 0,-6 0 12 15,1 0-11-15,-3 0 1 16,-1 0 2-16,-4 0-4 15,0 0 1-15,-5 0-2 16,3 0 0-16,3 0 7 16,6-3-10-16,2 2 4 15,4-1 13-15,-4 2-16 16,-1 0 6-16,-4 0 1 16,-6 0-6-16,-8 0 0 15,-16 0-2-15,-12 0 0 0,-8 0 2 16,-6 0 2-1,-3 0-4-15,0 0 4 0,0 0-2 16,0 0-4 0,0 0-88-16,0 0-154 0,-9 0-271 15</inkml:trace>
  <inkml:trace contextRef="#ctx0" brushRef="#br0" timeOffset="83653.12">21554 8449 518 0,'0'0'105'15,"0"0"-34"-15,0 0 19 0,0 0-46 16,0 0-25 0,0 0-5-16,0 3 8 0,1 12-3 15,10 1 36 1,3 5-5-16,-2 2-27 0,3 4 6 15,-1 0-12-15,-2 2-3 16,3 1 19-16,-2 1-20 16,2 3 0-16,3 3 7 15,3 2-14-15,0 1 17 16,2 0-4-16,-1-1-6 0,0-1 12 16,-2 0-20-1,-1 0-1-15,1 0 5 16,1-1-7-16,2-1 7 0,2 1-1 15,5-2-4-15,4 3 27 16,1 1-9-16,2 0 8 16,0 2-8-16,-1-2-18 15,0-2 24-15,-2-3-11 16,-2-3-13-16,0-2 1 16,0 0 0-16,-2-1 2 15,-1 2-1-15,1-1-2 16,3 4 13-16,3 0-17 15,2-3 7-15,0-1 15 16,-4-4-15-16,-6-3-4 16,-4-3 7-16,-6-5-4 15,-3-3 6-15,-6-2-6 16,-3-3-5-16,-1-3 5 0,-1-2 0 16,-3 0-6-1,-1-1 0-15,0 0-11 0,0 0-38 16,0 0-115-16,0-8-233 15</inkml:trace>
  <inkml:trace contextRef="#ctx0" brushRef="#br0" timeOffset="84655.57">22728 9841 460 0,'0'0'66'0,"0"0"53"16,0 0 64-16,0 0-59 15,0 0-52-15,0 0-36 16,6-17-35-16,-6 34-1 15,0 8 41-15,-3 9 12 16,-3 7-2-16,3 7-3 16,0 6 4-16,0 2-11 15,-1 3 10-15,1 1-13 0,-2-3 1 32,0 4-21-32,2 3 15 0,0-1-14 15,2-1-7-15,1-2 16 0,0-8-26 16,-2-2 11-16,2 0 15 15,-1-2-24-15,-1-1 22 16,1-3-17-16,1-2 1 16,-3-5 6-16,3-3-11 15,-3-1 3-15,3-2-1 16,-1-3-1-16,-2 2 5 16,1-2-6-16,-1 0-1 15,2 1 5-15,-2-2-2 16,1 3 2-16,1 0-6 0,-1 1 3 15,2-1 1 1,-3-2-7-16,0 0 0 0,0-1 2 16,-3-1 4-16,3 0-6 15,-1 1 0-15,-1-2 4 16,2-1-5-16,0-3 1 16,2-2 0-16,-1-6-5 15,2-3 0-15,0-5-21 16,0-3-33-16,0-2-63 15,0-2-94-15,3-16-394 16</inkml:trace>
  <inkml:trace contextRef="#ctx0" brushRef="#br0" timeOffset="86551.75">22773 11335 458 0,'0'0'145'15,"0"0"-66"-15,0 0-45 0,0 0-11 16,0 0 31-16,0 0 7 16,-44 109 0-16,40-54 41 15,1 4-37-15,3 5-5 16,0 0-6-16,0 0 0 15,0 3-12-15,0 2-1 16,4 1 2-16,1 2-23 16,-1-2 13-16,1 0-16 15,-2-1 1-15,1-3 16 0,-2-3-31 16,-2 0 16 0,1-2-1-16,-1-4-15 15,2 4 18-15,-1 1-9 0,-1 1-6 16,2 1 18-16,-2-4-15 15,0-4 8-15,0 0-2 16,0-2-12-16,1 1 11 16,-1-3-3-16,2-1-9 15,-2-4 16-15,0-2-15 16,0-3 5-16,0-3-2 16,0 0-3-16,-2-2 12 15,-5-1-4-15,-2-1-8 0,1 0 13 16,1 0-7-1,-2-1 1-15,0 1 2 0,0-3-5 16,1 0 6-16,2 1-13 16,-1 1 2-16,3 0 1 15,-1 0 3-15,-1-1-6 16,2 1 0-16,-1 1 8 16,-1 1-8-16,2-2 0 15,-1-1 0-15,-1 2 2 16,-1-3 6-16,-2 2-8 15,3 0 0-15,-3 1 9 16,3 0-9-16,-1 0 0 16,1-4 0-16,1-1 0 15,2-2 7-15,-1 0-7 16,-1 4 0-16,0 0 4 0,0 2-5 16,-1 0 1-16,1-1 0 15,1 2 0-15,-1-2 5 16,2 1-5-16,2-1 0 15,-1-2 6-15,2-2-10 16,0-2 4-16,0 0 0 16,0-2-3-16,0 1 7 15,0-2-4-15,0-2 0 16,0-1 6-16,0 1-9 16,0-1 3-16,0-2 0 0,0 4-3 15,0-2 6 1,0-1-3-16,0 0 0 15,0-1 7-15,0 1-12 0,0 0 5 16,0 1 0 0,0 0-1-16,0 1 6 0,0-1-5 15,0 0 0 1,0 1 6-16,0 1-10 0,3 3 4 16,2 2 0-16,-1 1-1 15,1 4 8-15,-1-2-7 16,2 0 0-16,3-1 3 15,-1-1-7-15,-1 1 4 16,1-2 0-16,0-1-4 16,0-2 10-16,0-1-6 15,-1 2 0-15,2-3 4 0,-3 2-9 16,0-1 5-16,0-2 0 16,2 2-3-16,0-1 8 15,0 1-5-15,-2-2 0 16,-2 2 5-16,3-1-8 15,-1 1 3-15,-1 0 0 16,0 0-3-16,-2 1 8 16,0 2-5-16,0 1 0 15,1 1 5-15,-1 0-6 16,1 1 1-16,-1 0 0 16,0-4-5-16,2 1 11 15,-2-3-6-15,1-1 0 0,0-2 4 16,0-3-8-1,-3-2 4-15,1-1 0 0,1 0-3 16,-3-2 7-16,0 3-4 16,0-4 0-16,0 3 5 15,0-3-10-15,0 0 5 16,0-4 0-16,0-2-5 16,0-3 9-16,0-3-8 15,0 0 2-15,0-9-32 16,0-11-4-16,1-4-43 15,10 2-32-15,2 4-32 16,-1 2-122-16,-7 0-238 16</inkml:trace>
  <inkml:trace contextRef="#ctx0" brushRef="#br0" timeOffset="87591.73">22897 16342 535 0,'0'0'195'0,"0"0"-141"0,0 0 101 15,0 0-53 1,0 0-43-16,0 0 24 0,8-7-6 16,-8 7-14-16,0 0 5 15,0 0-47-15,-16 0 4 16,-8 0 10-16,-6 0-30 16,-2 2 20-16,-1 6-11 15,-2-3-4-15,-1 0 15 16,-1-1-23-16,0 0 10 15,0 0-6-15,1 1 3 16,0-1-4-16,-3 0-5 16,-5 0 1-16,-1 2 5 15,-4-1-3-15,2 1-3 16,1-5 7-16,6 1-3 0,2-2 9 16,2 0-8-1,2 0-3-15,-3 0 17 0,-2 0-18 16,0 0 1-16,-4 0-2 15,3 0 6-15,-1 0-8 16,1 0 2-16,5 0 0 16,0 0-6-16,5 0 8 15,-1 2-2-15,3 4 0 16,-1 1-3-16,1 0 1 16,5 0 2-16,3 1 0 15,0-3-6-15,7 1 1 0,-1 0 0 16,4-2-3-16,2-1-14 15,5-3 15-15,3 1-20 16,-1-1-12-16,1 0-3 16,-2 0-37-16,2 0-20 15,0 0-33-15,-1 0-97 16,-1 0-39-16,1 0-65 16</inkml:trace>
  <inkml:trace contextRef="#ctx0" brushRef="#br0" timeOffset="92563.29">21467 16459 3 0,'0'0'433'0,"0"0"-331"15,0 0 46-15,0 0-37 16,0 0-30-16,0 0-12 0,-42-26 8 16,31 26-23-16,-2 0-16 15,-4 0 8-15,2 0-8 16,-2 0-24-16,2 0 15 15,-1 0-20-15,1 3 3 16,-1 0 12-16,1 1-18 16,0-1 4-16,3-1-7 15,1-2 4-15,3 0-2 16,3 0-4-16,3 0-1 16,2 0 11-16,0 0-5 0,0 0 10 15,-1-6-14-15,-1 0 4 16,1 2 7-1,-1 1-6-15,2 0-6 0,0 2 9 16,0 1-5-16,0 0-5 16,-1 0 0-16,1 0 5 15,-2 0-6-15,2 0 1 16,-1 0 0-16,1 0-6 16,-2 0 2-16,-1 0-1 15,-4 0 0-15,1 4 5 16,-4 6 13-16,-2 2-12 15,0 2 4-15,0 0 5 16,-3 2-8-16,0 4 1 16,-3 2 0-16,1-1-1 15,-2 1 0-15,0 4-2 0,2-2 0 16,0 1-1 0,2 2 11-16,-2-2-10 0,4 1 0 15,0-3-4-15,0 2-1 16,1-3 7-16,-1 2-2 15,1 0 1-15,0 0 3 16,2 2-4-16,-1-5 0 16,3-2-3-16,0 1 3 15,0-1 0-15,2-1 3 16,-1-3-7-16,1 1 10 16,0-2-6-16,0-1 0 15,-2-2-1-15,-2 2 0 16,0 1 1-16,-5 0 0 15,3 3-3-15,-2 1 9 0,0 2-6 16,0 1 0-16,-1 0 7 16,3 2-11-1,-4 0 4-15,-1-1 0 16,-3 2-6-16,-4-4 7 0,3 3-1 16,-3-2 0-1,2 1 3-15,2 1-12 0,1-5 7 16,3 0 2-16,3-4 0 15,1 2 3-15,1 0-3 16,-1-2 0-16,-2 3 2 16,2-3-7-16,0 1 5 15,-3-1 0-15,2 2-4 16,-3 0 8-16,-1 1-4 16,-1-2 0-16,3 3 2 15,-1-2-6-15,4-2 4 0,0-1 0 16,3-3-5-1,2-2 8-15,2-2-3 0,-1-2 0 16,3-3 1-16,0 0-4 16,0 1 3-16,0 2 0 15,0-4-2-15,-1 3-2 16,-2 1 3-16,0 0-1 16,0-1-21-16,3 0 15 15,0 0-17 1,1-3-6-16,2 0 9 0,0 0-17 0,-1 0 24 15,-1 0 15-15,-1 0-7 16,0 0 6-16,0 1-5 16,-1 1-12-16,1 1 17 15,-1-1-18-15,1 1 11 16,0 2 7-16,-2-4-9 16,5 0 7-16,-1 1 3 15,1-2 0-15,0 1-3 16,-2 1 7-16,2-1-10 15,-2 2 6-15,2-3 0 16,0 0 1-16,-1 0-1 16,1 0 0-16,0 0-2 15,0 0 6-15,0 0-4 16,0 0 0-16,0 0 3 0,-2 0-7 16,-2 0 4-16,1 0 0 15,-1 0 3-15,-2 0-1 16,0 0-2-16,0 1 0 15,-3 1 2-15,3-1-2 16,-2 1 0-16,1-1 2 16,-5 2 3-16,0-3-5 15,-3 0 0-15,-1 0-1 16,-5 0 5-16,-4 0-4 16,0 0 0-16,-3 0 3 0,1-3 1 15,2-1 0 1,0 1-1-16,0-1 5 15,-2-1-7-15,1 3 14 16,-4 0-13-16,0 2 3 0,0 0 9 16,1 0-11-1,-1 2 1-15,3 6 5 0,3-1-4 16,2-1 3-16,7 0-8 16,4-2 0-16,1-3 8 15,7 0-1-15,-1 1 0 16,2-1-5-16,-1-1 5 15,2 0 3-15,1 0-2 16,0 0 9-16,0 0 0 16,0 0-16-16,0 0 9 15,0 0-10-15,0 0 2 16,0 0-1-16,0 0-1 0,0 0 0 16,0 0-3-16,0 0 1 15,0 0-2 1,0 0 2-16,0-4 4 0,-4 3-2 15,3-5 0-15,-1 3 0 16,-3-1 8-16,2 0-5 16,-2 1-1-16,1-3-2 15,-1 1 3-15,2-1-4 16,-1-1 1-16,-3 0 0 16,-1 1-5-16,0-3 9 15,-1 1-4-15,-4 1 0 16,-1-1 4-16,-2 1-4 0,1-3 0 15,-3 3 2 1,3-2-5-16,1 5 6 16,0-3-3-16,1 4 0 15,-1-1 1-15,0 1-3 0,0 1 2 16,-1 2 0-16,2 0-8 16,-4 0 10-16,4 0-2 15,-2 0 0-15,1 0 6 16,2 0-7-16,-1 0 1 15,3 0 0-15,-1 3-3 16,1-1 6-16,1-2-3 16,0 0 0-16,-1 0 4 15,2 0-2-15,0 0-2 16,-1 0 0-16,1 0 1 0,2 0 3 16,1 0-4-1,2 0 0-15,0 0 4 16,1-3-8-16,-2 0 4 0,-2 0 0 15,2-2-4-15,-4-4 4 16,2-1 0-16,-4-1 0 16,1-3 1-16,-2 0-6 15,0-5 5-15,-1 0 0 16,-2-2 0-16,-1-2 1 16,-1-4-1-16,-1 0 0 15,5-2 5-15,-2-5-14 16,0-4-10-16,-4-3 19 0,-5-5 8 15,-3 0-4-15,-1 6-4 16,0 0 6-16,3 2 1 16,4 1-7-16,0-1 0 15,-1 0 0-15,-2-3 6 16,-4-3-1-16,-3-1-4 16,1-1 6-16,-3 1-7 15,6 5 9-15,1 3-8 16,2 5 1-16,4 2 12 15,4 3-13-15,3 3 8 16,0 2-4-16,5 3-1 16,-1 4 0-16,1 2-4 15,3 3 1-15,0 3 2 0,0 3 5 16,1 1-5 0,1 2 3-16,-1 1-1 0,3 0 1 15,0 0-6-15,0 0-3 16,0 0-1-16,0 0 0 15,0 0 4-15,0 0 0 16,0 0 8-16,0 0-5 16,0 0-3-16,0 0 1 15,0 0 6-15,0 0-6 16,0-2-1-16,0 1 0 16,0 1 9-16,0-1-11 0,0-2 2 15,-1-1 0 1,-2-1 2-16,0 1 1 15,-3 0-3-15,2-2 0 0,-1 2 0 16,2-1-1-16,-1 1 1 16,-3-3 0-16,0 1 0 15,1-2 4-15,-3 0-4 16,0-2 0-16,-2-1 1 16,0-1-1-16,-4 0 0 15,3-3 0-15,0 1-3 16,-4-4 6-16,2 0-3 15,-2-1 0-15,-2-1 3 16,-1 0-4-16,-2-2 1 16,3-3 0-16,-2 2-7 0,1 3 10 15,3 2-3 1,-5 1 0-16,4 0 3 0,-4-3-6 16,-1 2 3-1,-1-2 0-15,-3 4-5 0,0-2 5 16,1 3 0-1,3 2-1-15,1-1 9 0,-2 0-10 16,3 2 2-16,0 0 0 16,-1-1-3-16,2 2 5 15,2-1-2-15,0 3 0 16,0-1 5-16,1 0-10 16,-1 2 5-16,2-1 0 15,3 2-1-15,1 0 4 16,0 0-3-16,0 0 0 0,0-2 6 15,2 1-10 1,-3-3 4-16,-2-2 0 0,-1-1-3 16,-2-2 4-1,0 1-1-15,1-1 0 0,2 1 2 16,2 2-3-16,2 1 1 16,2 0 0-16,-2-1-7 15,1-1 8-15,0-1-1 16,-1-2 0-16,-1-1 4 15,1-2-5-15,0-3 1 16,-1 2 0-16,3-1-11 16,1 2 12-16,1 3-1 15,3 0 0-15,0 1 5 0,2 0-7 16,1-3 2 0,-2-1 0-16,2-2-5 15,0-2 7-15,-1-6-2 0,-1-2 0 16,1-5 5-16,-6-4-6 15,0-1 1-15,0-7 0 16,1-1-4-16,1-2 8 16,2-2-4-16,0 4 0 15,2-2 4-15,1 2-6 16,-2 2 2-16,2-2 0 16,-1 4-6-16,-2 2 8 15,3 2-2-15,-1 1 0 0,1 0 4 16,0-1-5-1,0-2 1-15,0 0 0 0,0-1-6 16,0-3 8-16,0 3-2 16,0 0 0-1,0 4 4-15,1 3-6 0,-1 1 2 16,0 2 0-16,0-4-8 16,0 3 11-16,0-1-3 15,0 2 0-15,0 1 5 16,0 4-10-16,0 2 5 15,4 6 0-15,-1 3-4 16,-1 5 5-16,-1 4-1 16,-1 3 0-16,2 0 6 15,-1 1-9-15,2-1 3 16,2-1 0-16,1 0-8 0,4-2 9 16,1-2-1-1,2-2 0-15,5 0 3 0,-2-2-7 16,1 1 4-16,0 1 0 15,0 0-7-15,2-2 12 16,-2 1-5-16,-1-1 0 16,-2 1 3-16,2-1-5 15,-1 1 2-15,1-2 0 16,1-2-4-16,2 0 4 16,5-4 0-16,1 0-1 15,1-2 5-15,2 1-4 16,-1-1 0-16,0 0 1 0,0 2-5 15,-2-1 6-15,-1 0-2 16,-3-1 0-16,0 0 2 16,-2-1-2-1,4-4 0-15,5-2 2 0,3-2-8 16,5-2 9 0,7 0-3-16,-1 0 0 0,0 1 6 15,-5 3-14-15,-6-1 8 16,-4 2 0-16,-6 3-7 15,-1-1 12-15,-4 3-5 16,2 0 0-16,0 2 0 0,1 2-3 16,2 0 3-1,1-1 0-15,1 0-4 16,2 2 8-16,1 1-4 16,-1 2 0-16,-1-1 7 15,-3 1-10-15,0 3 3 0,-2-2 0 16,-3 1-6-16,4 2 7 15,-4-2-1-15,4 0 0 16,2-3 4-16,-2 1-6 16,0 1 2-16,-2 1 0 15,-6 2-4-15,-3 3 8 16,-3 3-4-16,1-1 0 16,1-1 6-16,-1-2-7 15,1-1 1-15,4-3 0 0,-2-1-7 16,-2-1 14-1,-3 1-7-15,-2-1 0 0,-3-1 1 16,0 2-3-16,0-1 2 16,0-1 0-16,0-3-6 15,-5 1 10 1,-1-4-4-16,1-4 0 0,1 1 5 16,1-1-5-16,0-1 0 15,1 0 1-15,1 1-6 16,1-1 5-16,0 0 0 15,0 2-1-15,0 0 11 16,0 0-13-16,0 0 3 16,0-2 0-16,0 0-10 15,0 1 18-15,0-2-8 0,0 4 0 16,0 0 1 0,0 0-1-16,0 4 0 15,0 2 2-15,0 2-7 0,-2 2 8 16,2 0-3-1,-1 1 0-15,1 1 1 0,-2 1-1 16,2-2 0-16,-2 1 1 16,0-1-13-16,-1 0 20 15,0 2-8-15,-2 2 0 16,2 1 1-16,-3-2-6 16,3 2 5-16,-1 1 0 0,-2-2-5 15,3 1 8 1,0 0-3-16,0-2 0 0,0 2 2 15,0 0-4-15,0-1 2 16,0 2 0 0,0-1-4-16,-1 1 9 0,2-1-5 15,1 1 0-15,-1 0 4 16,2 0-13-16,0 0 9 16,0 0 0-16,0-1-7 15,5-2 8-15,10-2-1 16,1-2 0-16,3-1-5 15,4-1 5-15,0 1 0 16,2-2 1-16,-3 2-11 16,0 0 13-16,-2-1-3 15,-2 2 0-15,-1-1 5 0,0 0-8 16,2-1 3-16,2-1 0 16,5-1-3-16,2-1 3 15,0-4 0 1,5-2-1-16,2-1 3 15,3-4-4-15,-1-1 2 16,1-2-5-16,-2-3-9 0,0 4 11 16,-5 4 1-16,-3 4 1 15,-3 5-8-15,-2 4 5 16,-2-1 4-16,1 0 0 16,-1 3-10-16,0-1 8 15,0-3 2-15,-2 0 0 16,5-1-1-16,0-4-3 15,3-2 4-15,4-2 0 16,-1 1-10-16,4 2 10 0,-1 2 0 16,-3-1 0-1,1 5-4-15,-1 0 2 0,0 0 2 16,-3 1 0-16,-3 3-7 16,-5-1 10-16,-6 4-3 15,-3 2 0-15,-2 1 1 16,-5 4-15-16,-1 3 3 15,-2 2-57-15,3 1 27 16,6 0-148-16,9 6-58 16,1 6 81-16,-4-3-141 15</inkml:trace>
  <inkml:trace contextRef="#ctx0" brushRef="#br0" timeOffset="124358.97">15116 9145 939 0,'0'0'109'0,"0"0"-82"16,0 0 74-16,0 0-17 15,0 0-23-15,0 0 20 16,0 0-47-16,0 0-17 16,0 0-4-16,0 0-5 15,1 0-16-15,2 0-14 16,6 0-138-16,6 0-68 0,3 2-232 16</inkml:trace>
  <inkml:trace contextRef="#ctx0" brushRef="#br0" timeOffset="124805.08">15174 10655 963 0,'0'0'12'0,"0"0"-8"0,0 0 18 0,0 0-16 16,0 0 32-16,0 0-38 15,-2 0-6-15,2 0-2 16,0 0-153-16,0 0-155 16</inkml:trace>
  <inkml:trace contextRef="#ctx0" brushRef="#br0" timeOffset="125207.22">15225 11625 1014 0,'0'0'53'0,"0"0"-19"16,0 0 17-16,0 0 9 0,0 0 11 15,0 0-67-15,9 0 9 16,-3 0-13-16,4 0-15 16,5 0-31-16,2 5-88 15,0 2-132-15,0 2-163 16</inkml:trace>
  <inkml:trace contextRef="#ctx0" brushRef="#br0" timeOffset="125562.2">15656 12603 880 0,'0'0'129'0,"0"0"-80"16,0 0 68-16,0 0-52 0,0 0 12 15,0 0-24-15,21 1-46 16,-21-1-3-16,0 0-4 16,0-13-121-16,0-4-166 15,0-3-597-15</inkml:trace>
  <inkml:trace contextRef="#ctx0" brushRef="#br0" timeOffset="138676.19">14959 12587 89 0,'0'0'147'0,"0"0"-112"0,0 0 24 16,0 0 18-16,0 0-29 16,0 0-8-16,0 0-37 15,0 0 11-15,0-4-14 16,0 4 10-16,0 0-14 0,0 0 4 16,5 0-9-1,1 0 2-15,3 0-21 0,4 0 1 16,2 0-14-16,6 0-37 15,1 0-17-15,2-2-93 16</inkml:trace>
  <inkml:trace contextRef="#ctx0" brushRef="#br0" timeOffset="139917.25">15769 12537 255 0,'0'0'153'0,"0"0"-99"16,0 0 5-16,0 0 45 16,0 0-56-16,0 0 13 15,-15-21-1-15,11 19-46 16,-2 0 55-16,-1 1-26 15,-6 1-23-15,0 0 25 0,0 0-39 16,-4 0 23 0,2 0 5-16,1 7-33 0,3 0 28 15,3 0-29-15,1 1 2 16,3-2-4-16,1 1 12 16,3-2-10-16,0 0 0 15,0-1 6-15,0-1-16 16,9-2 10-16,1 1 0 15,1-2-9-15,2 0 22 16,-3 0-13-16,1-6 0 16,-2-3 17-16,-2-2-14 15,-2 0-3-15,-2 0 0 0,-3 1 6 16,0 3 2-16,0 3 1 16,0 1 19-16,-5 2-22 15,-2-1 31-15,-2 2-33 16,-2 0-2-16,4 0-1 15,-2 0 8-15,3 3-9 16,3 5 0-16,-1-1 9 16,4 0-18-16,0-2 9 15,0-1 0-15,0-1-12 16,7-2 10-16,6-1 2 16,2 0 0-16,5 0 12 15,-5-6-21-15,-1-1 9 16,-4-1 0-16,-6 2-5 15,-1 2 11-15,-3 1-6 0,0 2 0 16,0 1 17 0,0 0-8-16,-4 0-9 0,-9 0 0 15,0 0-11-15,0 0 20 16,2 7-9-16,1 0 0 16,4 0 12-16,1-1-20 15,5 1 8-15,0-2 0 16,0-1-12-16,0 2 11 15,11-5 1-15,5 1 0 16,1-2 9-16,-1 0-19 16,-2-2 10-16,-1-5 0 15,-4-2-8-15,-3-4 17 0,-2 3-9 16,-2 0 0 0,-2 3 10-16,0 4-15 0,0 2 5 15,-8 1 0 1,-4 0-6-16,-2 0 17 0,0 1-11 15,5 7 0-15,0-3 6 16,5-1-16-16,2 1 10 16,2-3 0-16,0 0-9 15,5-2 8-15,9 0 1 16,-1 0 0-16,1 0 8 16,-2-6-9-16,-4-2 1 15,-2-2 0-15,0 3-11 16,-6 1 2-16,0 3 2 0,0 2-31 15,0 1-100 1,-11 0-62-16,-2 0-59 0,-3 1-207 16</inkml:trace>
  <inkml:trace contextRef="#ctx0" brushRef="#br0" timeOffset="144278.1">14310 12536 181 0,'0'0'232'16,"0"0"-191"-16,0 0 0 15,0 0 30-15,0 0-15 16,0 0-56-16,0 0 7 16,-7-1 10-16,7 1-14 15,0 0 30-15,0 0-21 16,0 0 4-16,0-2 32 15,0 2-30-15,0-1 28 16,0-1 9-16,0 1-32 16,0-2 25-16,0-1-26 15,3 1-11-15,-2 2 17 16,1-1-25-16,-2 2 31 0,0 0-7 16,0 0-24-16,0 0 22 15,0 0-24-15,0 0 4 16,0 0-8-16,0 0 6 15,0 0-3-15,7 2 0 16,1 2 12-16,5-3-10 16,-1 1-2-16,2-2 0 15,-1 0-5-15,-1 0 12 16,1 0-7-16,-4 0 0 16,0-6 14-16,-1 2-17 15,-3 0 3 1,-2 1 0-16,-1 2-8 0,-2-1 19 0,0 1-11 15,0 1 0 1,0 0 16-16,0 0-17 16,-6 0 1-16,-3 0 0 0,3 0-15 15,2 0 26-15,1 4-11 16,3-3 0-16,0 1 6 16,0 1-20-16,0-2 14 15,0 0 0-15,0 1-6 16,0-2 3-16,3 1 3 15,1-1 0-15,2 0 8 16,-1 0-15-16,-1 0 7 16,-3 0 0-16,1 0-4 15,-2 0 12-15,0-3-8 0,0 2 0 16,0 0 3 0,-2 1-19-16,-5 0 13 0,-2 0 2 15,0 0-16-15,-2 0 21 16,0 5-4-16,3 1 0 15,2 1 10-15,1-2-17 16,3 1 7-16,1-2 0 16,1 0-9-16,0-2 8 15,0-1-1-15,0-1 2 16,7 0 0-16,0 0-1 16,2 0 1-16,-1 0 0 15,-2-6-5-15,-2-2 16 16,-2-2-11-16,-2 1 0 15,0 0 3-15,0 5-2 16,0 1-1-16,0 0 0 16,-5 3-10-16,-7 0 2 15,0 0 8-15,-5 0 0 0,0 9 6 16,-1 1-16-16,8-1 10 16,2 1 0-16,4-2-3 15,4 0 1-15,0-3 2 16,0 0 0-16,0-3 2 15,7 1-16-15,1-3 14 16,2 0 0-16,-1 0 2 16,-2 0 9-16,3 0-11 15,-6-8 0-15,-2-2 8 0,-1 1-16 16,-1 2 8 0,0 3-4-16,0 4-2 0,0 0-21 15,0 0-18-15,0 0-20 16,0 0-46-16,0 0 20 15,-1 3-47 1,1 4-66-16,0 0-151 0</inkml:trace>
  <inkml:trace contextRef="#ctx0" brushRef="#br0" timeOffset="148113.2">14432 12557 378 0,'0'0'98'16,"0"0"-26"-16,0 0 22 16,0 0 1-16,0 0-46 15,0 0-2-15,0 0 51 16,-25-41-66-16,24 41 27 15,-1 0-29-15,-1 0-23 16,-2 0 10-16,0 0-17 0,2 6 0 16,0-2-3-16,3-2 14 15,0-1-11-15,0-1 0 16,0 0 4-16,0 0-9 16,0 0 17-16,6-4-12 15,3-5 16-15,-5 2-2 16,1 0-13-16,-4 3 2 15,-1 3 3-15,0 1 23 16,0 0-21-16,0 0-4 16,-3 0-3-16,-10 4 7 0,-1 10-8 15,0 0 0-15,3 0 8 16,2 0-14-16,9-3 6 16,0-2 0-16,0-2-5 15,5-3-1-15,7-4 6 16,2 0 0-16,1 0 4 15,-3-8-22-15,-4-8 17 16,-4-2-4-16,-4 0 2 16,0 2-17-16,-4 5 18 15,-7 5-7-15,-2 6-19 16,-1 0 28-16,0 5-60 16,0 9-33-16,1 2-86 15,8 0-173-15</inkml:trace>
  <inkml:trace contextRef="#ctx0" brushRef="#br0" timeOffset="173779.84">11753 8992 0 0,'0'0'167'0,"0"0"-145"0,0 0-3 15,0 0 22-15,0 0-24 16,0 0-2-1,0 0 16-15,0 0-24 0,0-13-7 16,0 8 0-16,-3 3-156 16</inkml:trace>
  <inkml:trace contextRef="#ctx0" brushRef="#br0" timeOffset="181641.99">22576 12440 779 0,'0'0'178'16,"0"0"-145"-16,0 0 33 16,0 0-32-16,0 0-13 15,0 0-6-15,0 0-5 16,-2 3-9-16,29 4 6 15,16 1 15-15,17-2-5 16,16-2-7-16,9 0-7 16,13 1 3-16,2 2-2 15,-3-1-3-15,-7-2 2 16,-15-1-3-16,-7-3 1 16,-5 0-2-16,-9 0 1 15,-5 0 0-15,-10-6-3 0,-9 0 7 16,-7 1-3-1,-2-3 8-15,-4 4-9 16,-1 0 9-16,-4 1 1 0,4 0-2 16,-1-1 1-16,3 1-7 15,-1 2 2-15,-3-2-2 16,-3 0-1-16,-3 2 8 16,-1-2 2-16,-3 2 9 15,1-1 13-15,1 0-16 16,3-4 0-16,6 0 2 15,3-2-8-15,4-1-4 16,2 4-6-16,-2-1 0 0,-2 2-1 16,-1 1 1-1,-4-2-1-15,-3 4 2 0,-6 0 0 16,-5-1 2 0,-1 2-4-16,0 0 0 0,0 0-4 15,0 0 3-15,0 0-5 16,0 2 5-16,0 9 1 15,0 5 4-15,0 6 9 16,0 3-4-16,0 8 8 16,-10 8-14-16,-2 8 12 15,1 15-5-15,1 8-2 16,4 5 4-16,6 4 2 16,0 1 10-16,0 3-5 15,7 1-18-15,2-2 4 0,1 1-5 16,-3-6 0-1,-1-6-3-15,-3-7 1 0,-2-12 2 16,-1-6 3-16,0-7-1 16,0-6-4-16,0-5 2 15,0-11 0-15,0-7 1 16,0-6 0-16,0-4-1 16,0-2 0-16,0 0 2 15,0 0 6-15,3 0-2 0,-1 0-5 16,-1-8 9-1,2-2-10-15,-1 3 0 0,-1-1 1 16,-1 2 4-16,0 3-8 16,0 2 6-16,0-1-3 15,0 2 4-15,0 0-2 16,0 0-2-16,-10-3-1 16,-9 2-7-16,-5 0 6 15,-2-1 2-15,-5 2 0 16,-5 0-3-16,-3 0 3 15,-1 0 0-15,-1 0 0 16,-1 0 4-16,-2 0-7 16,-3 0 3-16,-7 0 0 15,-3 3 0-15,-10 1-3 16,-2-1 3-16,-4 0 1 16,-3-2 7-1,4-1-6-15,10 0 9 0,4 0-8 0,6 0-4 16,2 0 2-1,0 2-1-15,-4 2 0 0,3 2 1 16,2 1-6-16,4-3 5 16,5 0 0-16,10-1 2 15,7-2-1-15,7 1-1 16,6-2 1-16,4 0 0 16,2 1-1-16,4-1 1 15,0 0-1-15,0 0-13 16,0-3-36-16,0-10-52 15,5-7-133-15,10-2-322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2:49:11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7067 6228 602 0,'0'0'100'0,"0"0"-58"16,0 0 71-16,0 0 0 16,0 0-39-16,0 0-6 15,0 0-8-15,0 0-42 16,-9 2 17-16,22-2 1 15,5 0-26-15,11 0 30 16,2-3-11-16,8 0-22 16,2-1 22-16,1 1-24 15,7 2 8-15,1-2 3 16,5 1-10-16,3 2 12 0,0 0-17 16,5-1 1-1,4 1 15-15,2-3-14 0,5 3 10 16,-5 0-13-1,3 0 12-15,-1 0-10 0,-2 0-2 16,-2 0 1 0,-1 3-5-16,-5 0 10 0,2-2-6 15,-1-1 0-15,4 0 6 16,1 0-14-16,-3 0 8 16,-3 0 0-16,2 0 0 15,-6 0 6-15,-2 0-6 16,0-1 0-16,-1-1 9 15,2 1-9-15,1 0 0 16,3-1 2-16,5 1-2 16,1 1 4-16,1-2-4 0,0 2 0 15,-1 0 6 1,-5-1-6-16,-1 0 0 0,-2-2 0 16,0-1-4-16,0-3 4 15,2 1 0-15,-2-1-1 16,3 0 12-1,0 1-13-15,-2-1 2 0,-1 3 0 16,-3-1-5-16,-3 0 9 16,-1 0-4-16,1 1 0 15,2 0 10-15,1 0-12 16,3 0 2-16,5 0 0 16,4-2-4-16,5 5 13 15,2-1-9-15,-2 2 0 16,3 0-4-16,-1 0-3 15,-2 0 7-15,1 0 0 0,-2 0-5 16,-2 3 10-16,0 3-5 16,-6-2 0-16,-4 0 7 15,-5-1-7-15,-8-1 0 16,-4 0 0-16,-8-2-12 16,-7 0 13-16,-7 0-2 15,-6 0-16-15,-3 0-58 16,-8-3-61-16,-3-9-251 15</inkml:trace>
  <inkml:trace contextRef="#ctx0" brushRef="#br0" timeOffset="1472.12">12392 6149 749 0,'0'0'31'0,"0"0"-28"16,0 0 33-16,0 0 38 16,0 0-36-16,0 0-17 15,0 0 11-15,56-4 14 16,4 1 18-16,14-1-35 16,12-3-3-16,12 0 10 15,11-1-16-15,13 1 3 16,5-2-1-16,9 4-14 15,3-1 9-15,-2-1-17 16,-4 2 6-16,-5 0 10 16,-10 0-10-16,-14 1-4 0,-10 0 2 15,-9 0 5 1,-3-1 3-16,-2 0-4 16,2-2-8-16,-2 0 21 15,-1 0-13-15,5 0-2 0,-1 1-3 16,1 1 8-16,-2 2-3 15,-3 1-8-15,-1 2 0 16,-5-1 0-16,0 1 5 16,-5-2-5-16,-2 1 0 15,-3 0 10-15,-5 1-10 16,-3 0 0-16,-1 0 1 16,-5 0-9-16,-1 0 10 15,-5 0-2-15,-1 0 0 16,-1 1 7-16,-3 2-12 0,-5 0 5 15,-6-2 0 1,-4 1-9-16,-5-1 18 0,0-1-9 16,-6 0 0-16,0 0 5 15,-8 0-4-15,1 0-1 16,-3 0 0-16,-2 0-6 16,0 0 6-16,0 0-12 15,0-6-60-15,0-8-117 16,-3-2-261-16</inkml:trace>
  <inkml:trace contextRef="#ctx0" brushRef="#br0" timeOffset="174260.47">19929 10061 800 0,'0'0'156'0,"0"0"5"0,0 0-8 16,-89-24-41-16,82 23-38 16,7-1-23-16,0 1-2 15,0 1-35-15,0-2 5 16,17 2-10-16,17 0-1 16,22 0 20-16,27 0-7 15,26 0-3-15,16 0 3 16,16 3-15-16,3 3 0 15,-5-2-6-15,-18 0 8 0,-17-2-12 16,-23-2 4 0,-14 0 0-16,-16 0-4 15,-11 0 15-15,-11 0-4 0,-6 0 17 16,-2-2-23-16,-3 2 25 16,0 0-23-16,-2 0-2 15,-4 0 7-15,-4 0 3 16,-1 0-11-16,-6-1 0 15,2 1 7-15,-1 0-6 16,-1 0-1-16,4 0 0 16,3 0-4-16,-1-1 9 15,3 1-5-15,-4 0 0 16,-3-2 6-16,-3 2-2 0,0 0-1 16,0-1-1-1,0 1 0-15,0 0 8 0,0-2-7 16,0-1-3-1,-1-1 0-15,-7-3-9 0,-3 0 4 16,-5-3 5-16,-3-3-3 16,-8-2 10-16,-4-3-7 15,-3-2 0-15,-1 0 1 16,-1 3-4-16,7 0 3 16,3 5 0-16,8 2-2 15,8 3 14-15,5 1-12 16,4 2 0-16,1 1 3 15,-2 0 4-15,1 2-7 16,-1 1 0-16,2 0 5 0,0 0 3 16,0 0-3-1,0 0-5-15,0 0 2 0,0 0-14 16,0 0 10-16,2 0 2 16,6 0-4-16,6 0 13 15,7 0-9-15,8 4 7 16,2 4-2-16,0 2-1 15,2 0-4-15,-3 3 0 16,0-1 0-16,-5 1 6 16,-3 1-6-16,-5 2 0 15,-2 1 1-15,-8 5 3 0,-4 4 2 16,-3 5 1 0,0 4 21-16,-12-1-27 0,-7 0 21 15,-6-3-22-15,-4-3 4 16,-5 1-14-16,-2 2-3 15,-4 5-64-15,-8 5-32 16,-4 7-75-16,-11 0-83 16,-7 0-312-16</inkml:trace>
  <inkml:trace contextRef="#ctx0" brushRef="#br0" timeOffset="189727.96">8041 8919 192 0,'0'0'519'0,"0"0"-419"16,0 0 120-16,0 0-94 15,0 0-47-15,0 0-20 16,0 0 2-16,-30 0-19 16,30 2-18-16,-1-1-7 15,1 1-14-15,0 0-3 16,0 4-3-16,6 1-7 15,19 0-174-15,11-6-141 16,4-1-255-16</inkml:trace>
  <inkml:trace contextRef="#ctx0" brushRef="#br0" timeOffset="189865.24">8352 8974 697 0,'0'0'44'0,"0"0"-17"0,0 0-27 16,0 0-28-16,0 0-78 16,83 3-316-16</inkml:trace>
  <inkml:trace contextRef="#ctx0" brushRef="#br0" timeOffset="190024.57">8717 8964 810 0,'0'0'42'16,"0"0"66"-16,0 0-101 0,0 0-7 15,0 0-15-15,0 0-76 0,72-25-167 16</inkml:trace>
  <inkml:trace contextRef="#ctx0" brushRef="#br0" timeOffset="190155.59">9044 8939 529 0,'0'0'113'0,"0"0"-113"16,0 0-116-16,0 0-355 16</inkml:trace>
  <inkml:trace contextRef="#ctx0" brushRef="#br0" timeOffset="190369.73">9515 8905 762 0,'0'0'99'0,"0"0"27"15,0 0-56-15,0 0-34 0,0 0-26 16,0 0-8-1,0 0-2-15,2 0-48 0,-1 0-117 16,4 0-182 0</inkml:trace>
  <inkml:trace contextRef="#ctx0" brushRef="#br0" timeOffset="190612.46">9515 8905 845 0,'47'28'32'15,"-47"-28"97"-15,0 0-84 16,0 0-5-16,0 0-1 0,0 0-8 16,0 0 14-1,0 0 9-15,0 0-9 0,0 0 0 16,0 0-17 0,0 0-12-16,0 0-11 0,0 0-2 15,0 0-3-15,0 0-4 16,0 0 4-16,0 0-11 15,0 0-62-15,0 0-60 16,2 0-77-16,1 0-112 16</inkml:trace>
  <inkml:trace contextRef="#ctx0" brushRef="#br0" timeOffset="196649.97">15863 8200 219 0,'0'0'340'0,"0"0"-284"0,0 0 14 16,0 0-44-16,0 0 1 15,0 0-10-15,0 0 1 16,-46 60-2-16,46-50-9 15,0-1 13-15,0-3-12 16,0-4-7-16,0-2 14 16,0 0-2-16,0 0 62 15,0 0 7-15,0 0-12 16,0-7-13-16,0-4-30 0,0 2-9 16,0 2 28-16,0 3-3 15,-10 1 1-15,-1 3-28 16,-3 0-15-16,-2 0-1 15,2 10 0-15,2 3 0 16,6 1-2-16,2-1-1 16,4-2-3-16,0 0 4 15,10-4-2-15,7-1 1 16,1-5 2-16,2-1-6 16,-5 0 7-16,-4-4 8 15,-6-9 3-15,-5-2 15 16,0 0-17-16,-8 0 6 0,-5 4-15 15,0 2-1 1,3 5-3-16,3 4-41 0,6 0-85 16,1 1-121-1,4 12-118-15</inkml:trace>
  <inkml:trace contextRef="#ctx0" brushRef="#br0" timeOffset="197467.87">17215 8269 370 0,'0'0'125'16,"0"0"-14"-16,0 0-51 16,0 0-29-16,0 0 1 15,0 0 3-15,-82 0 25 16,76 4-32-16,3-1-18 16,2 0-3-16,1-2-7 15,0-1-3-15,0 0 3 0,0 0 9 16,0 0 56-16,0 0 29 15,0-4-3-15,0-6-47 16,-7 1-22-16,1 2-6 16,-2 2-1-16,2 3 0 15,-2 2-6-15,1 0-9 16,-4 0 0-16,1 6-2 16,-1 4-2-16,4 0 4 15,4-2-5-15,3 0-2 16,0-3 4-16,0-1 2 0,2-1-2 15,6-3 2 1,0 0 2-16,-1 0 3 0,-1-10 9 16,-1-2 13-16,-5-1 5 15,0 0-14-15,0 2 2 16,0 1-19-16,-9 3-11 16,-5 6 5-16,-3 1-93 15,-4 0-149-15,3 11-195 16</inkml:trace>
  <inkml:trace contextRef="#ctx0" brushRef="#br0" timeOffset="198082.89">15866 9601 442 0,'0'0'66'0,"0"0"-36"0,0 0 45 16,0 0-32-16,0 0 22 16,0 0 8-16,8 3-25 15,-5-3 13-15,-3 0-27 16,0 0-34-16,0-3-75 15,0 3-240-15</inkml:trace>
  <inkml:trace contextRef="#ctx0" brushRef="#br0" timeOffset="207609.52">9363 4371 1051 0,'0'0'38'0,"0"-72"42"0,0 61 130 15,0 8-121-15,-3 3-7 16,0 20-82-16,0 27 15 16,0 23-14-16,0 18 29 15,-3 5 3-15,2 4-14 16,1 1-18-16,1-5 18 0,1-7-19 15,1-11 0-15,0-13-5 16,0-13-9 0,0-12-61-16,0-14-19 0,0-15-89 15,1-8-30-15,1-24 1 16,-2-22-108-16,0-11-76 16,-17-2 396-16,-5 5 149 15,-5 10 176-15,8 13-92 16,7 11-24-16,4 10-66 15,7 6-41-15,1 4-63 16,1 0-39-16,29 0-2 16,16-4 0-16,16-3 4 15,6-9 4-15,-1-9-6 0,-4-10 0 16,-6-11-6-16,-4-5 2 16,-8-12-35-1,-12-5 13-15,-12-1 26 0,-6 3 5 16,-9 12-2-1,-6 15 36-15,0 18 55 0,0 14-14 16,0 7-12 0,0 11-68-16,0 26 8 0,0 15-8 15,-3 11 20-15,3 2-10 16,0 3-4-16,0 3 2 16,4-1-9-16,14-2 1 0,2-9-23 15,6-12-50-15,3-18-59 16,4-16-37-1,1-13-53-15,6-15-47 16,-3-27 60-16,-5-10-218 0,-9-1 427 16,-9-1 22-16,-8 9 275 15,-6 8-36-15,0 9-51 16,0 10-28-16,0 9-74 16,-3 8-10-16,-3 1-41 15,3 14-57-15,-2 17 0 16,5 9 8-16,0 3 13 15,2 1-18-15,18-3 4 16,3-9-7-16,7-9 6 16,0-10-11-16,1-13 8 0,-2 0-3 15,-4-24 18 1,-8-15-14-16,-7-7 15 0,-10-5-1 16,0 3-7-16,-21 4-5 15,-10 9-6-15,-7 10-7 16,4 10-8-16,3 15-41 15,8 0-34-15,14 10-39 16,9 10-107-16,2-3-50 16,23-4-125-16</inkml:trace>
  <inkml:trace contextRef="#ctx0" brushRef="#br0" timeOffset="208034.8">10388 4566 748 0,'0'0'167'0,"0"0"32"15,0 0-128-15,0 0-66 0,0 0-5 16,0 90 52-16,0-48-14 16,7-5-24-1,8-4-9-15,5-6-5 0,1-11-3 16,1-7 1-16,3-9 2 16,1 0 11-16,-1-24-9 15,-4-8 11-15,0-7 2 16,-6 0-11-16,-5 4 27 15,-2 7 5-15,-4 9-3 16,-2 11 17-16,-2 8-9 16,1 0-41-16,2 11-3 15,7 12-4-15,4 0 7 0,5 2 3 16,1-5 2 0,7-8-5-16,-2-6 4 0,6-6-4 15,1-3 5 1,-1-17-2-16,0-8 10 0,-7-3-3 15,-6-1 16-15,-9 0 1 16,-9 3-12-16,0 3 3 16,-3 8-18-16,-6 8-6 15,0 9-18-15,3 1-63 16,6 11-108-16,0 10-92 0,38-1-243 16</inkml:trace>
  <inkml:trace contextRef="#ctx0" brushRef="#br0" timeOffset="208311.51">11777 4099 1064 0,'0'0'149'15,"0"0"-79"-15,0 0-33 16,-6 104 54-16,6-40 16 15,-3 2-48-15,3 2-31 16,0-2 8-16,0-3-25 16,0-7-5-16,-1-6-8 15,-4-3 2-15,-1-7-15 16,1-8-74-16,4-9-110 0,1-17-188 16,0-6-373-16</inkml:trace>
  <inkml:trace contextRef="#ctx0" brushRef="#br0" timeOffset="208692.34">11641 4438 835 0,'0'0'167'0,"0"0"-60"16,0 0-32-16,0 0-69 15,0 0 18-15,105-29 27 16,-55 19-4-16,-4 5-7 0,-8 3 11 16,-7 2-43-16,-6 0 5 15,-3 10-8-15,-2 6 1 16,1 2-6-16,-3 1 11 16,3-3-9-16,6-3 4 15,1-4-6-15,3-8 0 16,4-1-1-1,-1-3 4-15,-1-17 7 0,-6-3 15 16,-6-4-3-16,-12-2 32 0,-9 1-13 16,0 3-19-1,-15 2 13-15,-12 8-28 0,-12 7-7 16,-3 8-3 0,-4 0-10-16,6 19 0 0,7 7-70 15,9 4-40-15,12 3-108 16,12-3-222-16</inkml:trace>
  <inkml:trace contextRef="#ctx0" brushRef="#br0" timeOffset="210044.97">13248 4401 555 0,'0'0'608'15,"0"0"-580"-15,0 0 133 16,0 0-86-16,0 0-20 16,0 0-32-16,-42 0-3 15,20 0 8-15,-8 4-13 16,-1 2-2-16,-2 0-2 15,3-1-9-15,3 1 2 16,2 0-4-16,7 3 0 16,2 5-1-16,2 5-6 0,2 3 5 15,5 5 1 1,7-2-4-16,0-2 3 16,0-3-2-16,19-6-1 15,12-5 3-15,10-9-5 0,8 0 7 16,2-26 4-16,-1-14 0 15,-2-10-3-15,-11-12-1 16,-8-6-2-16,-13-6-1 16,-10-3 6-16,-6 5 3 15,0 16 8-15,-6 20 11 16,-3 21 17-16,-3 15-9 16,-4 25-25-16,-3 27-8 15,0 15-6-15,13 8 5 0,6-6-2 16,19-10-16-1,13-8 0-15,7-15-57 0,0-12-23 16,-2-15-114 0,-1-9-112-16,-3-11 18 0,-5-19 27 15,-9-5-69 1,-5-2 349-16,-5 0 323 0,-8 8-83 16,-1 6-24-16,0 9-32 15,0 8-36-15,0 6-57 16,0 0-69-16,0 7-22 15,0 9 0-15,5 4 2 16,5-3 5-16,-2-3-5 16,5-6 1-16,-5-4-3 15,1-4-2-15,1 0 2 16,-1-5 2-16,2-12 3 16,-7-6-4-16,-4 2 1 0,0 4 7 15,-6 3-4-15,-9 8 21 16,-6 6 20-16,-3 0-8 15,2 17-19-15,-1 9-4 16,7 5-14-16,9 1 6 16,7 1-7-16,4-5-8 15,23-7 6-15,7-11 0 16,7-10 1-16,5-3-8 16,6-24 1-16,2-11-11 15,6-10 0-15,-2-7-2 16,-6-11-10-16,-13-9 20 15,-14-2 11-15,-13 6 4 16,-10 14 54-16,-2 22 23 16,0 18 4-16,0 13-6 0,-5 4-4 15,-5 19-75-15,-5 27 5 16,-2 19-5-16,-2 17 32 16,7 8-1-16,7 3-8 15,5 3-8-15,0-2 5 16,0-3-11-16,12-9-8 15,3-10-1-15,5-14-3 16,5-16-1-16,5-17 1 16,4-20-24-16,2-5 10 15,3-35-3-15,-8-14 2 16,-8-11-4-16,-13-10 3 16,-10 0 6-16,-10 1 10 0,-22 5-2 15,-10 13 4-15,-10 15-4 16,-4 18 2-1,2 10-9-15,8 8 10 16,13 0 0-16,16 12 2 16,10 2-8-16,7 0 6 0,10-2-12 15,18-5 0-15,14-5 11 16,7-2-3-16,2-7-17 16,0-13-12-16,-6-2 6 0,-4 0 16 15,-3 5 11 1,-7 7 2-16,-4 8 2 15,-7 2 9-15,-1 2 0 16,-3 15 6-16,-1 6-4 16,1 4-7-16,0 0 9 15,-4-2-7-15,1-2-5 0,-4-5-3 16,-5-5-17-16,1-8-127 16,-1-5-214-16,2-3-539 15</inkml:trace>
  <inkml:trace contextRef="#ctx0" brushRef="#br0" timeOffset="210525.93">14394 4102 796 0,'0'0'188'0,"0"0"-106"0,0 0 56 16,0 0-77 0,0 0-61-16,0 0-12 0,24 21 12 15,-2 14 14-15,2 6 29 16,-3 0-20-16,-5-3 22 15,-5-8-28-15,-4-7-4 16,-3-11 0-16,-2-6-10 16,-1-6-1-16,2 0 10 15,-1 0 3-15,4-16 2 16,2-6-17-16,3-5 1 16,1 0-2-16,1 6-1 15,0 7 2-15,-4 8 9 16,0 6-9-16,6 0 0 0,4 6 0 15,3 9 0 1,5-2 0-16,0 0 0 0,1-6-2 16,5-6 2-16,0-1 4 15,4-1-2-15,2-16 0 16,-3-6 2-16,-3-4 0 16,-10-1-4-16,-9 4 1 15,-9 6 7-15,-5 12-2 16,-10 6 1-16,-16 20 0 15,-3 21 5-15,6 10 11 16,17 2 12-16,6-7-20 16,23-10 1-16,15-12-6 15,2-13 0-15,3-11-8 16,-1-8-2-16,-6-29-91 16,-8-18-203-16</inkml:trace>
  <inkml:trace contextRef="#ctx0" brushRef="#br0" timeOffset="211225.71">16124 4381 679 0,'0'0'60'16,"0"0"58"-1,0 0-24-15,0 0-16 0,0 0 8 16,0 0-18-16,33-73 26 16,-33 45-18-16,-5 0-26 15,-18 0-15-15,-7 9-10 16,-11 12-1-16,-9 7-23 16,-5 17 16-16,-2 21-3 15,8 11-6-15,9 9 3 16,11 1-11-16,14-1 1 15,11-5-2-15,4-14-2 16,3-14-4-16,17-12 7 16,5-13-14-16,8-7 14 15,7-26 3-15,2-10 5 0,-2-5-1 16,-6 3 0-16,-5 11-5 16,-12 10-1-16,-8 12 1 15,-4 10-4-15,-2 2 0 16,7 7-26-16,7 15-17 15,11 7-57-15,8-1-94 16,4-3-139-16</inkml:trace>
  <inkml:trace contextRef="#ctx0" brushRef="#br0" timeOffset="212607.34">16648 4593 725 0,'0'0'51'16,"0"0"43"-16,0 0 30 15,0 0-46-15,98-26-24 16,-66 8-8 0,-1-3 27-16,5-4-9 0,-2-5-11 15,1-4-4-15,-1-8-7 16,-1-9-10-16,-2-4-18 15,-5 0-13-15,-9 7 10 16,-11 16 12-16,-6 12 20 16,0 11-12-16,-17 9-31 0,-16 1-7 15,-14 24-5-15,-2 10 12 16,12 7 0 0,23 6-3-16,14 2-11 15,35-3-21-15,14-1-1 0,3-6 32 16,-10-5-1-16,-14-7 5 15,-14-7 0-15,-14-4 0 16,0 1-14-16,-17 1-12 16,-8 2 7-16,4 1 3 15,3-4-8-15,11-2-19 16,7-7 26-16,10-9-42 16,25 0 19-16,12-12 27 15,8-13 5-15,3-7 2 16,0-10-17-16,-3-4 11 15,-6-9 12-15,-6-7 6 16,-7-10-3-16,-9-10-3 0,-8-1 0 16,-8 4 3-1,-7 16 8-15,-4 22 37 0,0 18 37 16,0 16-7-16,-9 7-10 16,-10 20-65-16,-2 24 1 15,-2 20 8-15,11 8-8 16,12 3 9-16,0-6-3 15,15-8-9-15,12-12 3 16,3-14-8-16,-2-14 2 16,4-15-4-16,4-6 6 0,-1-14 3 15,3-15 2-15,-7-4 0 16,-9 5 4 0,-7 5-5-16,-6 9-4 0,-7 10 8 15,-1 4-6-15,1 0-2 16,4 0-4-16,8 1-16 15,10 8 20 1,8-2-2-16,2-4 2 0,2-3-14 16,-2 0-46-16,-1-7-12 15,-2-10 8-15,-4-6 19 16,-5-4 28-16,-6 1 17 16,-6-3 2-16,-10 4 5 15,0 7 7-15,0 8 54 16,-9 7-20-16,-1 3-29 15,-4 4-18-15,-1 17 1 16,2 6 6-16,5 0-8 16,7-2 1-16,1-4-2 15,6-5-4-15,16-8-7 0,8-8-5 16,4 0-15-16,5-8-24 16,1-15-3-16,-1-5-5 15,-4-5 27-15,-6 1 11 16,-3 3-6-16,-10 3 31 15,-2 10 1-15,-8 8 1 16,-3 5 18-16,0 3 3 16,5 0-22-16,3 0-2 15,6 0 2-15,5 3 4 16,0-3-1-16,5 0 0 0,-3 0-3 16,-5 0-1-16,-3 0-4 15,-5 4 5-15,-2 25-26 16,0 16 26-16,-3 18 1 15,-5 15 41-15,1 7 4 16,-2-1 19-16,1-1-31 16,2-8-9-16,0-10-16 15,-3-11 0-15,0-16-9 16,0-16 7-16,0-16-1 16,0-6-6-16,-6-14 32 15,-1-24-6-15,0-13-21 16,7-20 8-16,0-19 4 15,13-17-9-15,15-16 3 0,7 2-11 16,2 18 0 0,-1 32-3-16,-5 33 8 0,-1 31-4 15,-6 7 3-15,-7 28-1 16,-9 13 5-16,-8 8 5 16,-6 3 7-16,-21-3-5 15,-4-7-14-15,1-5 4 16,3-6-5-16,8-9-17 15,11-10-113-15,8-12-201 16,10 0-447-16</inkml:trace>
  <inkml:trace contextRef="#ctx0" brushRef="#br0" timeOffset="212867.41">18873 4264 478 0,'0'0'291'15,"0"0"-185"1,0 0 35-16,0 0-51 0,0 0-32 15,92-34-22 1,-61 19 9-16,4-5-17 0,-1-5-19 16,-4-5-1-16,-8 0 0 15,-13 2-6-15,-9 7 10 16,-4 7-10-16,-26 14-2 16,-12 1-2-16,-6 29 0 15,1 13 2-15,10 10 5 16,15-1-1-16,15-5-4 15,7-8-3-15,22-8 1 0,19-11 0 16,12-12 2 0,9-8 0-16,6-8-102 0,7-20-247 15</inkml:trace>
  <inkml:trace contextRef="#ctx0" brushRef="#br0" timeOffset="213459.8">20163 4060 957 0,'0'0'17'16,"0"0"71"-16,0 0 26 0,0 0-57 16,0 0-3-16,0 0-6 15,0 5-13-15,0-5 21 16,-2 0-31-16,-8 0-17 15,-5 0-1-15,-7-7-7 16,-3-7-28-16,2-3 0 16,2-1 7-16,7-3 4 15,3-4 13-15,6 3 4 16,5-2 22-16,0 2-5 16,2-1 22-16,16 1-18 15,7 3-21-15,12-2 0 16,7-2-4-16,9-4 4 15,9-3 0-15,0-9 3 0,1-7-6 16,-5-12-1-16,-7-7-7 16,-10-8 7-16,-12 2 1 15,-13 7 3-15,-11 14 6 16,-5 16 6-16,0 11 18 16,-11 9 10-1,-3 9-35-15,-3 5 20 0,-5 25-25 16,-5 31-2-16,-4 25 2 15,1 23 4-15,2 17 13 16,2 5 2-16,2 1 8 16,5-7-2-16,5-14-12 0,4-12-13 15,4-13 0-15,3-14 0 16,1-10 0 0,2-12 0-16,0-9 5 15,0-14-13-15,0-10-30 16,0-4-26-16,0-8-71 0,0-3-124 15,13-22-402 1</inkml:trace>
  <inkml:trace contextRef="#ctx0" brushRef="#br0" timeOffset="213652.75">20165 4054 1002 0,'0'0'51'0,"0"0"-49"0,0 0 24 16,117 0-9-1,-49-10-17-15,0-3-158 0,-4-1-48 16,-4-1-14 0,-5 1-210-16</inkml:trace>
  <inkml:trace contextRef="#ctx0" brushRef="#br0" timeOffset="214243.81">20723 3969 300 0,'0'0'170'0,"0"0"31"15,0 0-89-15,0 0 44 16,0 0-75-16,0 0-33 16,3 40-15-16,-3-35-17 15,0-2-16-15,0 0-5 16,7-3-2-16,12 0 7 16,5 0 11-16,4-15-7 0,0-7-4 15,-1 0-5-15,-4-2 5 16,-7 1 4-16,-8 4-1 15,-8 1 20-15,0 7 62 16,-12 2-6 0,-9 8-62-16,-10 1-16 0,-7 7 21 15,-1 17-10-15,1 6-1 16,8 5 1-16,11 2-12 16,12-1-7-16,7-3 6 15,1-7-5-15,23-10-14 16,7-9-39-16,7-7-33 15,3-2-14-15,-1-18-134 0,-8-1-26 16,-7 4 111 0,-10 7 155-16,-9 5 183 0,-6 5 47 15,0 0-59 1,0 0-115-16,2 0-38 0,6 9 1 16,6 2 26-1,5-2-13-15,5-3-7 0,2-5-5 16,2-1-11-16,0 0-3 15,-2-11 5-15,-3-6-10 16,0-5-1-16,-5 0-2 16,-2 1 2-16,-4 4 2 15,-4 5 2-15,-5 8 16 16,-2 3 56-16,-1 1-22 0,0 0-53 16,0 1-1-1,0 13-17-15,3 3 15 0,0 1 4 16,1-4 4-1,1-3-6-15,1-6-70 0,3-5-176 16,4 0-489-16</inkml:trace>
  <inkml:trace contextRef="#ctx0" brushRef="#br0" timeOffset="214373.77">21403 3992 809 0,'0'0'314'0,"0"0"-174"16,92-11-40-16,-54 3-67 15,-2 3-23-15,-2-2-10 0,5 2-72 16,-4 2-184-16,3 3-221 16</inkml:trace>
  <inkml:trace contextRef="#ctx0" brushRef="#br0" timeOffset="214537.46">21813 3966 604 0,'0'0'308'0,"0"0"-16"0,0 0-24 15,0 0-118-15,0 0-52 16,0 0-24-16,0 3-26 15,0-3-12-15,0 0-24 16,2 0-11-16,-1 0-1 16,-1 0-4-16,0 0-43 15,0 0-39-15,-12 2-51 16,-18-2-191-16,-8-3-720 0</inkml:trace>
  <inkml:trace contextRef="#ctx0" brushRef="#br0" timeOffset="-211255.77">15796 9481 572 0,'0'0'108'0,"0"0"-27"16,0 0 2-16,0 0-6 15,0 0 29-15,0 0-68 0,0 0 20 16,22 54-15-16,-16-46-24 16,1 0 43-16,-1-1-16 15,-3-2-16-15,0-5 14 16,1 0-4-16,-3 0 1 15,4 0 6-15,5-9-11 16,7-9 11-16,1-6-26 16,-1-6-16-16,-1-6 20 15,-5-7-22-15,-2-4 1 16,-3-9 5-16,-1-1-7 16,-4-5 1-16,-1-4 0 15,0-1-1-15,0 1-2 16,-1 2 8-16,-5 6-8 15,0 5 0-15,0 0 6 0,-3 2-3 16,3 6-2 0,0 6-1-16,3 6 1 0,2 7 9 15,1 6-10-15,0 3 0 16,0 5 1-16,0 2 1 16,0 2-2-16,0 1 0 15,-2 3-4-15,0 0 10 16,2 2-6-16,-1 1 0 15,1 1 6-15,0 0-8 16,-2 0 2-16,1 0 0 0,1 0-9 16,-2 0 11-1,2 0-2-15,0 0 0 0,0 0 1 16,0 0-9-16,0 0 8 16,2 0-8-16,18 0 6 15,11 0 4-15,13 0 0 16,13 0 2-1,6 0 1-15,5-3-3 0,6 0-2 16,0 3 0-16,-2-1 0 16,-2 1 5-16,-7 0-4 15,-5-3-1-15,-3 0 4 16,-3-1-6-16,4-3 2 16,5 0 0-16,3-2-4 15,0 1 7-15,-3-1-3 16,-5 1 0-16,-7 1 0 0,-9 0-1 15,-7 1 1 1,-8 2 0-16,-3 0-6 0,-6 0 15 16,-3-1-9-16,-6 3 0 15,-2 0 0-15,-2 2 2 16,-2 0 0-16,-1 0-2 16,0 0 3-16,0 0 3 15,0 0-6-15,0 0 0 16,0 0-1-16,0 0-6 15,0 0-31-15,0 0-30 16,2 0-16-16,2 0-154 16,0 0-92-16,1 0-145 15</inkml:trace>
  <inkml:trace contextRef="#ctx0" brushRef="#br0" timeOffset="-210757.25">17251 8331 60 0,'0'0'676'15,"0"0"-552"-15,0 0 117 16,0 0-127-16,0 0-1 16,0 0-49-16,0-28-34 0,0 28-2 15,0 8-28-15,0 20 0 16,0 16 14-16,3 11 16 16,6 8 7-16,1 6 5 15,-1 1-30-15,3-4 33 16,-3-4-35-16,-1-6 4 15,-4-6 5-15,-2-3-19 16,-2-5 9-16,0-1-8 0,0-5 1 16,0-1 8-1,-2-7-8-15,-1-7-2 16,2-6 0-16,-1-5 6 16,2-4-7-16,0-2 1 0,0 1 0 15,0 5-8-15,-1 1 7 16,-2 5-18-16,-1 6-18 15,4 5-34-15,0 1-14 16,0 3-92-16,11-4-16 16,7-10-394-16</inkml:trace>
  <inkml:trace contextRef="#ctx0" brushRef="#br0" timeOffset="-210219.66">17328 9257 825 0,'0'0'120'0,"0"0"67"15,0 0-34-15,0 0-83 16,0 0-19-16,0 0-1 16,0-13-34-16,0 13 6 15,3 0-13-15,3 0-2 16,8 0-2-16,17 0 9 0,20 0 31 16,21 0-9-16,17-3-29 15,17 0 2-15,5 3-1 16,3 0-2-16,-2 0 10 15,-13 0-14-15,-10 0 5 16,-11 0 20-16,-14 0-21 16,-10-3 12-16,-10-1 5 15,-8-2-11-15,-9 2 13 16,-11 0-5-16,-6 1-5 16,-5 0 19-16,-3 2-17 15,-1-1 2-15,-1 1-5 16,0-2-10-16,2 3 2 15,-2 0-6-15,0 0-8 16,0 0 1-16,0 0-67 16,0 0-16-16,0 0-23 0,-6 0-68 15,-21 0-181-15,-9 0-684 16</inkml:trace>
  <inkml:trace contextRef="#ctx0" brushRef="#br0" timeOffset="-208229.91">23502 6049 870 0,'0'0'251'0,"0"0"-160"16,0 0 55-16,137-11-90 16,-54 11-10-16,18 0-17 0,11 0-23 15,4 0 12 1,3 0-13-16,-8 1-2 15,-7 1 1-15,-10-2 3 16,-7 0-1-16,-12-9-3 16,-8-5 23-16,-9-1 33 0,-3-2-20 15,-3 1-9-15,-7 2 11 16,-6 1-25-16,-6 4 16 16,-8 0-14-16,-3 4-14 15,-4-1 9-15,-9 3-13 16,-3 0 1-16,-4 2-5 15,-2-1 3 1,0 2 1-16,0-1-24 0,0 1-47 16,0 0-1-16,-20 0-58 0,-15 0-78 15,-16 0-106 1,-19 0-534-16</inkml:trace>
  <inkml:trace contextRef="#ctx0" brushRef="#br0" timeOffset="-203806.04">3215 3468 989 0,'0'0'55'16,"0"0"81"-16,0 0 33 15,0 0-121-15,0 0-42 16,0 0-6-16,0 0-8 16,13 47 8-16,7-16 1 15,5-2-1-15,8-3 2 16,4-6 5-16,5-6-5 15,10-10-2-15,5-4 0 16,13-8 15-16,3-18-15 16,3-5 2-16,-1-6 6 15,-2 2 1-15,-6 1-3 0,-13 9-6 16,-13 6 1-16,-11 9 11 16,-12 8-9-16,-2 2-3 15,-2 0 0-15,8 12 3 16,5 8-8-16,6 4 5 15,7 0 0-15,8-3 5 16,3-1-5-16,7-7 0 16,0-3-2-16,-1-7 8 15,-2-3-6-15,0 0 0 16,-4-7 0-16,4-12-1 16,-1-4 7-16,-8-3-6 15,-1 3 0-15,-14 6 6 16,-4 6-6-16,-12 8 0 15,0 3-1-15,0 0-2 0,1 9-6 16,7 8 9-16,2 2 0 16,3-1 3-1,1 1-3-15,2-2 0 0,-1-6 0 16,1-2-2-16,2-6 6 16,0-3-4-16,3 0 3 15,1-10 2-15,6-12-4 16,2-5 2-16,3 0-3 15,-2 0 0-15,-1 5 4 16,-11 8-4-16,-6 7 0 16,-7 6 1-16,-7 1-8 15,-2 1 3-15,1 15-2 0,2 3 3 16,3 4 2 0,0 1 1-16,3-3 0 0,1-1 1 15,2-4-3-15,0-6 2 16,6-8 0-16,7-2-1 15,3-1 7-15,5-18-3 16,4-2-3-16,-1-3 4 16,0-1-3-16,-6 5-1 15,-7 3 0-15,-8 9-2 16,-6 5 3-16,-5 3-4 16,-1 0 3-16,0 8-1 15,3 8-1-15,0 1 2 16,-1 1 0-16,2-2-2 15,0-2 4-15,-1-6-2 0,6-4 0 16,4-4 4 0,10 0-3-16,4-10 0 0,7-10-1 15,0-6 4 1,0-1 0-16,0 3-4 0,-5 5 0 16,-3 6-3-16,-8 6-4 15,-7 5 7-15,-2 2-5 16,-2 0 1-16,0 9-3 15,6 5 7-15,0-1 0 16,0-2 0-16,2-3-3 0,3-2 3 16,2-6 0-1,7 0 0-15,0 0 7 16,7-10-7-16,-1-4 0 0,1-3 1 16,0 2 1-16,-1 2-2 15,-5 2 0-15,-4 3-1 16,-8 6 2-16,-4 2-1 15,-6 0 0-15,-3 0 0 16,1 10-7 0,-4-1 7-16,3 1 0 15,0 0-3-15,6-2 11 0,4-3-8 16,7-2 0-16,-1-3 3 16,-1 0-4-16,1 0 1 15,-2 0 0-15,-1 0 0 16,-1-1 9-16,0 1-10 15,-2 0 1-15,6 0 0 16,2 0 18-16,-2-2-11 16,2-1 3-16,0-1-1 0,-2-3-1 15,1-2-8-15,-3-1 0 16,1 1-5 0,-6-4-20-16,-6-4-149 0,-9-5-503 15</inkml:trace>
  <inkml:trace contextRef="#ctx0" brushRef="#br0" timeOffset="-193722.25">10494 7494 346 0,'0'0'462'0,"0"0"-367"15,0 0 77-15,0 0-96 16,0 0-39-16,0 0-20 15,0 0-16-15,10 9 9 16,62 1 10-16,21-1-6 16,17-3-14-16,17-2-6 15,14-4-17-15,11 0-68 0,5 0-70 32,-6-8-98-32,-9-3-108 0</inkml:trace>
  <inkml:trace contextRef="#ctx0" brushRef="#br0" timeOffset="-193080.59">12739 7433 738 0,'0'0'79'16,"0"0"-54"-16,0 0 128 15,0 0-69-15,0 0-28 0,0 0-8 16,-40 5-20-16,47-5-13 15,23 0-8-15,17 0 4 16,23 0 19-16,18 0 2 16,13 0-20-16,11 5 8 15,4 4-16-15,5-1-2 16,0 3-4 0,-6-1 2-16,-6 0 0 0,-17 0 0 15,-13 0 4-15,-18-4-6 16,-11-1 2-16,-17 0 0 15,-14-4 0-15,-10-1 3 16,-6 0 2-16,-3 0-5 16,0 0 0-16,0 0 10 15,0 1-10-15,0-1-11 0,0 0-95 16,0-1-124-16,-14-14-785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2:53:23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3298 3900 924 0,'0'0'57'0,"0"0"41"0,0 0 36 16,0 0-67-16,0 0-8 15,0 0-59-15,0 0 19 0,112-5 12 16,15 5-1-1,34 0-13-15,32-5 14 0,32-6-22 16,33-5 8-16,24-1-17 16,22 1 14-16,7 0-19 15,-7 2 7-15,-13 1-2 16,-21-1 0-16,-37 0 7 16,-32-4-7-16,-22-5 0 15,-16-5 3-15,-1-3 2 16,-5-3 7-16,-11 0-6 15,-10 0 29-15,-12 3-25 16,-14 1 9-16,-16 7 4 16,-10 1-11-16,-14 5 33 0,-19 4-44 15,-11 4 7-15,-16 2 4 16,-2 0 3-16,-7 4-11 16,-6 0-4-16,-6 3-3 15,-3 0-12-15,0 0-44 16,-11-1-68-16,-32-8-151 15,-22-9-956-15</inkml:trace>
  <inkml:trace contextRef="#ctx0" brushRef="#br0" timeOffset="1193.83">4702 5623 656 0,'0'0'259'16,"0"0"-252"-16,0 0 38 0,0 0 30 15,0 0-60-15,0 0 14 16,117-32 15-16,-56 27-31 16,12 4 49-16,8 1-19 15,10 0-21-15,8 0 33 16,9 0-50-16,11 0 23 16,13 1-3-16,11 5-23 15,12 2 25-15,6 1-27 16,9-1 7-16,-3-1-6 15,-4 2 11-15,2-1-12 16,-13-2 0-16,-11 1 9 16,-14-4-12-16,-23-1 3 0,-12-2 0 15,-17 0-8-15,-12 0 9 16,-11 0-1-16,-3 0 0 16,-4 0 15-1,-6 0-14-15,-3 0-1 0,-6 0 0 16,-7 0-2-16,-2 0 8 15,-6 0-6-15,-2 0 0 16,-2 0 18-16,0 0-22 16,-1 0 4-16,0 0-14 15,5 0-2-15,3 0-121 16,0 0-151-16,0-10-722 16</inkml:trace>
  <inkml:trace contextRef="#ctx0" brushRef="#br0" timeOffset="2563.14">13786 5592 509 0,'0'0'264'0,"0"0"-248"15,0 0 94-15,0 0-5 16,0 0-56-16,0 0 1 15,0 0-31-15,-7 1-14 16,33 4 26-16,17 0 25 16,16 2-3-16,16-1 7 0,13-2-58 15,25-1 31-15,14 0-29 16,14 0 11-16,8-2-15 16,-8 2 0-16,-15-3 0 15,-20 0-4 1,-24 0 16-16,-20-2-12 0,-15-5 0 15,-14-1 5-15,-11 2-7 16,-7 0 5-16,-8 4-3 16,-2 0 0-16,1 0-12 15,4 0-49-15,4-2-156 16,5-4-201-16</inkml:trace>
  <inkml:trace contextRef="#ctx0" brushRef="#br0" timeOffset="3783.53">18468 5646 792 0,'0'0'123'16,"0"0"-56"-16,0 0 19 16,0 0 2-16,0 0-55 15,0 0 2-15,20 0 1 16,11 0-2-16,14 0 40 16,10 0-28-16,9 0-20 15,8 0 27-15,8 0-50 16,4 3 20-16,4 1 0 15,1 0-13-15,1 2 13 16,5-2-14-16,1-1-4 16,-2 0 20-16,0-3-18 15,-6 0-6-15,0 0 4 0,0 0 13 16,1-2-13-16,2-2-5 16,-3 0 6-16,3 1 4 15,-1-1-1-15,0-1-9 16,1 3 0-16,-2-3 11 15,-1 4-14-15,-3-2 3 16,-6 0 0-16,-7-1-8 16,-4 0 18-1,-2-1-10-15,-3 0 8 0,-2-3 8 16,-10 1-4-16,-10 1-4 16,-8 0-7-16,-9 2 43 15,-9 0-41-15,-6 1 14 16,-5 0-10-16,-2 0 11 0,-2 2-21 15,0 1 3-15,0-2-71 16,0 0-40-16,0-8-174 16</inkml:trace>
  <inkml:trace contextRef="#ctx0" brushRef="#br0" timeOffset="7389.34">5329 6850 602 0,'0'0'129'0,"0"0"-119"15,0 0 77-15,0 0-25 16,0 0-5-16,0 0-24 0,0 0-24 16,27-22 28-16,-2 19-17 15,6 2-13-15,5 1 35 16,6 0-32-16,7 0 19 16,3 0-3-16,2 0-19 15,1 0 22-15,2 0-17 16,6 0-1-1,1 0 36-15,3 0-47 0,6 0 20 16,2-3 8-16,5-4-21 16,1 0 23-16,7 2-22 15,-2 0-5-15,-5 4 20 16,-5 1-18-16,0 0 5 16,0 0-2-16,2 0 1 0,1 0 7 15,-2 0-16-15,-2 0 0 16,5-6-7-16,1-1 18 15,6-3-11-15,1 3 0 16,0 0 11-16,-6 0-17 16,3 4 6-16,-8 1 0 15,-5 1-4-15,-8 1 14 16,-3 0-10-16,-1 0 0 16,3 0 8-16,2 0-11 15,4 0 3-15,2-4 0 16,0 0-12-16,2-2 22 15,0 1-10-15,-3-1 0 16,-3 2 14-16,-7 0-17 0,-5 2 3 16,-10 2 0-1,1 0-1-15,-4 0 9 0,2 0-8 16,-2 0 0 0,6 0 10-16,-2 0-17 0,3 0 7 15,-1 0 0-15,3 0-10 16,3 0 17-16,0 0-7 15,-1 0 0-15,-2 0 14 16,-8 0-23-16,-1 0 9 16,-5 0 0-16,-1 0-15 15,0 0 25-15,0 0-10 0,-2-1 0 16,-1-5 9-16,7 2-16 16,-3-1 7-16,2 1 0 15,0 0-8-15,1 0 16 16,-4-1-8-16,3 4 0 15,-3-2 10-15,1 2-21 16,-1-1 11-16,-2 2 0 16,0 0-3-16,-1 0 11 15,-3 0-8-15,3 0 0 16,-2 0 7-16,-1 0-16 16,-2 0 9-16,1 0 0 15,-3 0-5-15,1 0 13 16,-1 0-8-16,4 0 0 0,-2 0 7 15,-1 0-10-15,0 0 3 16,-2 0 0-16,5 0-7 16,1 0 14-16,2 0-7 15,-2 0 0-15,2 0 3 16,-3 0-11-16,3 0 8 16,0 0 0-16,1 0-7 15,2 0 13-15,4 0-6 16,0 0 0-16,4 0 7 15,2 0-13-15,0 0 6 16,0 0 0-16,1 0-5 16,2 0 13-16,3 0-8 15,3 0 0-15,2 0 6 0,3 0-12 16,-1 0 6 0,0 0 0-16,-1 0-5 15,0 0 12-15,0 0-7 0,8 0 0 16,-1 0 10-16,3 0-17 15,-3 0 7-15,-2 0 0 16,1 0-8-16,-2 0 21 16,1 0-13-16,-2 0 0 15,-2 0 4-15,-6 0-10 16,1 0 6-16,-2 0 0 16,-4 0-3-16,0 0 8 15,0 0-5-15,1 0 0 16,3 0 3-16,2 5-4 15,1-3 1-15,0 1 0 16,2 2-3-16,2-3 16 16,1 3-13-16,0-1 0 15,-3-3 3-15,-4 1 2 0,-2-2 1 16,-3 0-6-16,1 0 0 16,0 0 22-16,0-3-22 15,0-3 0-15,-1 2 2 16,0-2-1-16,2 1-1 15,0-1 0-15,-1 0-5 16,-1 2 19-16,1 1-14 16,-1 0 0-16,0 2 2 0,-2 0-14 15,0 1 16-15,-1 0-4 16,1 0 0 0,-1 0 7-16,3 0-8 0,0 0 1 15,2 0 0 1,1 0-5-16,-2 0 5 0,0 0 0 15,-4 0-4-15,0 0 13 16,0 0-9-16,-1 0 0 16,-3 0 0-16,-1-2-14 15,-3-1 15-15,-3 1-1 16,1-1 0-16,-1 1 5 16,4 0-7-16,1 0 2 15,3 0 0-15,2-1-17 16,2 0 25-16,-3 2-8 15,3-1 0-15,-4-1 9 16,-3 0-10-16,-4-1 1 16,-6 0 0-16,-3 0-8 0,-4-1 13 15,-4 0-5-15,0 0 0 16,-3 1 7-16,-5 0-7 16,-2 1 0-16,-4-1 0 15,-2 1-6-15,-1-1 6 16,-1 1-6-1,0-1-13-15,-1-3-105 0,-20-7-53 16,-11-10-330-16</inkml:trace>
  <inkml:trace contextRef="#ctx0" brushRef="#br0" timeOffset="11415.91">19969 6654 314 0,'0'0'320'15,"0"0"-301"-15,0 0 103 16,0 0-26-16,0 0-24 15,0 0 11-15,0 0-49 16,23 0 38-16,-17 0-17 16,2 0-40-16,1 0 31 0,2 0-26 15,5 0-6-15,4 0 11 16,5 0-16-16,5 0 5 16,4-2-1-16,3-3-8 15,2 3 24 1,0 0-28-16,0-1 1 0,1 2 16 15,-4 0-7-15,0-1-7 16,0 1-4-16,-2 1 8 16,6-1-5-16,-3 1-3 15,4-3 0-15,1 1-6 16,-1 2 15-16,-2-2-9 0,0 0 0 16,-1-2 8-1,-2 0-18-15,2-2 10 16,1-1 0-16,0 1-7 0,2 0 18 15,-1 1-11 1,2-3 0-16,-3 3 8 0,-3-1-12 16,0 1 4-16,-4 1 0 15,4-1-7-15,-1 1 20 16,0 1-13-16,-1 1 0 16,-1 0 8-16,3-1-10 15,-1 2 2-15,-1-2 0 0,0 2 1 16,-1-1 14-1,0 2-15-15,0-1 0 16,-2 0 7-16,-1-2-9 16,0 1 2-16,-2 2 0 15,2 0 0-15,-2 0 18 16,1 0-18-16,0 0 0 16,4 0 9-16,0 0-15 0,2 0 6 15,-1 0 0-15,-3 0-2 16,5 0 11-16,-2 0-9 15,0 0 0-15,-1 0 4 16,2 0-15-16,-1 0 11 16,2 0 0-16,0 0-1 15,2 0 10-15,1 0-9 16,0 0 0-16,2 0 4 16,0 0-12-16,-1 0 9 15,-1 0-1-15,0 0 0 0,-2 0 11 16,-1 2-11-16,-2 1 0 15,1-1 1-15,-1 4-6 16,0-2 5-16,-3 0 0 16,-1 2 0-16,-3-2 7 15,0 0-7-15,0 0 0 16,-2-1 2-16,2 1-11 16,0 1 11-16,0-3-2 15,1 1 0-15,-1 0 17 16,3-1-22-16,1-2 5 15,2 0 0-15,3 0-18 16,4 0-46-16,4-5-51 16,8-2-81-16,6 0-199 15,3 2-87-15</inkml:trace>
  <inkml:trace contextRef="#ctx0" brushRef="#br0" timeOffset="20334.62">17328 8088 630 0,'0'0'80'15,"0"0"-78"-15,0 0 83 0,0 0 47 16,0 0-22-16,0 0-20 16,0 0-47-1,0 0 21-15,-62-55-47 0,63 55-10 16,22 0-8-16,15 0 15 15,18 0-3-15,17 0 30 16,8 0-37-16,10-1 46 16,8 1-33-16,4 0-13 15,10 0 21-15,7 0-13 16,4 0-9-16,6 4 11 16,-1 2 0-16,0-1-11 15,-4 2-3-15,-4 3 0 0,-6 0-2 16,-8 0 7-1,1-2-5-15,1 1 0 0,2-2 16 16,4-3-9-16,1-2-7 16,-2-2 0-16,1 0 2 15,-2 0 3-15,-4 0-5 16,-5-7 0-16,-6-3 15 16,-9 3-16-16,-5-1 1 15,-1 1 0 1,2 3-7-16,2 0 14 0,1 1-7 15,3-1 0-15,-1-2 11 16,-1 1-21-16,-1-2 10 0,-2 1 0 16,-2-1-15-1,0 0 23-15,-2 1-8 16,-2 2 0-16,-4 1 15 16,2 0-25-16,0-1 10 0,0 0 0 15,5-2-2 1,-1 0 11-16,-2-1-9 0,-4-1 0 15,2 0 5 1,-5-1-13-16,2 2 8 0,-4-1 0 16,-1-1-9-16,1 1 12 15,-2-1-3-15,2 2 0 16,-4 0 13-16,-1 1-14 16,-5-1 1-16,-3 3 0 15,-3 0-10-15,-3 0 16 16,-4 0-6-16,-6 1 0 0,-7 0 19 15,-9 0-30-15,-5 0 11 16,-7 1 0 0,-4 0-12-16,-4 1 22 15,-5-1-10-15,1 1 0 0,-2-3-2 16,0-3-11-16,-14-8-46 16,-20-5-184-16,-15-6-307 15</inkml:trace>
  <inkml:trace contextRef="#ctx0" brushRef="#br0" timeOffset="31959.94">9906 10590 493 0,'0'0'172'0,"0"0"-118"0,0 0 69 16,0 0-45-16,0 0-14 15,0 0 7-15,0 0-15 16,37 0 24-16,-20 7-17 16,7 0-30-16,-2 3 27 15,6 0-40-15,4 0 9 16,2 0 0-16,8-3-23 0,13 0 24 16,8-3-17-1,4-1-13-15,10-3 34 16,4 0-28-16,9 0 7 15,4 0 5-15,4 0-15 16,-1 0 34-16,-3 0-37 0,-3 0 6 16,0 3 7-16,0 3 1 15,4 0-14-15,2 1 0 16,-3 0 18-16,-1 0-17 16,-8 0-1-16,-6-1 0 15,0-3 0-15,-6-3 9 16,-7 0-9-16,-8 0 0 15,-13 0 15-15,-11 0-17 16,-7 0 2-16,-11 0 0 0,-2-1 3 16,-7-1 2-1,-5 2-5-15,-2 0 0 0,1 0-35 16,1 0-9-16,-2 3-60 16,1 4-137-16,-1-7-308 15</inkml:trace>
  <inkml:trace contextRef="#ctx0" brushRef="#br0" timeOffset="34183">23377 10671 649 0,'0'0'96'0,"0"0"66"16,0 0-2-16,0 0-46 16,0 0-4-16,0 0-49 15,0 0 22-15,25 26 2 16,-1-19-56-16,9 2 30 15,10-2-50-15,11-1-7 16,5-1-1-16,6 0-1 0,3-3-2 16,4-2-35-1,4 0-77-15,2-1-105 0,1-16-219 16</inkml:trace>
  <inkml:trace contextRef="#ctx0" brushRef="#br0" timeOffset="34739.01">25643 10561 786 0,'0'0'103'16,"0"0"22"-16,0 0-32 16,0 0 16-16,0 0-59 15,0 0-15-15,17 0 24 16,-6 0-50-16,-2 0 18 16,-1 0-25-16,-2 0 12 15,-3 0-28-15,1 0-22 16,-2 0-122-16,-2-8-114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01662-EBB5-41E4-867D-9821176E5D69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F685A-B0E1-4F21-96DB-13EFF0723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15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F685A-B0E1-4F21-96DB-13EFF07239F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5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4428-E210-305A-238E-074E1B644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D5B85-911D-27CF-9D5C-3ACA05677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6F7E3-D489-2028-0B73-69EDE7FF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E9E-C72F-4F3A-8DE1-2748FCCE9C7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635E9-7203-156A-4B70-15997CF7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67E6-B3BE-49B8-D936-0A0A1211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CEB6-EDBF-418D-B768-623933833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5CC0-1E4D-9194-65F4-55838955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ABF4A-9E91-60E5-D64C-0B2FCC908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18305-58F2-62B9-B036-66650006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E9E-C72F-4F3A-8DE1-2748FCCE9C7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5222-0410-2AB1-325C-BD8106CB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DA344-79D0-0722-D9CA-6F85366A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CEB6-EDBF-418D-B768-623933833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C979D-0CCF-52EA-7115-1E0181F3E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12098-A104-C9E1-CDC3-D0F7C3E50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3CABF-C7CE-2637-4C5D-E6985AC1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E9E-C72F-4F3A-8DE1-2748FCCE9C7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AE9E-1858-3EC2-B7C2-BE4BB362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F533D-6005-CBFF-83F6-27024D59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CEB6-EDBF-418D-B768-623933833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1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5FD-AEE4-A231-A02E-22E095D3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9A67-0800-1A69-1D6C-1217DFCA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C9FE-FD99-7FD9-E18F-4F692B67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E9E-C72F-4F3A-8DE1-2748FCCE9C7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9AC8B-A5AE-D22D-B1EF-338F76CB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EFD58-7598-53EA-10C4-A8BE9C07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CEB6-EDBF-418D-B768-623933833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91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F45F-BCDD-0CC5-B185-52DB87F4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A24D5-E000-61F6-21E6-57C3CB8EA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C180F-39C5-787D-1A35-6A0CF3B9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E9E-C72F-4F3A-8DE1-2748FCCE9C7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B758-3817-D4AF-67E1-705048A2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2634-EF99-B569-20C5-C3DC2266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CEB6-EDBF-418D-B768-623933833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3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3ADA-3931-0E6E-C7CD-491E7D72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6457-84EA-4453-7341-C5BA514DC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34D44-F286-D407-B5AD-AB6E5659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0C6C2-C4C9-585C-09B9-482298F2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E9E-C72F-4F3A-8DE1-2748FCCE9C7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6CD47-A35C-4391-D078-1422C300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FB7F8-91E2-AF65-7C76-D9356E08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CEB6-EDBF-418D-B768-623933833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39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45BF-090A-8992-1A72-194E2A3A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C4983-9D86-129A-37CB-451E78CD2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C54FB-1349-1EBD-3689-AED4D72B3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BD2AE-221C-097C-ADDD-CFA714BB0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E9790-30C9-C07D-91FD-F5AD84022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FC52D-2D38-16B8-AA98-04A63FEF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E9E-C72F-4F3A-8DE1-2748FCCE9C7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C2594-8EB6-8319-AD38-0414B9B7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F6A12-6ED5-9436-9E04-B418C981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CEB6-EDBF-418D-B768-623933833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33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0827-C7AF-D7FE-2AA5-4D3B04EA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2B5D6-9BBF-F58F-2991-9FD9EB7B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E9E-C72F-4F3A-8DE1-2748FCCE9C7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2AA34-F987-5FA6-F75F-8D821264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D0E93-0011-4E6C-9A8A-59EDBA11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CEB6-EDBF-418D-B768-623933833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7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AA447-AF05-AAB9-1F87-AE8C3D2B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E9E-C72F-4F3A-8DE1-2748FCCE9C7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0CE40-0BBA-E8A5-5696-18B674CE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B6BE2-7E7B-7DE8-6740-EE1754D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CEB6-EDBF-418D-B768-623933833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04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AF5B-7D70-3CF6-434C-3C6D2D8B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3788-D65A-5422-B12E-912B956BF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098CD-0990-EC28-EA5E-BE88A2FEF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FB20F-FF82-6413-4E55-34EEABF4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E9E-C72F-4F3A-8DE1-2748FCCE9C7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5830-A08B-60DD-92DE-650EDB73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B26C8-FB8B-D104-CC51-9414974C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CEB6-EDBF-418D-B768-623933833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1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CCEC-4E89-A375-4737-C8FDAA1F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98AD0-3016-9261-1538-8FDBAD625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0A311-9E8C-3005-9A40-070F24AA9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6F49B-1E82-3FEC-4690-910DDCA1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BE9E-C72F-4F3A-8DE1-2748FCCE9C7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0A7C5-CCE5-8830-70FA-8BB37151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0D06A-0C6F-B0E9-2528-3C241A7C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CEB6-EDBF-418D-B768-623933833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82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3EA83-B1D0-6212-AC4D-A5A587CE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E4299-5251-A7AE-C49A-A759E0FD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992C-B9DF-FC39-7A6B-332084091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BE9E-C72F-4F3A-8DE1-2748FCCE9C7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943A0-F82F-FA50-84E3-D389C9F80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B142C-8BFE-5C71-10F6-98BD37C9D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5CEB6-EDBF-418D-B768-623933833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68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20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customXml" Target="../ink/ink1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customXml" Target="../ink/ink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customXml" Target="../ink/ink1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customXml" Target="../ink/ink1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0.png"/><Relationship Id="rId7" Type="http://schemas.openxmlformats.org/officeDocument/2006/relationships/customXml" Target="../ink/ink1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customXml" Target="../ink/ink17.xml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customXml" Target="../ink/ink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2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2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30.wmf"/><Relationship Id="rId7" Type="http://schemas.openxmlformats.org/officeDocument/2006/relationships/image" Target="../media/image2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image" Target="../media/image36.png"/><Relationship Id="rId4" Type="http://schemas.openxmlformats.org/officeDocument/2006/relationships/customXml" Target="../ink/ink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220.png"/><Relationship Id="rId4" Type="http://schemas.openxmlformats.org/officeDocument/2006/relationships/customXml" Target="../ink/ink28.xml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42.png"/><Relationship Id="rId4" Type="http://schemas.openxmlformats.org/officeDocument/2006/relationships/customXml" Target="../ink/ink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4.png"/><Relationship Id="rId7" Type="http://schemas.openxmlformats.org/officeDocument/2006/relationships/image" Target="../media/image4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customXml" Target="../ink/ink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280.png"/><Relationship Id="rId4" Type="http://schemas.openxmlformats.org/officeDocument/2006/relationships/customXml" Target="../ink/ink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D6D3-81D5-2BC2-B985-58F3A4443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 Recognition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03A4-6FF2-558F-C9EB-9C93C3D5C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7D9FB4-98D7-D230-ABE3-51C0E01AFBD3}"/>
                  </a:ext>
                </a:extLst>
              </p14:cNvPr>
              <p14:cNvContentPartPr/>
              <p14:nvPr/>
            </p14:nvContentPartPr>
            <p14:xfrm>
              <a:off x="340920" y="3227760"/>
              <a:ext cx="3580560" cy="2552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7D9FB4-98D7-D230-ABE3-51C0E01AFB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560" y="3218400"/>
                <a:ext cx="3599280" cy="25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4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0FC3-C0BB-DF62-7CE3-56FD017F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Code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AECF-69D3-D2BB-D0BF-C527BCC9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resampled boundary obtained in this way can be represented by a 4- or 8-code.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2370C-F22C-0E8F-5284-3B1DE339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7" y="2746208"/>
            <a:ext cx="8432553" cy="37466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4F8BD2-C3B2-37C4-6B85-033C26A9FF4E}"/>
                  </a:ext>
                </a:extLst>
              </p14:cNvPr>
              <p14:cNvContentPartPr/>
              <p14:nvPr/>
            </p14:nvContentPartPr>
            <p14:xfrm>
              <a:off x="1157400" y="1147680"/>
              <a:ext cx="7868880" cy="262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4F8BD2-C3B2-37C4-6B85-033C26A9FF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8040" y="1138320"/>
                <a:ext cx="7887600" cy="26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54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736D-F718-E526-F9AC-28619C4C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4FE1-F273-95ED-68D9-C3A2D428D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494"/>
            <a:ext cx="10515600" cy="4584469"/>
          </a:xfrm>
        </p:spPr>
        <p:txBody>
          <a:bodyPr>
            <a:normAutofit/>
          </a:bodyPr>
          <a:lstStyle/>
          <a:p>
            <a:r>
              <a:rPr lang="en-US" dirty="0"/>
              <a:t>Chain codes are used to represent a boundary by a connected sequence of straight line segments of specified length and direction.</a:t>
            </a:r>
          </a:p>
          <a:p>
            <a:r>
              <a:rPr lang="en-US" dirty="0"/>
              <a:t> We assume in this section that all curves are closed, simple curves s (i.e., curves that are closed and not self intersecting).</a:t>
            </a:r>
          </a:p>
          <a:p>
            <a:r>
              <a:rPr lang="en-US" dirty="0"/>
              <a:t>Typically, a chain code representation is based on 4- or 8-connectivity of the segments.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boundary code formed as a sequence of such directional numbers is referred to as a Freeman chain code.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602A1F-2238-0A30-466A-408E76977615}"/>
                  </a:ext>
                </a:extLst>
              </p14:cNvPr>
              <p14:cNvContentPartPr/>
              <p14:nvPr/>
            </p14:nvContentPartPr>
            <p14:xfrm>
              <a:off x="1187280" y="1211040"/>
              <a:ext cx="8066160" cy="2655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602A1F-2238-0A30-466A-408E76977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0" y="1201680"/>
                <a:ext cx="8084880" cy="26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36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9835-5182-2DBA-AE70-17866964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2C11-A4B9-2029-A630-E9392A80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a chain code representation is based on 4- or 8-connectivity of the segments.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CD87A-76E5-2572-C83B-07917058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461" y="2832790"/>
            <a:ext cx="6343077" cy="3344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300CD-4E5D-244E-B988-A5BB5345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34" y="3863493"/>
            <a:ext cx="1568531" cy="12827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F228B2-31B6-1471-3046-32561D54ABF6}"/>
                  </a:ext>
                </a:extLst>
              </p14:cNvPr>
              <p14:cNvContentPartPr/>
              <p14:nvPr/>
            </p14:nvContentPartPr>
            <p14:xfrm>
              <a:off x="3129120" y="2515680"/>
              <a:ext cx="7091640" cy="3364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F228B2-31B6-1471-3046-32561D54AB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9760" y="2506320"/>
                <a:ext cx="7110360" cy="33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75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4C32-3BAF-B532-385E-1CBC0C33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Codes (8 Connectivity)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51E8-B0DD-0DE4-5E56-A1E2E162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0371" cy="488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fix one starting point and start assigning directions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the spacing of the resampling grid is determined by the application in which the chain code is used.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F12F-1F54-310E-48C8-B46A82A4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0432"/>
            <a:ext cx="6093848" cy="3541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7B239-E795-5A4F-7D5A-905984B7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540" y="331734"/>
            <a:ext cx="1739989" cy="1835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9454DF-23FF-D4A1-0146-2E4E712AA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84"/>
          <a:stretch/>
        </p:blipFill>
        <p:spPr>
          <a:xfrm>
            <a:off x="7099442" y="2200369"/>
            <a:ext cx="2974786" cy="35417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C55FB3-2DD1-F38C-EE18-8229704EF1BC}"/>
                  </a:ext>
                </a:extLst>
              </p14:cNvPr>
              <p14:cNvContentPartPr/>
              <p14:nvPr/>
            </p14:nvContentPartPr>
            <p14:xfrm>
              <a:off x="5247360" y="2107080"/>
              <a:ext cx="369360" cy="47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C55FB3-2DD1-F38C-EE18-8229704EF1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8000" y="2097720"/>
                <a:ext cx="3880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08483E-0B76-4837-5BD3-06007EAC6C0B}"/>
                  </a:ext>
                </a:extLst>
              </p14:cNvPr>
              <p14:cNvContentPartPr/>
              <p14:nvPr/>
            </p14:nvContentPartPr>
            <p14:xfrm>
              <a:off x="1495080" y="1202400"/>
              <a:ext cx="8447400" cy="449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08483E-0B76-4837-5BD3-06007EAC6C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5720" y="1193040"/>
                <a:ext cx="8466120" cy="45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08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4C32-3BAF-B532-385E-1CBC0C33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Codes (8 Connectivity)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51E8-B0DD-0DE4-5E56-A1E2E162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numerical value of a chain code depends on the starting point.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F12F-1F54-310E-48C8-B46A82A4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0432"/>
            <a:ext cx="6093848" cy="3541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7B239-E795-5A4F-7D5A-905984B7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534" y="-20549"/>
            <a:ext cx="1739989" cy="1835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C5EE7-C3C8-B732-F4B7-9D984291A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022" y="2289014"/>
            <a:ext cx="2750485" cy="3961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B5C5A3-E3F9-0066-B8BF-9966F381599D}"/>
              </a:ext>
            </a:extLst>
          </p:cNvPr>
          <p:cNvSpPr txBox="1"/>
          <p:nvPr/>
        </p:nvSpPr>
        <p:spPr>
          <a:xfrm>
            <a:off x="2747900" y="5788471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chain code 0766666454421212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30BE8E-EE3A-9D02-86A2-140140C3190D}"/>
                  </a:ext>
                </a:extLst>
              </p14:cNvPr>
              <p14:cNvContentPartPr/>
              <p14:nvPr/>
            </p14:nvContentPartPr>
            <p14:xfrm>
              <a:off x="8439120" y="2705760"/>
              <a:ext cx="98640" cy="88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30BE8E-EE3A-9D02-86A2-140140C319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29760" y="2696400"/>
                <a:ext cx="1173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BCEC0C-70E0-BCB3-F163-F6CD2A80475B}"/>
                  </a:ext>
                </a:extLst>
              </p14:cNvPr>
              <p14:cNvContentPartPr/>
              <p14:nvPr/>
            </p14:nvContentPartPr>
            <p14:xfrm>
              <a:off x="2296440" y="2189520"/>
              <a:ext cx="9768600" cy="4511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BCEC0C-70E0-BCB3-F163-F6CD2A8047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87080" y="2180160"/>
                <a:ext cx="9787320" cy="45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7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8AB6DE7-415B-557D-47D6-F74DCF9CF7C1}"/>
              </a:ext>
            </a:extLst>
          </p:cNvPr>
          <p:cNvSpPr/>
          <p:nvPr/>
        </p:nvSpPr>
        <p:spPr>
          <a:xfrm>
            <a:off x="8897421" y="2599362"/>
            <a:ext cx="277402" cy="34932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74C32-3BAF-B532-385E-1CBC0C33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Codes (8 Connectivity)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51E8-B0DD-0DE4-5E56-A1E2E162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numerical value of a chain code depends on the starting point.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F12F-1F54-310E-48C8-B46A82A4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0432"/>
            <a:ext cx="6093848" cy="3541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7B239-E795-5A4F-7D5A-905984B7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534" y="0"/>
            <a:ext cx="1739989" cy="1835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C5EE7-C3C8-B732-F4B7-9D984291A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049" y="2289014"/>
            <a:ext cx="2750485" cy="3961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B5C5A3-E3F9-0066-B8BF-9966F381599D}"/>
              </a:ext>
            </a:extLst>
          </p:cNvPr>
          <p:cNvSpPr txBox="1"/>
          <p:nvPr/>
        </p:nvSpPr>
        <p:spPr>
          <a:xfrm>
            <a:off x="2723927" y="5788471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chain code 7666664544212120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EC6896-F02D-0DFF-B461-C71557D29CA6}"/>
                  </a:ext>
                </a:extLst>
              </p14:cNvPr>
              <p14:cNvContentPartPr/>
              <p14:nvPr/>
            </p14:nvContentPartPr>
            <p14:xfrm>
              <a:off x="8926920" y="2709360"/>
              <a:ext cx="101160" cy="83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EC6896-F02D-0DFF-B461-C71557D29C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17560" y="2700000"/>
                <a:ext cx="119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0F89188-BE68-9503-02F9-44851854C651}"/>
                  </a:ext>
                </a:extLst>
              </p14:cNvPr>
              <p14:cNvContentPartPr/>
              <p14:nvPr/>
            </p14:nvContentPartPr>
            <p14:xfrm>
              <a:off x="4290840" y="2235600"/>
              <a:ext cx="2656800" cy="3997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0F89188-BE68-9503-02F9-44851854C6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1480" y="2226240"/>
                <a:ext cx="2675520" cy="40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28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8AB6DE7-415B-557D-47D6-F74DCF9CF7C1}"/>
              </a:ext>
            </a:extLst>
          </p:cNvPr>
          <p:cNvSpPr/>
          <p:nvPr/>
        </p:nvSpPr>
        <p:spPr>
          <a:xfrm>
            <a:off x="8897421" y="2599362"/>
            <a:ext cx="277402" cy="34932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74C32-3BAF-B532-385E-1CBC0C33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Codes (8 Connectivity)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51E8-B0DD-0DE4-5E56-A1E2E162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numerical value of a chain code depends on the starting point.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F12F-1F54-310E-48C8-B46A82A4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0432"/>
            <a:ext cx="6093848" cy="3541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7B239-E795-5A4F-7D5A-905984B7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534" y="0"/>
            <a:ext cx="1739989" cy="1835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C5EE7-C3C8-B732-F4B7-9D984291A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049" y="2289014"/>
            <a:ext cx="2750485" cy="3961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B5C5A3-E3F9-0066-B8BF-9966F381599D}"/>
              </a:ext>
            </a:extLst>
          </p:cNvPr>
          <p:cNvSpPr txBox="1"/>
          <p:nvPr/>
        </p:nvSpPr>
        <p:spPr>
          <a:xfrm>
            <a:off x="2723927" y="5788471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chain code 6666645442121207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EC6896-F02D-0DFF-B461-C71557D29CA6}"/>
                  </a:ext>
                </a:extLst>
              </p14:cNvPr>
              <p14:cNvContentPartPr/>
              <p14:nvPr/>
            </p14:nvContentPartPr>
            <p14:xfrm>
              <a:off x="8926920" y="2709360"/>
              <a:ext cx="101160" cy="83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EC6896-F02D-0DFF-B461-C71557D29C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17560" y="2700000"/>
                <a:ext cx="119880" cy="1026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FA799B5-8348-BA10-013E-4AB6517ED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983" y="2289014"/>
            <a:ext cx="2828551" cy="4073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766E84-66DC-D07D-76B2-0903C0AA6D02}"/>
                  </a:ext>
                </a:extLst>
              </p14:cNvPr>
              <p14:cNvContentPartPr/>
              <p14:nvPr/>
            </p14:nvContentPartPr>
            <p14:xfrm>
              <a:off x="9363600" y="3190680"/>
              <a:ext cx="110880" cy="131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766E84-66DC-D07D-76B2-0903C0AA6D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54240" y="3181320"/>
                <a:ext cx="1296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E6F2FE-61FC-01AC-C69C-0C6B60786BB9}"/>
                  </a:ext>
                </a:extLst>
              </p14:cNvPr>
              <p14:cNvContentPartPr/>
              <p14:nvPr/>
            </p14:nvContentPartPr>
            <p14:xfrm>
              <a:off x="4182840" y="3097440"/>
              <a:ext cx="5727960" cy="295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E6F2FE-61FC-01AC-C69C-0C6B60786B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73480" y="3088080"/>
                <a:ext cx="5746680" cy="29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04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FDB6-9D2D-59C0-D811-03F93A91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chain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97B4-22A0-68D0-9453-25AF1304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code can be normalized with respect to the starting point by a straightforward procedure: </a:t>
            </a:r>
          </a:p>
          <a:p>
            <a:r>
              <a:rPr lang="en-US" dirty="0"/>
              <a:t>We simply treat the chain code as a circular sequence of direction numbers and redefine the starting point so that the resulting sequence of numbers forms an integer of minimum/ maximum magnitude.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411AAE-F0A7-B94F-1127-AE8DF18FC794}"/>
                  </a:ext>
                </a:extLst>
              </p14:cNvPr>
              <p14:cNvContentPartPr/>
              <p14:nvPr/>
            </p14:nvContentPartPr>
            <p14:xfrm>
              <a:off x="2939760" y="2865600"/>
              <a:ext cx="7271280" cy="147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411AAE-F0A7-B94F-1127-AE8DF18FC7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0400" y="2856240"/>
                <a:ext cx="7290000" cy="14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DF12E6-096A-1567-1D0A-2E9B0D0C5E6A}"/>
                  </a:ext>
                </a:extLst>
              </p14:cNvPr>
              <p14:cNvContentPartPr/>
              <p14:nvPr/>
            </p14:nvContentPartPr>
            <p14:xfrm>
              <a:off x="2833920" y="3123000"/>
              <a:ext cx="7596000" cy="120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DF12E6-096A-1567-1D0A-2E9B0D0C5E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4560" y="3113640"/>
                <a:ext cx="7614720" cy="12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593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8A20-13F5-3041-714F-153511DC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chain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F6FC0-692E-CA78-12EA-FE138070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52EF31-F155-762A-7359-36FF928F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15" y="1690688"/>
            <a:ext cx="2749534" cy="3962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A861B5-7AFA-84B5-16E2-A0D2E2AD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284" y="1825625"/>
            <a:ext cx="2749534" cy="3962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450217-E00E-09BA-0823-23EEF8F5B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113" y="1825625"/>
            <a:ext cx="2828789" cy="40785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05B407-C87A-1AFF-5EA6-71C94D045BAA}"/>
              </a:ext>
            </a:extLst>
          </p:cNvPr>
          <p:cNvSpPr txBox="1"/>
          <p:nvPr/>
        </p:nvSpPr>
        <p:spPr>
          <a:xfrm>
            <a:off x="684153" y="5855917"/>
            <a:ext cx="2828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0766666454421212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91E68B-3F49-5C7D-D032-BABE96B7FF26}"/>
              </a:ext>
            </a:extLst>
          </p:cNvPr>
          <p:cNvSpPr txBox="1"/>
          <p:nvPr/>
        </p:nvSpPr>
        <p:spPr>
          <a:xfrm>
            <a:off x="4214243" y="5870827"/>
            <a:ext cx="2749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7666664544212120</a:t>
            </a:r>
            <a:endParaRPr lang="en-I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B68EA-D309-0FBB-656A-471CC900BE83}"/>
              </a:ext>
            </a:extLst>
          </p:cNvPr>
          <p:cNvSpPr txBox="1"/>
          <p:nvPr/>
        </p:nvSpPr>
        <p:spPr>
          <a:xfrm>
            <a:off x="7665079" y="5855917"/>
            <a:ext cx="2828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6666645442121207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935BF-F2D6-3BDA-9C6E-5775DAA1D45D}"/>
              </a:ext>
            </a:extLst>
          </p:cNvPr>
          <p:cNvSpPr txBox="1"/>
          <p:nvPr/>
        </p:nvSpPr>
        <p:spPr>
          <a:xfrm>
            <a:off x="7209890" y="131567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Form integer of minimum/ maximum magnitude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5737BF-5EDA-D26F-7851-FA77CD386E82}"/>
                  </a:ext>
                </a:extLst>
              </p14:cNvPr>
              <p14:cNvContentPartPr/>
              <p14:nvPr/>
            </p14:nvContentPartPr>
            <p14:xfrm>
              <a:off x="441360" y="1514160"/>
              <a:ext cx="10328760" cy="517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5737BF-5EDA-D26F-7851-FA77CD386E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000" y="1504800"/>
                <a:ext cx="10347480" cy="519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016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8A20-13F5-3041-714F-153511DC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chain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F6FC0-692E-CA78-12EA-FE138070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52EF31-F155-762A-7359-36FF928F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15" y="1690688"/>
            <a:ext cx="2749534" cy="3962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A861B5-7AFA-84B5-16E2-A0D2E2AD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284" y="1825625"/>
            <a:ext cx="2749534" cy="3962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450217-E00E-09BA-0823-23EEF8F5B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113" y="1825625"/>
            <a:ext cx="2828789" cy="40785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05B407-C87A-1AFF-5EA6-71C94D045BAA}"/>
              </a:ext>
            </a:extLst>
          </p:cNvPr>
          <p:cNvSpPr txBox="1"/>
          <p:nvPr/>
        </p:nvSpPr>
        <p:spPr>
          <a:xfrm>
            <a:off x="684153" y="5855917"/>
            <a:ext cx="2828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0766666454421212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91E68B-3F49-5C7D-D032-BABE96B7FF26}"/>
              </a:ext>
            </a:extLst>
          </p:cNvPr>
          <p:cNvSpPr txBox="1"/>
          <p:nvPr/>
        </p:nvSpPr>
        <p:spPr>
          <a:xfrm>
            <a:off x="4214243" y="5870827"/>
            <a:ext cx="2749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7666664544212120</a:t>
            </a:r>
            <a:endParaRPr lang="en-I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B68EA-D309-0FBB-656A-471CC900BE83}"/>
              </a:ext>
            </a:extLst>
          </p:cNvPr>
          <p:cNvSpPr txBox="1"/>
          <p:nvPr/>
        </p:nvSpPr>
        <p:spPr>
          <a:xfrm>
            <a:off x="7665079" y="5855917"/>
            <a:ext cx="2828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6666645442121207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935BF-F2D6-3BDA-9C6E-5775DAA1D45D}"/>
              </a:ext>
            </a:extLst>
          </p:cNvPr>
          <p:cNvSpPr txBox="1"/>
          <p:nvPr/>
        </p:nvSpPr>
        <p:spPr>
          <a:xfrm>
            <a:off x="7209890" y="131567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Form integer of minimum/ maximum magnitude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D9AFC2-68F0-B496-9E81-429E67B06AA5}"/>
                  </a:ext>
                </a:extLst>
              </p14:cNvPr>
              <p14:cNvContentPartPr/>
              <p14:nvPr/>
            </p14:nvContentPartPr>
            <p14:xfrm>
              <a:off x="531000" y="1527840"/>
              <a:ext cx="10204920" cy="530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D9AFC2-68F0-B496-9E81-429E67B06A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640" y="1518480"/>
                <a:ext cx="10223640" cy="53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96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2E39-F5D6-CB2E-641C-1C2AF174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BDC4-17B6-E1C6-98C5-3312473CE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6" name="Picture 4" descr="Supervised Machine learning - Javatpoint">
            <a:extLst>
              <a:ext uri="{FF2B5EF4-FFF2-40B4-BE49-F238E27FC236}">
                <a16:creationId xmlns:a16="http://schemas.microsoft.com/office/drawing/2014/main" id="{B03530C3-27EB-7171-D0E0-A5285919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56" y="1947241"/>
            <a:ext cx="7793934" cy="389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92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02ED-2958-0BB9-5502-29B41276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Codes –Invariant to translation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5662-0191-BF59-037C-28C8DB79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same starting point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06AFE02-1EA4-5BFC-86F7-5FD558279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267618"/>
              </p:ext>
            </p:extLst>
          </p:nvPr>
        </p:nvGraphicFramePr>
        <p:xfrm>
          <a:off x="4282041" y="2358124"/>
          <a:ext cx="3824270" cy="3401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641680" imgH="2349360" progId="PBrush">
                  <p:embed/>
                </p:oleObj>
              </mc:Choice>
              <mc:Fallback>
                <p:oleObj name="Bitmap Image" r:id="rId2" imgW="2641680" imgH="23493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06AFE02-1EA4-5BFC-86F7-5FD5582793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82041" y="2358124"/>
                        <a:ext cx="3824270" cy="3401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87F3205-BBE6-77F4-26C3-6D5E25F81F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84"/>
          <a:stretch/>
        </p:blipFill>
        <p:spPr>
          <a:xfrm>
            <a:off x="967285" y="2287959"/>
            <a:ext cx="2974786" cy="3541724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0006321-CCD0-DDE0-0CD3-8643E762BB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158228"/>
              </p:ext>
            </p:extLst>
          </p:nvPr>
        </p:nvGraphicFramePr>
        <p:xfrm>
          <a:off x="8249931" y="2287959"/>
          <a:ext cx="3626545" cy="3401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863800" imgH="2685960" progId="PBrush">
                  <p:embed/>
                </p:oleObj>
              </mc:Choice>
              <mc:Fallback>
                <p:oleObj name="Bitmap Image" r:id="rId5" imgW="2863800" imgH="268596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0006321-CCD0-DDE0-0CD3-8643E762BB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9931" y="2287959"/>
                        <a:ext cx="3626545" cy="3401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832A66-DBFC-BDBF-61AA-03F0590EB251}"/>
              </a:ext>
            </a:extLst>
          </p:cNvPr>
          <p:cNvSpPr txBox="1"/>
          <p:nvPr/>
        </p:nvSpPr>
        <p:spPr>
          <a:xfrm>
            <a:off x="2723927" y="5788471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chain code 7666664544212120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76CD7-7308-89A2-5C72-AC24FC8EE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8534" y="102739"/>
            <a:ext cx="1739989" cy="18352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C2A964-A1F5-2AA0-3723-F2D14DE0997F}"/>
                  </a:ext>
                </a:extLst>
              </p14:cNvPr>
              <p14:cNvContentPartPr/>
              <p14:nvPr/>
            </p14:nvContentPartPr>
            <p14:xfrm>
              <a:off x="1131120" y="1183680"/>
              <a:ext cx="10511640" cy="4907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C2A964-A1F5-2AA0-3723-F2D14DE099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1760" y="1174320"/>
                <a:ext cx="10530360" cy="49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937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5FF8-3759-585E-DE14-11454FBC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Codes and rotation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B71EB-99FE-D882-4162-473632E2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CDBAF-EDA7-08AC-BA9E-C63D8B060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84"/>
          <a:stretch/>
        </p:blipFill>
        <p:spPr>
          <a:xfrm>
            <a:off x="926188" y="1701618"/>
            <a:ext cx="2974786" cy="3541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357208-9344-3635-1B84-2F74B5358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534" y="-20549"/>
            <a:ext cx="1739989" cy="1835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768E1-2143-3978-40E3-028AC13AB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84"/>
          <a:stretch/>
        </p:blipFill>
        <p:spPr>
          <a:xfrm rot="10800000">
            <a:off x="6064969" y="1825625"/>
            <a:ext cx="2974786" cy="3541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F97985-6054-8600-855E-7395137E11A0}"/>
              </a:ext>
            </a:extLst>
          </p:cNvPr>
          <p:cNvSpPr txBox="1"/>
          <p:nvPr/>
        </p:nvSpPr>
        <p:spPr>
          <a:xfrm>
            <a:off x="627998" y="5274237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chain code 0766666454421212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E799F-F465-07CD-D0BD-C6AF3BE1E4BE}"/>
              </a:ext>
            </a:extLst>
          </p:cNvPr>
          <p:cNvSpPr txBox="1"/>
          <p:nvPr/>
        </p:nvSpPr>
        <p:spPr>
          <a:xfrm>
            <a:off x="6094288" y="5243342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chain code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516FEB-F4E9-74B6-43A1-03E0EBD0240B}"/>
              </a:ext>
            </a:extLst>
          </p:cNvPr>
          <p:cNvCxnSpPr/>
          <p:nvPr/>
        </p:nvCxnSpPr>
        <p:spPr>
          <a:xfrm>
            <a:off x="3976099" y="3626778"/>
            <a:ext cx="2239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167CAB-201A-02D8-5478-A969332F4959}"/>
                  </a:ext>
                </a:extLst>
              </p14:cNvPr>
              <p14:cNvContentPartPr/>
              <p14:nvPr/>
            </p14:nvContentPartPr>
            <p14:xfrm>
              <a:off x="1902240" y="846720"/>
              <a:ext cx="9757080" cy="5804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167CAB-201A-02D8-5478-A969332F49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2880" y="837360"/>
                <a:ext cx="9775800" cy="58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5188129-1F06-9E3B-9AD3-90E73C23446B}"/>
                  </a:ext>
                </a:extLst>
              </p14:cNvPr>
              <p14:cNvContentPartPr/>
              <p14:nvPr/>
            </p14:nvContentPartPr>
            <p14:xfrm>
              <a:off x="5938560" y="5812920"/>
              <a:ext cx="5562720" cy="844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5188129-1F06-9E3B-9AD3-90E73C2344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29200" y="5803560"/>
                <a:ext cx="5581440" cy="86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600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ACD5-292C-C35C-F888-915C6A6F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177D-9B6B-4118-DEBF-92835B91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Codes depend upon starting points</a:t>
            </a:r>
          </a:p>
          <a:p>
            <a:r>
              <a:rPr lang="en-US" dirty="0"/>
              <a:t>Chain Code are not affected by translations provided the starting point is fixed</a:t>
            </a:r>
          </a:p>
          <a:p>
            <a:r>
              <a:rPr lang="en-US" dirty="0"/>
              <a:t>They change if the object is rotated…</a:t>
            </a:r>
          </a:p>
          <a:p>
            <a:r>
              <a:rPr lang="en-US" dirty="0"/>
              <a:t>Then how to write a robust feature.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074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62A1-EBB0-CAE6-9C2A-A86082EF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Normalized chain codes?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46A2-BC26-6EEC-C0CA-F08A1AEE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code can be normalized with respect to the starting point by a straightforward procedure: </a:t>
            </a:r>
          </a:p>
          <a:p>
            <a:r>
              <a:rPr lang="en-US" dirty="0"/>
              <a:t>We simply treat the chain code as a circular sequence of direction numbers and redefine the starting point so that the resulting sequence of numbers forms an integer of minimum magnitude.</a:t>
            </a:r>
          </a:p>
          <a:p>
            <a:endParaRPr lang="en-US" dirty="0"/>
          </a:p>
          <a:p>
            <a:r>
              <a:rPr lang="en-US" b="1" dirty="0"/>
              <a:t>We can normalize also for rotation </a:t>
            </a:r>
            <a:r>
              <a:rPr lang="en-US" dirty="0"/>
              <a:t>(in angles that are integer multiples of the directions) by using the first difference of the chain code instead of the code itself.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D67FE5-AD4A-0B26-5FB7-16F9006184DB}"/>
                  </a:ext>
                </a:extLst>
              </p14:cNvPr>
              <p14:cNvContentPartPr/>
              <p14:nvPr/>
            </p14:nvContentPartPr>
            <p14:xfrm>
              <a:off x="800280" y="2770560"/>
              <a:ext cx="8583480" cy="301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D67FE5-AD4A-0B26-5FB7-16F9006184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920" y="2761200"/>
                <a:ext cx="8602200" cy="30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223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304A-0451-284C-C5D9-79F1E15C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Normalized chain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9F03-D48C-87ED-0ABA-BF0B33C1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91" y="1437133"/>
            <a:ext cx="10515600" cy="4351338"/>
          </a:xfrm>
        </p:spPr>
        <p:txBody>
          <a:bodyPr/>
          <a:lstStyle/>
          <a:p>
            <a:r>
              <a:rPr lang="en-US" dirty="0"/>
              <a:t>First Difference of chain code:</a:t>
            </a:r>
          </a:p>
          <a:p>
            <a:pPr marL="0" indent="0">
              <a:buNone/>
            </a:pPr>
            <a:r>
              <a:rPr lang="en-US" dirty="0"/>
              <a:t>This difference is obtained by counting the number of direction changes (in a counterclockwise direction) that separate two adjacent elements of the code.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DAE37-D978-52D8-FC3D-5CF1169EF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974" y="2896878"/>
            <a:ext cx="2750485" cy="3961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44C9F7-B2D7-1450-A570-D7A02EE53528}"/>
              </a:ext>
            </a:extLst>
          </p:cNvPr>
          <p:cNvSpPr txBox="1"/>
          <p:nvPr/>
        </p:nvSpPr>
        <p:spPr>
          <a:xfrm>
            <a:off x="538956" y="3867203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chain code    0 7 6 6 6 6 6 4 5 4 4 2 1 2 1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2E20C-3243-1726-6F9C-1B3E6490D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534" y="0"/>
            <a:ext cx="1739989" cy="18352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0207B1-2AEE-6D8C-BAD6-E6EB8DA549D8}"/>
                  </a:ext>
                </a:extLst>
              </p14:cNvPr>
              <p14:cNvContentPartPr/>
              <p14:nvPr/>
            </p14:nvContentPartPr>
            <p14:xfrm>
              <a:off x="6680520" y="434052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0207B1-2AEE-6D8C-BAD6-E6EB8DA549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1160" y="43311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D49ED4-4A82-CD72-9894-7AB20DF00909}"/>
                  </a:ext>
                </a:extLst>
              </p14:cNvPr>
              <p14:cNvContentPartPr/>
              <p14:nvPr/>
            </p14:nvContentPartPr>
            <p14:xfrm>
              <a:off x="682560" y="249120"/>
              <a:ext cx="10689480" cy="444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D49ED4-4A82-CD72-9894-7AB20DF009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200" y="239760"/>
                <a:ext cx="10708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3BB2AA-52EE-A61A-211C-E4C318A47385}"/>
                  </a:ext>
                </a:extLst>
              </p14:cNvPr>
              <p14:cNvContentPartPr/>
              <p14:nvPr/>
            </p14:nvContentPartPr>
            <p14:xfrm>
              <a:off x="861840" y="319320"/>
              <a:ext cx="10737000" cy="616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3BB2AA-52EE-A61A-211C-E4C318A473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480" y="309960"/>
                <a:ext cx="10755720" cy="618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43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304A-0451-284C-C5D9-79F1E15C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Normalized chain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9F03-D48C-87ED-0ABA-BF0B33C1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91" y="1437133"/>
            <a:ext cx="10515600" cy="4351338"/>
          </a:xfrm>
        </p:spPr>
        <p:txBody>
          <a:bodyPr/>
          <a:lstStyle/>
          <a:p>
            <a:r>
              <a:rPr lang="en-US" dirty="0"/>
              <a:t>First Difference of chain code:</a:t>
            </a:r>
          </a:p>
          <a:p>
            <a:pPr marL="0" indent="0">
              <a:buNone/>
            </a:pPr>
            <a:r>
              <a:rPr lang="en-US" dirty="0"/>
              <a:t>This difference is obtained by counting the number of direction changes (in a counterclockwise direction) that separate two adjacent elements of the code.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DAE37-D978-52D8-FC3D-5CF1169EF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974" y="2896878"/>
            <a:ext cx="2750485" cy="3961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44C9F7-B2D7-1450-A570-D7A02EE53528}"/>
              </a:ext>
            </a:extLst>
          </p:cNvPr>
          <p:cNvSpPr txBox="1"/>
          <p:nvPr/>
        </p:nvSpPr>
        <p:spPr>
          <a:xfrm>
            <a:off x="538956" y="3867203"/>
            <a:ext cx="6097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chain code    0 7 6 6 6 6 6  4 5 4 4 2 1 2 1 2</a:t>
            </a:r>
          </a:p>
          <a:p>
            <a:r>
              <a:rPr lang="en-IN" sz="2400" dirty="0"/>
              <a:t> chain code       7 7 0 0 0 0  6 1 7 0 6 7 3 7 1</a:t>
            </a: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2E20C-3243-1726-6F9C-1B3E6490D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534" y="0"/>
            <a:ext cx="1739989" cy="18352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018B25-7DD9-B8E7-AE64-B67FBA15FECF}"/>
                  </a:ext>
                </a:extLst>
              </p14:cNvPr>
              <p14:cNvContentPartPr/>
              <p14:nvPr/>
            </p14:nvContentPartPr>
            <p14:xfrm>
              <a:off x="292680" y="3876840"/>
              <a:ext cx="5921280" cy="856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018B25-7DD9-B8E7-AE64-B67FBA15FE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320" y="3867480"/>
                <a:ext cx="5940000" cy="87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9774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304A-0451-284C-C5D9-79F1E15C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Normalized chain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9F03-D48C-87ED-0ABA-BF0B33C1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91" y="1437133"/>
            <a:ext cx="10515600" cy="4351338"/>
          </a:xfrm>
        </p:spPr>
        <p:txBody>
          <a:bodyPr/>
          <a:lstStyle/>
          <a:p>
            <a:r>
              <a:rPr lang="en-US" dirty="0"/>
              <a:t>First Difference of chain code:</a:t>
            </a:r>
          </a:p>
          <a:p>
            <a:pPr marL="0" indent="0">
              <a:buNone/>
            </a:pPr>
            <a:r>
              <a:rPr lang="en-US" dirty="0"/>
              <a:t>This difference is obtained by counting the number of direction changes (in a counterclockwise direction) that separate two adjacent elements of the code.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DAE37-D978-52D8-FC3D-5CF1169EF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974" y="2937975"/>
            <a:ext cx="2750485" cy="3961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44C9F7-B2D7-1450-A570-D7A02EE53528}"/>
              </a:ext>
            </a:extLst>
          </p:cNvPr>
          <p:cNvSpPr txBox="1"/>
          <p:nvPr/>
        </p:nvSpPr>
        <p:spPr>
          <a:xfrm>
            <a:off x="538956" y="3867203"/>
            <a:ext cx="6097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chain code    0 7 6 6 6 6 6  4 5 4 4 2 1 2 1 2</a:t>
            </a:r>
          </a:p>
          <a:p>
            <a:r>
              <a:rPr lang="en-IN" sz="2400" dirty="0"/>
              <a:t> chain code     </a:t>
            </a:r>
            <a:r>
              <a:rPr lang="en-IN" sz="2400" dirty="0">
                <a:solidFill>
                  <a:srgbClr val="FF0000"/>
                </a:solidFill>
              </a:rPr>
              <a:t>6</a:t>
            </a:r>
            <a:r>
              <a:rPr lang="en-IN" sz="2400" dirty="0"/>
              <a:t> 7 7 0 0 0 0  6 1 7 0 6 7 3 7 1</a:t>
            </a: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2E20C-3243-1726-6F9C-1B3E6490D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534" y="0"/>
            <a:ext cx="1739989" cy="1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14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5FF8-3759-585E-DE14-11454FBC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Codes and rotation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B71EB-99FE-D882-4162-473632E2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CDBAF-EDA7-08AC-BA9E-C63D8B060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84"/>
          <a:stretch/>
        </p:blipFill>
        <p:spPr>
          <a:xfrm>
            <a:off x="926188" y="1701618"/>
            <a:ext cx="2974786" cy="3541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357208-9344-3635-1B84-2F74B5358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534" y="-20549"/>
            <a:ext cx="1739989" cy="1835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768E1-2143-3978-40E3-028AC13AB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84"/>
          <a:stretch/>
        </p:blipFill>
        <p:spPr>
          <a:xfrm rot="10800000">
            <a:off x="6064969" y="1825625"/>
            <a:ext cx="2974786" cy="3541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F97985-6054-8600-855E-7395137E11A0}"/>
              </a:ext>
            </a:extLst>
          </p:cNvPr>
          <p:cNvSpPr txBox="1"/>
          <p:nvPr/>
        </p:nvSpPr>
        <p:spPr>
          <a:xfrm>
            <a:off x="627998" y="5274237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chain </a:t>
            </a:r>
            <a:r>
              <a:rPr lang="en-IN" sz="2400" dirty="0" err="1"/>
              <a:t>ccode</a:t>
            </a:r>
            <a:r>
              <a:rPr lang="en-IN" sz="24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E799F-F465-07CD-D0BD-C6AF3BE1E4BE}"/>
              </a:ext>
            </a:extLst>
          </p:cNvPr>
          <p:cNvSpPr txBox="1"/>
          <p:nvPr/>
        </p:nvSpPr>
        <p:spPr>
          <a:xfrm>
            <a:off x="6094288" y="5243342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chain code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516FEB-F4E9-74B6-43A1-03E0EBD0240B}"/>
              </a:ext>
            </a:extLst>
          </p:cNvPr>
          <p:cNvCxnSpPr/>
          <p:nvPr/>
        </p:nvCxnSpPr>
        <p:spPr>
          <a:xfrm>
            <a:off x="3976099" y="3626778"/>
            <a:ext cx="2239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7839438-6E0E-7FBC-F7AE-75F0CE5666E0}"/>
                  </a:ext>
                </a:extLst>
              </p14:cNvPr>
              <p14:cNvContentPartPr/>
              <p14:nvPr/>
            </p14:nvContentPartPr>
            <p14:xfrm>
              <a:off x="907560" y="344160"/>
              <a:ext cx="11028600" cy="6116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7839438-6E0E-7FBC-F7AE-75F0CE5666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200" y="334800"/>
                <a:ext cx="11047320" cy="61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1A1476D-E89F-1765-F08A-7CE48A652E9C}"/>
                  </a:ext>
                </a:extLst>
              </p14:cNvPr>
              <p14:cNvContentPartPr/>
              <p14:nvPr/>
            </p14:nvContentPartPr>
            <p14:xfrm>
              <a:off x="1135440" y="5371560"/>
              <a:ext cx="1935360" cy="1190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1A1476D-E89F-1765-F08A-7CE48A652E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6080" y="5362200"/>
                <a:ext cx="1954080" cy="12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22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D99B-E21D-992B-51D2-39CC72FD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3337-0E46-D511-035E-A8967E44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BE894-8CD8-1857-AF65-E442C1557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1" y="40172"/>
            <a:ext cx="2750485" cy="396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43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CAAF-3C40-EF74-77F1-168B2E42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freeman chain code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33C276F-2A8B-5D18-FD12-95B7311C2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9882" y="3979965"/>
            <a:ext cx="1886047" cy="189239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EEE69-200C-7722-EC15-25D99BAC7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71" y="1838326"/>
            <a:ext cx="1930499" cy="1987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9CCAF-CB81-A8D4-D4AD-AA9B1978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52" y="1901829"/>
            <a:ext cx="1911448" cy="1911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68E7F-2523-D7A1-35A2-DA44955D5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882" y="1901829"/>
            <a:ext cx="1949550" cy="1924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A4C600-BCBD-9238-3B50-109A1BCCE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0171" y="3960915"/>
            <a:ext cx="1930499" cy="1930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45A0C5-660C-575F-6D9C-9E1C3C3827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9665"/>
          <a:stretch/>
        </p:blipFill>
        <p:spPr>
          <a:xfrm>
            <a:off x="4184553" y="3935371"/>
            <a:ext cx="1911448" cy="19114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AD3D2E-FC59-1F65-6B98-5246306EE3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0752" y="110284"/>
            <a:ext cx="1739989" cy="18352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390F35-A694-F900-B4C9-C8D5E3687F1D}"/>
                  </a:ext>
                </a:extLst>
              </p14:cNvPr>
              <p14:cNvContentPartPr/>
              <p14:nvPr/>
            </p14:nvContentPartPr>
            <p14:xfrm>
              <a:off x="1467720" y="1314000"/>
              <a:ext cx="8473680" cy="4715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390F35-A694-F900-B4C9-C8D5E3687F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58360" y="1304640"/>
                <a:ext cx="8492400" cy="47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619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A30A-F73C-5662-E08C-4F3668E4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6C03-F9CA-B015-DD63-C20FDCD7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100" name="Picture 4" descr="Supervised, Unsupervised, And Semi-Supervised Learning With Real-Life  Usecase">
            <a:extLst>
              <a:ext uri="{FF2B5EF4-FFF2-40B4-BE49-F238E27FC236}">
                <a16:creationId xmlns:a16="http://schemas.microsoft.com/office/drawing/2014/main" id="{AF6FDE2F-2EB8-68A3-966C-91919CB09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12"/>
          <a:stretch/>
        </p:blipFill>
        <p:spPr bwMode="auto">
          <a:xfrm>
            <a:off x="0" y="1934816"/>
            <a:ext cx="12192000" cy="492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099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9329-4576-25FF-D7F9-6B56BAFC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freeman chain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B81F4-C998-3E04-8580-0B2D18D09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simplified boundary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048529F-9364-E26D-4337-DBF40B92B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438" y="2383602"/>
            <a:ext cx="1739989" cy="18352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6C91483-C8C9-93C0-A3FE-A1D90E2FD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65"/>
          <a:stretch/>
        </p:blipFill>
        <p:spPr>
          <a:xfrm>
            <a:off x="4161034" y="2462143"/>
            <a:ext cx="3147544" cy="31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24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80D2-B7FD-AD2B-BB74-E75757EF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SHAPE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2E5B-2D71-50CA-DCBD-EBB389BA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shape number of a Freeman chain-coded boundary is defined as the </a:t>
            </a:r>
            <a:r>
              <a:rPr lang="en-US" b="1" dirty="0">
                <a:solidFill>
                  <a:srgbClr val="FF0000"/>
                </a:solidFill>
              </a:rPr>
              <a:t>first difference of smallest magnitude</a:t>
            </a:r>
            <a:r>
              <a:rPr lang="en-US" dirty="0"/>
              <a:t>. </a:t>
            </a:r>
          </a:p>
          <a:p>
            <a:r>
              <a:rPr lang="en-US" dirty="0"/>
              <a:t>Again rearranged to form  smallest magnitude number using </a:t>
            </a:r>
            <a:r>
              <a:rPr lang="en-US" b="1" dirty="0">
                <a:solidFill>
                  <a:srgbClr val="FF0000"/>
                </a:solidFill>
              </a:rPr>
              <a:t>circular shift</a:t>
            </a:r>
          </a:p>
          <a:p>
            <a:r>
              <a:rPr lang="en-US" dirty="0"/>
              <a:t>The order, n, of a shape number is defined as the number of digits in its representation. </a:t>
            </a:r>
          </a:p>
          <a:p>
            <a:r>
              <a:rPr lang="en-US" dirty="0"/>
              <a:t>Moreover, n is even for a closed boundary, and its value limits the number of possible different shapes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844506-A7DB-6C59-5CBC-54A0A8FC304B}"/>
                  </a:ext>
                </a:extLst>
              </p14:cNvPr>
              <p14:cNvContentPartPr/>
              <p14:nvPr/>
            </p14:nvContentPartPr>
            <p14:xfrm>
              <a:off x="1601640" y="2539080"/>
              <a:ext cx="1738800" cy="15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844506-A7DB-6C59-5CBC-54A0A8FC30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2280" y="2529720"/>
                <a:ext cx="17575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E45A67-9B9B-CF32-A07D-42760104DA54}"/>
                  </a:ext>
                </a:extLst>
              </p14:cNvPr>
              <p14:cNvContentPartPr/>
              <p14:nvPr/>
            </p14:nvContentPartPr>
            <p14:xfrm>
              <a:off x="2434320" y="3583440"/>
              <a:ext cx="4039920" cy="1336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E45A67-9B9B-CF32-A07D-42760104DA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4960" y="3574080"/>
                <a:ext cx="4058640" cy="13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582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2848-2565-6510-0481-8093A8E7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3542-FB1C-BF23-66E8-B580AD8D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connectivity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67848-2812-600E-7159-416254A33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79" y="2654896"/>
            <a:ext cx="7136572" cy="3232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07B623-78E1-CD70-776C-43E79EE5E0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6518"/>
          <a:stretch/>
        </p:blipFill>
        <p:spPr>
          <a:xfrm>
            <a:off x="9478693" y="2525855"/>
            <a:ext cx="1832474" cy="18062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106804-CCB6-5666-3947-B25B20DC202B}"/>
                  </a:ext>
                </a:extLst>
              </p14:cNvPr>
              <p14:cNvContentPartPr/>
              <p14:nvPr/>
            </p14:nvContentPartPr>
            <p14:xfrm>
              <a:off x="6030720" y="4761720"/>
              <a:ext cx="5467320" cy="1272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106804-CCB6-5666-3947-B25B20DC20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1360" y="4752360"/>
                <a:ext cx="5486040" cy="12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C713D5-6CC3-126D-3FB8-B7E68D8399C7}"/>
                  </a:ext>
                </a:extLst>
              </p14:cNvPr>
              <p14:cNvContentPartPr/>
              <p14:nvPr/>
            </p14:nvContentPartPr>
            <p14:xfrm>
              <a:off x="29880" y="820080"/>
              <a:ext cx="11354040" cy="599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C713D5-6CC3-126D-3FB8-B7E68D8399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20" y="810720"/>
                <a:ext cx="11372760" cy="601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06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C26C-314C-728D-809D-53CECD03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EF9DF-12D9-B246-1725-B3ED2C152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Pattern recognition system should recognize familiar patterns quickly and accurate</a:t>
            </a: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Feature can be defined as any distinctive aspect, quality or characteristic which, may be symbolic (i.e., color) or numeric (i.e., height).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combination of d features is represented as a d-dimensional column vector called a feature vector. The d-dimensional space defined by the feature vector is called feature space.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998B5E-0305-B168-D69B-CDBC278756DB}"/>
                  </a:ext>
                </a:extLst>
              </p14:cNvPr>
              <p14:cNvContentPartPr/>
              <p14:nvPr/>
            </p14:nvContentPartPr>
            <p14:xfrm>
              <a:off x="1266840" y="2588400"/>
              <a:ext cx="10146960" cy="414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998B5E-0305-B168-D69B-CDBC278756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480" y="2579040"/>
                <a:ext cx="10165680" cy="416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085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04F6-FB41-B283-C3EB-D0CD763A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4FF5-6AB2-1DDD-4BD1-F848C3CA1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ADC92-7F24-9E9D-2A26-17BAEA22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1" y="1542291"/>
            <a:ext cx="9274650" cy="49180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1A9A03-618E-9052-2BBB-6C3BECCA302B}"/>
                  </a:ext>
                </a:extLst>
              </p14:cNvPr>
              <p14:cNvContentPartPr/>
              <p14:nvPr/>
            </p14:nvContentPartPr>
            <p14:xfrm>
              <a:off x="1325880" y="1443600"/>
              <a:ext cx="7402680" cy="443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1A9A03-618E-9052-2BBB-6C3BECCA30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6520" y="1434240"/>
                <a:ext cx="7421400" cy="444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63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1CBC-BF0A-5AEB-9485-15CEDB3B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CB90-E061-565C-41D9-B149BF7A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the features are obtained from Shape and Region</a:t>
            </a:r>
          </a:p>
          <a:p>
            <a:r>
              <a:rPr lang="en-US" dirty="0"/>
              <a:t>Boundary: </a:t>
            </a:r>
          </a:p>
          <a:p>
            <a:r>
              <a:rPr lang="en-US" dirty="0"/>
              <a:t>The shape of the object</a:t>
            </a:r>
          </a:p>
          <a:p>
            <a:r>
              <a:rPr lang="en-US" dirty="0"/>
              <a:t>Region: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Area/perimeter covered</a:t>
            </a:r>
          </a:p>
          <a:p>
            <a:r>
              <a:rPr lang="en-US" dirty="0"/>
              <a:t>Texture 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18C708-80C6-CB1A-B291-8DA780286449}"/>
                  </a:ext>
                </a:extLst>
              </p14:cNvPr>
              <p14:cNvContentPartPr/>
              <p14:nvPr/>
            </p14:nvContentPartPr>
            <p14:xfrm>
              <a:off x="1403640" y="2185200"/>
              <a:ext cx="7221240" cy="313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18C708-80C6-CB1A-B291-8DA7802864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4280" y="2175840"/>
                <a:ext cx="7239960" cy="31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520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318EB0-87F6-3FE2-8F46-6D095241A25B}"/>
              </a:ext>
            </a:extLst>
          </p:cNvPr>
          <p:cNvSpPr/>
          <p:nvPr/>
        </p:nvSpPr>
        <p:spPr>
          <a:xfrm>
            <a:off x="3750067" y="2415155"/>
            <a:ext cx="3503488" cy="3761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53B53-79B4-4DFB-FFC4-61AD9FCA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from shape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FF22-84CA-D1E0-028D-36492917D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Let the shape of an object be defined as a set of points linked a particular manner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CCB998-4D7C-D9D1-0E94-51983E71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16" y="2496984"/>
            <a:ext cx="3351990" cy="3598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B55E73-564F-D339-A513-BDEEB396E554}"/>
                  </a:ext>
                </a:extLst>
              </p14:cNvPr>
              <p14:cNvContentPartPr/>
              <p14:nvPr/>
            </p14:nvContentPartPr>
            <p14:xfrm>
              <a:off x="697680" y="1026720"/>
              <a:ext cx="11210400" cy="430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B55E73-564F-D339-A513-BDEEB396E5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320" y="1017360"/>
                <a:ext cx="11229120" cy="43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70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3B53-79B4-4DFB-FFC4-61AD9FCA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from shape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FF22-84CA-D1E0-028D-36492917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resample the boundary by selecting a larger grid spacing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CCB998-4D7C-D9D1-0E94-51983E71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24" y="2699486"/>
            <a:ext cx="3239573" cy="3477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E61124-5959-401A-85DC-BC9016C8F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109" y="2395766"/>
            <a:ext cx="3503488" cy="40849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6295AF-5948-5182-7EDF-C6C2F75FFECC}"/>
                  </a:ext>
                </a:extLst>
              </p14:cNvPr>
              <p14:cNvContentPartPr/>
              <p14:nvPr/>
            </p14:nvContentPartPr>
            <p14:xfrm>
              <a:off x="2274480" y="2333520"/>
              <a:ext cx="4231080" cy="1332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6295AF-5948-5182-7EDF-C6C2F75FFE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5120" y="2324160"/>
                <a:ext cx="4249800" cy="13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20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3B53-79B4-4DFB-FFC4-61AD9FCA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from shape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FF22-84CA-D1E0-028D-36492917D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81" y="1690688"/>
            <a:ext cx="10515600" cy="4351338"/>
          </a:xfrm>
        </p:spPr>
        <p:txBody>
          <a:bodyPr/>
          <a:lstStyle/>
          <a:p>
            <a:r>
              <a:rPr lang="en-US" dirty="0"/>
              <a:t>Then, as the boundary is traversed, a boundary point is assigned to a node of the coarser grid, depending on the proximity of the original boundary point to that node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41A822-E787-7038-5F1D-377D4454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945" y="2808453"/>
            <a:ext cx="6233901" cy="3777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37DD32-A6EF-0B93-67F5-E7CCAADB04E5}"/>
                  </a:ext>
                </a:extLst>
              </p14:cNvPr>
              <p14:cNvContentPartPr/>
              <p14:nvPr/>
            </p14:nvContentPartPr>
            <p14:xfrm>
              <a:off x="1447920" y="2003400"/>
              <a:ext cx="7880040" cy="440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37DD32-A6EF-0B93-67F5-E7CCAADB04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8560" y="1994040"/>
                <a:ext cx="7898760" cy="44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902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933</Words>
  <Application>Microsoft Office PowerPoint</Application>
  <PresentationFormat>Widescreen</PresentationFormat>
  <Paragraphs>111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Verdana</vt:lpstr>
      <vt:lpstr>Office Theme</vt:lpstr>
      <vt:lpstr>Bitmap Image</vt:lpstr>
      <vt:lpstr>Pattern Recognition</vt:lpstr>
      <vt:lpstr>Supervised Learning</vt:lpstr>
      <vt:lpstr>Unsupervised Learning</vt:lpstr>
      <vt:lpstr>Features</vt:lpstr>
      <vt:lpstr>Features</vt:lpstr>
      <vt:lpstr>Features</vt:lpstr>
      <vt:lpstr>Features from shape</vt:lpstr>
      <vt:lpstr>Features from shape</vt:lpstr>
      <vt:lpstr>Features from shape</vt:lpstr>
      <vt:lpstr>Chain Code Features</vt:lpstr>
      <vt:lpstr>Chain Codes</vt:lpstr>
      <vt:lpstr>Chain Codes</vt:lpstr>
      <vt:lpstr>Chain Codes (8 Connectivity)</vt:lpstr>
      <vt:lpstr>Chain Codes (8 Connectivity)</vt:lpstr>
      <vt:lpstr>Chain Codes (8 Connectivity)</vt:lpstr>
      <vt:lpstr>Chain Codes (8 Connectivity)</vt:lpstr>
      <vt:lpstr>Normalize chain code</vt:lpstr>
      <vt:lpstr>Normalize chain code</vt:lpstr>
      <vt:lpstr>Normalize chain code</vt:lpstr>
      <vt:lpstr>Chain Codes –Invariant to translation</vt:lpstr>
      <vt:lpstr>Chain Codes and rotation</vt:lpstr>
      <vt:lpstr>Properties</vt:lpstr>
      <vt:lpstr>How to write Normalized chain codes?</vt:lpstr>
      <vt:lpstr>Normalized chain codes</vt:lpstr>
      <vt:lpstr>Normalized chain codes</vt:lpstr>
      <vt:lpstr>Normalized chain codes</vt:lpstr>
      <vt:lpstr>Chain Codes and rotation</vt:lpstr>
      <vt:lpstr>PowerPoint Presentation</vt:lpstr>
      <vt:lpstr>Application of freeman chain code</vt:lpstr>
      <vt:lpstr>Application of freeman chain code</vt:lpstr>
      <vt:lpstr>SHAPE NUMBERS</vt:lpstr>
      <vt:lpstr>Shape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Harkeerat Kaur</dc:creator>
  <cp:lastModifiedBy>Harkeerat Kaur</cp:lastModifiedBy>
  <cp:revision>30</cp:revision>
  <dcterms:created xsi:type="dcterms:W3CDTF">2022-10-15T09:21:36Z</dcterms:created>
  <dcterms:modified xsi:type="dcterms:W3CDTF">2023-06-04T04:25:10Z</dcterms:modified>
</cp:coreProperties>
</file>