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5"/>
  </p:notesMasterIdLst>
  <p:sldIdLst>
    <p:sldId id="256" r:id="rId2"/>
    <p:sldId id="278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1AFB9-043D-44BB-B6CE-0655A6649C55}" v="340" dt="2024-05-16T22:22:25.235"/>
    <p1510:client id="{9D1E6F17-0B5A-4C0F-9286-2C2B96B71744}" v="186" dt="2024-05-17T02:39:2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58" autoAdjust="0"/>
    <p:restoredTop sz="96283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2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4A3C9-697E-4C8F-97C9-162BE6BB3A58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C212-3003-4A3F-83BD-35A04CAD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7184-5A7F-4513-BBF7-76C5B353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F84B-93BC-4DE0-80F6-800B83AC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CB792-26BF-4F7C-BF49-76E9986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0064-7019-4184-8C1C-E3061520336A}" type="datetime1">
              <a:rPr lang="en-US" smtClean="0"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8B61-F6BF-485A-90EC-632F27DB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0FA7-20C4-4093-AEE4-B81E1301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07F2-154B-44F7-AAF1-0442358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C133C-A8C6-465B-8A18-BAF5CD80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99D7-6E76-4072-A4AE-45F0F185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E49-0EEF-4603-82A7-BBCA4806885A}" type="datetime1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539A-CED3-495B-A712-E0F6D62F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4924-6C94-4B10-AC38-89ECF8A5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B5832-3589-4EDA-8B84-05B531CD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95AA-69FB-4746-9CD3-B90CD7150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2858-0258-486D-9373-0FC55DB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F4BD-FFA9-42B1-940B-F28A0679CCB2}" type="datetime1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1A28-CF63-4E4F-BF7A-A687738B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88CC-4484-4068-BEC6-103F3AC1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6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87291-6207-46FE-BDAB-FDA9AE5EEBB6}" type="datetime1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97758" y="1825625"/>
            <a:ext cx="5187792" cy="3765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7D3-1895-47BE-A91B-80455F4F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425-78D2-4301-A035-910B3CB3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1465-411A-4838-BBFD-13947BC7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7FB4-166E-497C-A6AA-3669034CC3BA}" type="datetime1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65BC-0F81-4C22-9900-8D1038D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4F60-56C9-466F-BEA1-8956768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54A4-F8D2-4069-9663-28038EA1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E9D7-49DB-4887-89BB-009A14A4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802E-BFE6-448D-B462-4D774CD5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8E5-507E-4526-982E-225A9682708A}" type="datetime1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3A7A-3574-43B7-9F30-0E9B332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0DC8-6DF9-4F54-8F2C-E183CA74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D4E-0BD1-4E09-BDCA-2BF2E8A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0F2F-8063-424D-B8FC-53AFE5E4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F852-9CA7-4661-9CA5-9C94291B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76FE-4BDE-4C36-8784-3295F556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03B9-ED52-4B67-8F1F-8127E6A5D72C}" type="datetime1">
              <a:rPr lang="en-US" smtClean="0"/>
              <a:t>6/6/24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E7D-3B4C-4E42-9226-4E13EFCF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AF63-9517-4560-8214-2DAD4B48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611-176F-4CE1-8591-B4F1DDC5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F7E0-662A-4717-B2A2-A4CCED71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FDD2-99F8-48B8-9A27-B472D83B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8033C-C13A-414D-B38B-9B579F0D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37026-008E-41B4-8E36-3319D66E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6BD68-C362-47CD-A32B-918A960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B979-2CA9-44F6-84FC-D868957CD79F}" type="datetime1">
              <a:rPr lang="en-US" smtClean="0"/>
              <a:t>6/6/24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5BA5A-7EC7-43C9-90E8-0F4BBCFC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7FC46-AAB1-41C3-B55E-2F753455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8F17-389A-4AF8-9417-A8C1977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1B083-DDC0-4E20-844E-01A953B0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F1C-299C-4C01-B513-6698B14E5156}" type="datetime1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3376-C097-4581-8879-02D27B32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C62C-B50B-479C-8D88-44267A58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5E50B-D27D-47CE-995F-15B15E5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5934-7609-4ECC-AD1E-0F97C3776248}" type="datetime1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BEEC-ACD9-4EE0-B8C7-E8294CD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4327-D36F-423C-B811-59C9C2C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693-3581-4F08-9CAC-CBF40B0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CFDB-B6E4-45E9-9A6F-53C1E026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F720-A3C8-4B62-8962-27700D51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00942-A5DC-43C8-AF8C-AC6FDABE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B89-C9A9-431D-BB2D-EBC25C45C9D5}" type="datetime1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438C0-9D16-49CF-ABE6-A0945AC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5F91-D4B1-445C-B382-7AE57BC8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6C8-C064-4AA7-AC3E-2B0DE04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98A7E-14DA-4B5B-8A08-515D3413F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B9B7D-30FE-430A-B867-00FC2F24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3D9EF-A9D7-4D92-8C77-EC429F8E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E67-8108-43AF-9D6C-66D1EAD40B7B}" type="datetime1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1180-561A-48E7-8748-EE53CDE2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3712-B294-4928-B975-CC516FB0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85D27-8E9B-4514-9ABD-B228FF2F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9360-A574-4195-A1D4-FEA37673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380-C681-4F1E-B4DE-29B6DD46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2E9B-3EA3-4085-BE79-548F2FC2B42C}" type="datetime1">
              <a:rPr lang="en-US" smtClean="0"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935A-B11F-46EA-B011-C081B240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FECC-87AD-4818-9D46-D6E2B48B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2A164-8AB6-42F8-9BD9-32585F988FCB}"/>
              </a:ext>
            </a:extLst>
          </p:cNvPr>
          <p:cNvSpPr/>
          <p:nvPr userDrawn="1"/>
        </p:nvSpPr>
        <p:spPr>
          <a:xfrm>
            <a:off x="120073" y="120073"/>
            <a:ext cx="11951854" cy="66014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5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08" y="4453414"/>
            <a:ext cx="11839700" cy="5500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B3073"/>
                </a:solidFill>
              </a:rPr>
              <a:t>Chris </a:t>
            </a:r>
            <a:r>
              <a:rPr lang="en-US" sz="2800" dirty="0" err="1">
                <a:solidFill>
                  <a:srgbClr val="1B3073"/>
                </a:solidFill>
              </a:rPr>
              <a:t>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50" y="5053578"/>
            <a:ext cx="10284032" cy="14102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dirty="0"/>
              <a:t>Carnegie Mellon University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sz="1800" dirty="0"/>
              <a:t>Mentors: Greg </a:t>
            </a:r>
            <a:r>
              <a:rPr lang="en-US" sz="1800" dirty="0" err="1"/>
              <a:t>Vetaw</a:t>
            </a:r>
            <a:r>
              <a:rPr lang="en-US" sz="1800" dirty="0"/>
              <a:t>, Glen Uehara, Professor Suren Jayasuriya, 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Professor Andreas </a:t>
            </a:r>
            <a:r>
              <a:rPr lang="en-US" sz="1800" dirty="0" err="1"/>
              <a:t>Spanias</a:t>
            </a:r>
            <a:endParaRPr lang="en-US" sz="1800" dirty="0">
              <a:ea typeface="Calibri"/>
              <a:cs typeface="Calibri"/>
            </a:endParaRPr>
          </a:p>
          <a:p>
            <a:pPr>
              <a:spcBef>
                <a:spcPts val="300"/>
              </a:spcBef>
            </a:pPr>
            <a:r>
              <a:rPr lang="en-US" sz="1200" dirty="0"/>
              <a:t> </a:t>
            </a:r>
          </a:p>
          <a:p>
            <a:pPr>
              <a:spcBef>
                <a:spcPts val="300"/>
              </a:spcBef>
            </a:pPr>
            <a:r>
              <a:rPr lang="en-US" sz="1600" kern="0" dirty="0">
                <a:solidFill>
                  <a:srgbClr val="292934"/>
                </a:solidFill>
              </a:rPr>
              <a:t>NSF Award 2349567 </a:t>
            </a:r>
          </a:p>
          <a:p>
            <a:pPr>
              <a:spcBef>
                <a:spcPts val="300"/>
              </a:spcBef>
            </a:pPr>
            <a:endParaRPr lang="en-US" sz="1600" kern="0" dirty="0">
              <a:solidFill>
                <a:srgbClr val="29293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068846-D243-4FA4-862F-96E0E76E295F}"/>
              </a:ext>
            </a:extLst>
          </p:cNvPr>
          <p:cNvSpPr txBox="1">
            <a:spLocks/>
          </p:cNvSpPr>
          <p:nvPr/>
        </p:nvSpPr>
        <p:spPr>
          <a:xfrm>
            <a:off x="180908" y="3278225"/>
            <a:ext cx="11839700" cy="1142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QML REU 2024 – Week 4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6F9F-268C-452A-B7C9-31BC2E4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2199-303D-4FF1-8430-CC5A948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941" y="6227550"/>
            <a:ext cx="4984630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9D25E-B8F1-8536-7484-EAE9B9F9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931655" y="425135"/>
            <a:ext cx="6328690" cy="31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niversity Seal - The CMU Brand - Carnegie Mellon University">
            <a:extLst>
              <a:ext uri="{FF2B5EF4-FFF2-40B4-BE49-F238E27FC236}">
                <a16:creationId xmlns:a16="http://schemas.microsoft.com/office/drawing/2014/main" id="{D03FD81D-7479-86E2-A606-997F6125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69" y="4432064"/>
            <a:ext cx="2043213" cy="20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6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7990313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Week 4: Implementation, Debugging &amp;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3924F361-83C9-7A5B-5172-D03A546A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9" y="1233972"/>
            <a:ext cx="4185061" cy="1873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EBC556-53C4-1624-AE16-6C32120AAD94}"/>
              </a:ext>
            </a:extLst>
          </p:cNvPr>
          <p:cNvSpPr txBox="1"/>
          <p:nvPr/>
        </p:nvSpPr>
        <p:spPr>
          <a:xfrm>
            <a:off x="4834943" y="1986194"/>
            <a:ext cx="107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396C82-12D7-5CA3-B371-F84AEA442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769" y="1233972"/>
            <a:ext cx="2524554" cy="1993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508775-74AC-5BA9-41B5-E6FF60363AA3}"/>
              </a:ext>
            </a:extLst>
          </p:cNvPr>
          <p:cNvSpPr txBox="1"/>
          <p:nvPr/>
        </p:nvSpPr>
        <p:spPr>
          <a:xfrm>
            <a:off x="7992416" y="1986194"/>
            <a:ext cx="107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pic>
        <p:nvPicPr>
          <p:cNvPr id="14" name="Picture 13" descr="A close-up of a diagram&#10;&#10;Description automatically generated">
            <a:extLst>
              <a:ext uri="{FF2B5EF4-FFF2-40B4-BE49-F238E27FC236}">
                <a16:creationId xmlns:a16="http://schemas.microsoft.com/office/drawing/2014/main" id="{CCCF8E3F-478E-D8C6-5434-34D8FCDB3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952" y="598972"/>
            <a:ext cx="2476500" cy="127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6CF94E-F055-B356-BB6D-C605BD2A36E6}"/>
              </a:ext>
            </a:extLst>
          </p:cNvPr>
          <p:cNvSpPr txBox="1"/>
          <p:nvPr/>
        </p:nvSpPr>
        <p:spPr>
          <a:xfrm>
            <a:off x="503478" y="3904377"/>
            <a:ext cx="107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7FB901-545C-3C60-7B02-E7BE57C180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44"/>
          <a:stretch/>
        </p:blipFill>
        <p:spPr>
          <a:xfrm>
            <a:off x="8357408" y="2206121"/>
            <a:ext cx="3457513" cy="9011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A03DBF-05A6-C1AD-CF89-A9B0D8010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04" y="3403759"/>
            <a:ext cx="1778000" cy="173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469707-FBBC-DD33-FFB7-7BD7DC4CBB94}"/>
              </a:ext>
            </a:extLst>
          </p:cNvPr>
          <p:cNvSpPr txBox="1"/>
          <p:nvPr/>
        </p:nvSpPr>
        <p:spPr>
          <a:xfrm>
            <a:off x="2991454" y="3904377"/>
            <a:ext cx="107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F68B2E-0419-FDE4-9EFD-1E8CBAA9B233}"/>
              </a:ext>
            </a:extLst>
          </p:cNvPr>
          <p:cNvSpPr txBox="1"/>
          <p:nvPr/>
        </p:nvSpPr>
        <p:spPr>
          <a:xfrm>
            <a:off x="3551906" y="3904377"/>
            <a:ext cx="39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output!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E17BC-C47A-9817-A490-2BBD8C30DA28}"/>
              </a:ext>
            </a:extLst>
          </p:cNvPr>
          <p:cNvSpPr txBox="1"/>
          <p:nvPr/>
        </p:nvSpPr>
        <p:spPr>
          <a:xfrm>
            <a:off x="377079" y="5446693"/>
            <a:ext cx="2501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Sources: </a:t>
            </a:r>
          </a:p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</a:t>
            </a:r>
            <a:r>
              <a:rPr lang="en-US" sz="1400" dirty="0" err="1"/>
              <a:t>img</a:t>
            </a:r>
            <a:r>
              <a:rPr lang="en-US" sz="1400" dirty="0"/>
              <a:t> – Williams &amp; Brown et al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</a:t>
            </a:r>
            <a:r>
              <a:rPr lang="en-US" sz="1400" dirty="0" err="1"/>
              <a:t>img</a:t>
            </a:r>
            <a:r>
              <a:rPr lang="en-US" sz="1400" dirty="0"/>
              <a:t> – </a:t>
            </a:r>
            <a:r>
              <a:rPr lang="en-US" sz="1400" dirty="0" err="1"/>
              <a:t>Vetaw</a:t>
            </a:r>
            <a:r>
              <a:rPr lang="en-US" sz="1400" dirty="0"/>
              <a:t> et al</a:t>
            </a: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44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Goals for next week?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184" y="2807768"/>
            <a:ext cx="6410802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See if we can combine the VHN preprocessing layer with quantum feature extraction to get better results?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Explore plausibility of moving the VHN preprocessing layer to quantum</a:t>
            </a:r>
          </a:p>
          <a:p>
            <a:pPr marL="571500" lvl="1"/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041C13C-ECF1-6D44-A214-B2A56794EE4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14764</TotalTime>
  <Words>137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Chris Su</vt:lpstr>
      <vt:lpstr>Week 4: Implementation, Debugging &amp; Testing</vt:lpstr>
      <vt:lpstr>Goals for next week?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Su</cp:lastModifiedBy>
  <cp:revision>197</cp:revision>
  <dcterms:created xsi:type="dcterms:W3CDTF">2016-03-23T20:01:35Z</dcterms:created>
  <dcterms:modified xsi:type="dcterms:W3CDTF">2024-06-13T18:15:48Z</dcterms:modified>
</cp:coreProperties>
</file>