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1AFB9-043D-44BB-B6CE-0655A6649C55}" v="340" dt="2024-05-16T22:22:25.235"/>
    <p1510:client id="{9D1E6F17-0B5A-4C0F-9286-2C2B96B71744}" v="186" dt="2024-05-17T02:39:2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28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24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omas Asch" clId="Web-{9D1E6F17-0B5A-4C0F-9286-2C2B96B71744}"/>
    <pc:docChg chg="delSld modSld">
      <pc:chgData name="Benjamin Tomas Asch" userId="" providerId="" clId="Web-{9D1E6F17-0B5A-4C0F-9286-2C2B96B71744}" dt="2024-05-17T02:39:28.816" v="155" actId="20577"/>
      <pc:docMkLst>
        <pc:docMk/>
      </pc:docMkLst>
      <pc:sldChg chg="addSp delSp modSp">
        <pc:chgData name="Benjamin Tomas Asch" userId="" providerId="" clId="Web-{9D1E6F17-0B5A-4C0F-9286-2C2B96B71744}" dt="2024-05-17T02:37:24.516" v="104"/>
        <pc:sldMkLst>
          <pc:docMk/>
          <pc:sldMk cId="1606768173" sldId="256"/>
        </pc:sldMkLst>
        <pc:spChg chg="mod">
          <ac:chgData name="Benjamin Tomas Asch" userId="" providerId="" clId="Web-{9D1E6F17-0B5A-4C0F-9286-2C2B96B71744}" dt="2024-05-17T02:34:05.709" v="29" actId="20577"/>
          <ac:spMkLst>
            <pc:docMk/>
            <pc:sldMk cId="1606768173" sldId="256"/>
            <ac:spMk id="2" creationId="{00000000-0000-0000-0000-000000000000}"/>
          </ac:spMkLst>
        </pc:spChg>
        <pc:spChg chg="mod">
          <ac:chgData name="Benjamin Tomas Asch" userId="" providerId="" clId="Web-{9D1E6F17-0B5A-4C0F-9286-2C2B96B71744}" dt="2024-05-17T02:34:22.475" v="56" actId="20577"/>
          <ac:spMkLst>
            <pc:docMk/>
            <pc:sldMk cId="1606768173" sldId="256"/>
            <ac:spMk id="3" creationId="{00000000-0000-0000-0000-000000000000}"/>
          </ac:spMkLst>
        </pc:spChg>
        <pc:spChg chg="add mod">
          <ac:chgData name="Benjamin Tomas Asch" userId="" providerId="" clId="Web-{9D1E6F17-0B5A-4C0F-9286-2C2B96B71744}" dt="2024-05-17T02:37:22.328" v="103" actId="20577"/>
          <ac:spMkLst>
            <pc:docMk/>
            <pc:sldMk cId="1606768173" sldId="256"/>
            <ac:spMk id="7" creationId="{5DACA546-E527-E54B-8E9F-EAD77AD9188F}"/>
          </ac:spMkLst>
        </pc:spChg>
        <pc:picChg chg="del">
          <ac:chgData name="Benjamin Tomas Asch" userId="" providerId="" clId="Web-{9D1E6F17-0B5A-4C0F-9286-2C2B96B71744}" dt="2024-05-17T02:34:24.522" v="57"/>
          <ac:picMkLst>
            <pc:docMk/>
            <pc:sldMk cId="1606768173" sldId="256"/>
            <ac:picMk id="6" creationId="{0DCE640A-EEC3-48B8-65DD-5F06ABF06F04}"/>
          </ac:picMkLst>
        </pc:picChg>
        <pc:picChg chg="del">
          <ac:chgData name="Benjamin Tomas Asch" userId="" providerId="" clId="Web-{9D1E6F17-0B5A-4C0F-9286-2C2B96B71744}" dt="2024-05-17T02:37:24.516" v="104"/>
          <ac:picMkLst>
            <pc:docMk/>
            <pc:sldMk cId="1606768173" sldId="256"/>
            <ac:picMk id="8" creationId="{2842DD23-EE7A-2D63-4CFB-012FA3FCF5E2}"/>
          </ac:picMkLst>
        </pc:picChg>
      </pc:sldChg>
      <pc:sldChg chg="delSp modSp">
        <pc:chgData name="Benjamin Tomas Asch" userId="" providerId="" clId="Web-{9D1E6F17-0B5A-4C0F-9286-2C2B96B71744}" dt="2024-05-17T02:39:28.816" v="155" actId="20577"/>
        <pc:sldMkLst>
          <pc:docMk/>
          <pc:sldMk cId="1126443085" sldId="278"/>
        </pc:sldMkLst>
        <pc:spChg chg="mod">
          <ac:chgData name="Benjamin Tomas Asch" userId="" providerId="" clId="Web-{9D1E6F17-0B5A-4C0F-9286-2C2B96B71744}" dt="2024-05-17T02:39:28.816" v="155" actId="20577"/>
          <ac:spMkLst>
            <pc:docMk/>
            <pc:sldMk cId="1126443085" sldId="278"/>
            <ac:spMk id="4" creationId="{6657FF37-7665-4FCC-B631-23786A95764B}"/>
          </ac:spMkLst>
        </pc:spChg>
        <pc:picChg chg="del">
          <ac:chgData name="Benjamin Tomas Asch" userId="" providerId="" clId="Web-{9D1E6F17-0B5A-4C0F-9286-2C2B96B71744}" dt="2024-05-17T02:37:31.954" v="107"/>
          <ac:picMkLst>
            <pc:docMk/>
            <pc:sldMk cId="1126443085" sldId="278"/>
            <ac:picMk id="3" creationId="{24DEF199-EEFE-3ECF-9EF6-B37A1AE1B7AC}"/>
          </ac:picMkLst>
        </pc:picChg>
        <pc:picChg chg="del">
          <ac:chgData name="Benjamin Tomas Asch" userId="" providerId="" clId="Web-{9D1E6F17-0B5A-4C0F-9286-2C2B96B71744}" dt="2024-05-17T02:37:33.235" v="108"/>
          <ac:picMkLst>
            <pc:docMk/>
            <pc:sldMk cId="1126443085" sldId="278"/>
            <ac:picMk id="7" creationId="{B17B16FF-2AF3-F9AD-9417-1050AC5B77E8}"/>
          </ac:picMkLst>
        </pc:picChg>
        <pc:picChg chg="del">
          <ac:chgData name="Benjamin Tomas Asch" userId="" providerId="" clId="Web-{9D1E6F17-0B5A-4C0F-9286-2C2B96B71744}" dt="2024-05-17T02:37:30.688" v="106"/>
          <ac:picMkLst>
            <pc:docMk/>
            <pc:sldMk cId="1126443085" sldId="278"/>
            <ac:picMk id="8" creationId="{E2A0BE7C-7A0C-BC7D-F731-0946914358BC}"/>
          </ac:picMkLst>
        </pc:picChg>
      </pc:sldChg>
      <pc:sldChg chg="del">
        <pc:chgData name="Benjamin Tomas Asch" userId="" providerId="" clId="Web-{9D1E6F17-0B5A-4C0F-9286-2C2B96B71744}" dt="2024-05-17T02:37:27.766" v="105"/>
        <pc:sldMkLst>
          <pc:docMk/>
          <pc:sldMk cId="3236801267" sldId="279"/>
        </pc:sldMkLst>
      </pc:sldChg>
    </pc:docChg>
  </pc:docChgLst>
  <pc:docChgLst>
    <pc:chgData name="Benjamin Tomas Asch" clId="Web-{8EC1AFB9-043D-44BB-B6CE-0655A6649C55}"/>
    <pc:docChg chg="modSld">
      <pc:chgData name="Benjamin Tomas Asch" userId="" providerId="" clId="Web-{8EC1AFB9-043D-44BB-B6CE-0655A6649C55}" dt="2024-05-16T22:22:25.235" v="337" actId="1076"/>
      <pc:docMkLst>
        <pc:docMk/>
      </pc:docMkLst>
      <pc:sldChg chg="addSp delSp modSp">
        <pc:chgData name="Benjamin Tomas Asch" userId="" providerId="" clId="Web-{8EC1AFB9-043D-44BB-B6CE-0655A6649C55}" dt="2024-05-16T21:21:13.504" v="33" actId="1076"/>
        <pc:sldMkLst>
          <pc:docMk/>
          <pc:sldMk cId="1606768173" sldId="256"/>
        </pc:sldMkLst>
        <pc:spChg chg="mod">
          <ac:chgData name="Benjamin Tomas Asch" userId="" providerId="" clId="Web-{8EC1AFB9-043D-44BB-B6CE-0655A6649C55}" dt="2024-05-16T21:10:38.001" v="2" actId="20577"/>
          <ac:spMkLst>
            <pc:docMk/>
            <pc:sldMk cId="1606768173" sldId="256"/>
            <ac:spMk id="2" creationId="{00000000-0000-0000-0000-000000000000}"/>
          </ac:spMkLst>
        </pc:spChg>
        <pc:spChg chg="mod">
          <ac:chgData name="Benjamin Tomas Asch" userId="" providerId="" clId="Web-{8EC1AFB9-043D-44BB-B6CE-0655A6649C55}" dt="2024-05-16T21:11:35.393" v="24" actId="20577"/>
          <ac:spMkLst>
            <pc:docMk/>
            <pc:sldMk cId="1606768173" sldId="256"/>
            <ac:spMk id="3" creationId="{00000000-0000-0000-0000-000000000000}"/>
          </ac:spMkLst>
        </pc:spChg>
        <pc:spChg chg="del mod">
          <ac:chgData name="Benjamin Tomas Asch" userId="" providerId="" clId="Web-{8EC1AFB9-043D-44BB-B6CE-0655A6649C55}" dt="2024-05-16T21:20:10.752" v="31"/>
          <ac:spMkLst>
            <pc:docMk/>
            <pc:sldMk cId="1606768173" sldId="256"/>
            <ac:spMk id="7" creationId="{00000000-0000-0000-0000-000000000000}"/>
          </ac:spMkLst>
        </pc:spChg>
        <pc:picChg chg="add mod">
          <ac:chgData name="Benjamin Tomas Asch" userId="" providerId="" clId="Web-{8EC1AFB9-043D-44BB-B6CE-0655A6649C55}" dt="2024-05-16T21:20:10.033" v="30" actId="1076"/>
          <ac:picMkLst>
            <pc:docMk/>
            <pc:sldMk cId="1606768173" sldId="256"/>
            <ac:picMk id="6" creationId="{0DCE640A-EEC3-48B8-65DD-5F06ABF06F04}"/>
          </ac:picMkLst>
        </pc:picChg>
        <pc:picChg chg="add mod">
          <ac:chgData name="Benjamin Tomas Asch" userId="" providerId="" clId="Web-{8EC1AFB9-043D-44BB-B6CE-0655A6649C55}" dt="2024-05-16T21:21:13.504" v="33" actId="1076"/>
          <ac:picMkLst>
            <pc:docMk/>
            <pc:sldMk cId="1606768173" sldId="256"/>
            <ac:picMk id="8" creationId="{2842DD23-EE7A-2D63-4CFB-012FA3FCF5E2}"/>
          </ac:picMkLst>
        </pc:picChg>
      </pc:sldChg>
      <pc:sldChg chg="addSp modSp">
        <pc:chgData name="Benjamin Tomas Asch" userId="" providerId="" clId="Web-{8EC1AFB9-043D-44BB-B6CE-0655A6649C55}" dt="2024-05-16T22:22:25.235" v="337" actId="1076"/>
        <pc:sldMkLst>
          <pc:docMk/>
          <pc:sldMk cId="1126443085" sldId="278"/>
        </pc:sldMkLst>
        <pc:spChg chg="mod">
          <ac:chgData name="Benjamin Tomas Asch" userId="" providerId="" clId="Web-{8EC1AFB9-043D-44BB-B6CE-0655A6649C55}" dt="2024-05-16T22:15:27.063" v="316" actId="20577"/>
          <ac:spMkLst>
            <pc:docMk/>
            <pc:sldMk cId="1126443085" sldId="278"/>
            <ac:spMk id="4" creationId="{6657FF37-7665-4FCC-B631-23786A95764B}"/>
          </ac:spMkLst>
        </pc:spChg>
        <pc:picChg chg="add mod">
          <ac:chgData name="Benjamin Tomas Asch" userId="" providerId="" clId="Web-{8EC1AFB9-043D-44BB-B6CE-0655A6649C55}" dt="2024-05-16T22:22:25.235" v="337" actId="1076"/>
          <ac:picMkLst>
            <pc:docMk/>
            <pc:sldMk cId="1126443085" sldId="278"/>
            <ac:picMk id="3" creationId="{24DEF199-EEFE-3ECF-9EF6-B37A1AE1B7AC}"/>
          </ac:picMkLst>
        </pc:picChg>
        <pc:picChg chg="add mod">
          <ac:chgData name="Benjamin Tomas Asch" userId="" providerId="" clId="Web-{8EC1AFB9-043D-44BB-B6CE-0655A6649C55}" dt="2024-05-16T22:19:12.009" v="327" actId="14100"/>
          <ac:picMkLst>
            <pc:docMk/>
            <pc:sldMk cId="1126443085" sldId="278"/>
            <ac:picMk id="7" creationId="{B17B16FF-2AF3-F9AD-9417-1050AC5B77E8}"/>
          </ac:picMkLst>
        </pc:picChg>
        <pc:picChg chg="add mod">
          <ac:chgData name="Benjamin Tomas Asch" userId="" providerId="" clId="Web-{8EC1AFB9-043D-44BB-B6CE-0655A6649C55}" dt="2024-05-16T22:22:14.922" v="336" actId="1076"/>
          <ac:picMkLst>
            <pc:docMk/>
            <pc:sldMk cId="1126443085" sldId="278"/>
            <ac:picMk id="8" creationId="{E2A0BE7C-7A0C-BC7D-F731-0946914358BC}"/>
          </ac:picMkLst>
        </pc:picChg>
      </pc:sldChg>
      <pc:sldChg chg="modSp">
        <pc:chgData name="Benjamin Tomas Asch" userId="" providerId="" clId="Web-{8EC1AFB9-043D-44BB-B6CE-0655A6649C55}" dt="2024-05-16T22:15:35.657" v="317" actId="14100"/>
        <pc:sldMkLst>
          <pc:docMk/>
          <pc:sldMk cId="3236801267" sldId="279"/>
        </pc:sldMkLst>
        <pc:spChg chg="mod">
          <ac:chgData name="Benjamin Tomas Asch" userId="" providerId="" clId="Web-{8EC1AFB9-043D-44BB-B6CE-0655A6649C55}" dt="2024-05-16T22:13:38.434" v="272" actId="20577"/>
          <ac:spMkLst>
            <pc:docMk/>
            <pc:sldMk cId="3236801267" sldId="279"/>
            <ac:spMk id="2" creationId="{495AF6B0-2202-4DF9-94D9-B368F6D02FB8}"/>
          </ac:spMkLst>
        </pc:spChg>
        <pc:spChg chg="mod">
          <ac:chgData name="Benjamin Tomas Asch" userId="" providerId="" clId="Web-{8EC1AFB9-043D-44BB-B6CE-0655A6649C55}" dt="2024-05-16T22:15:35.657" v="317" actId="14100"/>
          <ac:spMkLst>
            <pc:docMk/>
            <pc:sldMk cId="3236801267" sldId="279"/>
            <ac:spMk id="4" creationId="{6657FF37-7665-4FCC-B631-23786A9576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4A3C9-697E-4C8F-97C9-162BE6BB3A58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0C212-3003-4A3F-83BD-35A04CADA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0C212-3003-4A3F-83BD-35A04CADA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184-5A7F-4513-BBF7-76C5B353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7F84B-93BC-4DE0-80F6-800B83AC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CB792-26BF-4F7C-BF49-76E9986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0064-7019-4184-8C1C-E3061520336A}" type="datetime1">
              <a:rPr lang="en-US" smtClean="0"/>
              <a:t>5/16/24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8B61-F6BF-485A-90EC-632F27DB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0FA7-20C4-4093-AEE4-B81E130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07F2-154B-44F7-AAF1-0442358C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C133C-A8C6-465B-8A18-BAF5CD80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99D7-6E76-4072-A4AE-45F0F185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EE49-0EEF-4603-82A7-BBCA4806885A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39A-CED3-495B-A712-E0F6D62F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4924-6C94-4B10-AC38-89ECF8A5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5832-3589-4EDA-8B84-05B531CD5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795AA-69FB-4746-9CD3-B90CD715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2858-0258-486D-9373-0FC55DBB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F4BD-FFA9-42B1-940B-F28A0679CCB2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1A28-CF63-4E4F-BF7A-A687738B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88CC-4484-4068-BEC6-103F3AC1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64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87291-6207-46FE-BDAB-FDA9AE5EEBB6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97758" y="1825625"/>
            <a:ext cx="5187792" cy="3765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2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7D3-1895-47BE-A91B-80455F4F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425-78D2-4301-A035-910B3CB3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1465-411A-4838-BBFD-13947BC7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7FB4-166E-497C-A6AA-3669034CC3BA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65BC-0F81-4C22-9900-8D1038D2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4F60-56C9-466F-BEA1-8956768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54A4-F8D2-4069-9663-28038EA1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E9D7-49DB-4887-89BB-009A14A4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802E-BFE6-448D-B462-4D774CD5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8E5-507E-4526-982E-225A9682708A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3A7A-3574-43B7-9F30-0E9B332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0DC8-6DF9-4F54-8F2C-E183CA7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D4E-0BD1-4E09-BDCA-2BF2E8A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0F2F-8063-424D-B8FC-53AFE5E46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852-9CA7-4661-9CA5-9C94291B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76FE-4BDE-4C36-8784-3295F556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03B9-ED52-4B67-8F1F-8127E6A5D72C}" type="datetime1">
              <a:rPr lang="en-US" smtClean="0"/>
              <a:t>5/16/24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E7D-3B4C-4E42-9226-4E13EFCF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AF63-9517-4560-8214-2DAD4B4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A611-176F-4CE1-8591-B4F1DDC5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7E0-662A-4717-B2A2-A4CCED71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AFDD2-99F8-48B8-9A27-B472D83B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8033C-C13A-414D-B38B-9B579F0D9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37026-008E-41B4-8E36-3319D66E2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6BD68-C362-47CD-A32B-918A960B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B979-2CA9-44F6-84FC-D868957CD79F}" type="datetime1">
              <a:rPr lang="en-US" smtClean="0"/>
              <a:t>5/16/24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5BA5A-7EC7-43C9-90E8-0F4BBCFC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7FC46-AAB1-41C3-B55E-2F753455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8F17-389A-4AF8-9417-A8C1977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B083-DDC0-4E20-844E-01A953B0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F1C-299C-4C01-B513-6698B14E5156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3376-C097-4581-8879-02D27B32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C62C-B50B-479C-8D88-44267A58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E50B-D27D-47CE-995F-15B15E5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5934-7609-4ECC-AD1E-0F97C3776248}" type="datetime1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BEEC-ACD9-4EE0-B8C7-E8294CDD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84327-D36F-423C-B811-59C9C2CD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693-3581-4F08-9CAC-CBF40B00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FDB-B6E4-45E9-9A6F-53C1E026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BF720-A3C8-4B62-8962-27700D51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00942-A5DC-43C8-AF8C-AC6FDAB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B89-C9A9-431D-BB2D-EBC25C45C9D5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38C0-9D16-49CF-ABE6-A0945AC1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65F91-D4B1-445C-B382-7AE57BC8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6C8-C064-4AA7-AC3E-2B0DE04F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98A7E-14DA-4B5B-8A08-515D3413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9B7D-30FE-430A-B867-00FC2F24F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D9EF-A9D7-4D92-8C77-EC429F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1E67-8108-43AF-9D6C-66D1EAD40B7B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1180-561A-48E7-8748-EE53CDE2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https://sensip.engineering.asu.edu/ret/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F3712-B294-4928-B975-CC516FB0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85D27-8E9B-4514-9ABD-B228FF2F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9360-A574-4195-A1D4-FEA37673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380-C681-4F1E-B4DE-29B6DD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E9B-3EA3-4085-BE79-548F2FC2B42C}" type="datetime1">
              <a:rPr lang="en-US" smtClean="0"/>
              <a:t>5/16/24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935A-B11F-46EA-B011-C081B240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https://sensip.engineering.asu.edu/ret/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FECC-87AD-4818-9D46-D6E2B48B0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C13C-ECF1-6D44-A214-B2A56794EE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A164-8AB6-42F8-9BD9-32585F988FCB}"/>
              </a:ext>
            </a:extLst>
          </p:cNvPr>
          <p:cNvSpPr/>
          <p:nvPr userDrawn="1"/>
        </p:nvSpPr>
        <p:spPr>
          <a:xfrm>
            <a:off x="120073" y="120073"/>
            <a:ext cx="11951854" cy="66014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08" y="4453414"/>
            <a:ext cx="11839700" cy="5500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B3073"/>
                </a:solidFill>
              </a:rPr>
              <a:t>Chris </a:t>
            </a:r>
            <a:r>
              <a:rPr lang="en-US" sz="2800" dirty="0" err="1">
                <a:solidFill>
                  <a:srgbClr val="1B3073"/>
                </a:solidFill>
              </a:rPr>
              <a:t>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50" y="5053578"/>
            <a:ext cx="10284032" cy="14102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dirty="0"/>
              <a:t>Carnegie Mellon University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sz="1800" dirty="0"/>
              <a:t>Mentors: Professor Suren Jayasuriya, Greg </a:t>
            </a:r>
            <a:r>
              <a:rPr lang="en-US" sz="1800" dirty="0" err="1"/>
              <a:t>Vetaw</a:t>
            </a:r>
            <a:endParaRPr lang="en-US" sz="1800" dirty="0">
              <a:ea typeface="Calibri"/>
              <a:cs typeface="Calibri"/>
            </a:endParaRPr>
          </a:p>
          <a:p>
            <a:pPr>
              <a:spcBef>
                <a:spcPts val="300"/>
              </a:spcBef>
            </a:pPr>
            <a:r>
              <a:rPr lang="en-US" sz="120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600" kern="0" dirty="0">
                <a:solidFill>
                  <a:srgbClr val="292934"/>
                </a:solidFill>
              </a:rPr>
              <a:t>NSF Award 2349567 </a:t>
            </a:r>
          </a:p>
          <a:p>
            <a:pPr>
              <a:spcBef>
                <a:spcPts val="300"/>
              </a:spcBef>
            </a:pPr>
            <a:endParaRPr lang="en-US" sz="1600" kern="0" dirty="0">
              <a:solidFill>
                <a:srgbClr val="29293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068846-D243-4FA4-862F-96E0E76E295F}"/>
              </a:ext>
            </a:extLst>
          </p:cNvPr>
          <p:cNvSpPr txBox="1">
            <a:spLocks/>
          </p:cNvSpPr>
          <p:nvPr/>
        </p:nvSpPr>
        <p:spPr>
          <a:xfrm>
            <a:off x="180908" y="3278225"/>
            <a:ext cx="11839700" cy="1142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QML REU 2024 – Week 1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56F9F-268C-452A-B7C9-31BC2E4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2199-303D-4FF1-8430-CC5A948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2941" y="6227550"/>
            <a:ext cx="4984630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9D25E-B8F1-8536-7484-EAE9B9F90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931655" y="425135"/>
            <a:ext cx="6328690" cy="31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versity Seal - The CMU Brand - Carnegie Mellon University">
            <a:extLst>
              <a:ext uri="{FF2B5EF4-FFF2-40B4-BE49-F238E27FC236}">
                <a16:creationId xmlns:a16="http://schemas.microsoft.com/office/drawing/2014/main" id="{D03FD81D-7479-86E2-A606-997F6125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9" y="4432064"/>
            <a:ext cx="2043213" cy="204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76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353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Week 1: May 15 – May 17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840" y="1066800"/>
            <a:ext cx="10285412" cy="3163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Met with Professor Jayasuriya and Greg </a:t>
            </a:r>
            <a:r>
              <a:rPr lang="en-US" sz="2400" dirty="0" err="1">
                <a:ea typeface="Calibri"/>
                <a:cs typeface="Calibri"/>
              </a:rPr>
              <a:t>Vetaw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Tentative research project is analyzing how quantum computing can speed up classical image processing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Learned some introductory digital signal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Learned some MATLAB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F6B0-2202-4DF9-94D9-B368F6D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63533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Goals for next week?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7FF37-7665-4FCC-B631-23786A95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496" y="1530096"/>
            <a:ext cx="10010464" cy="2522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A little more 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Start researching!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4FC0-BB1C-4DFE-A1E5-D3E8947B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756" y="6355032"/>
            <a:ext cx="4872487" cy="365125"/>
          </a:xfrm>
        </p:spPr>
        <p:txBody>
          <a:bodyPr/>
          <a:lstStyle/>
          <a:p>
            <a:r>
              <a:rPr lang="en-US" dirty="0"/>
              <a:t>https://sensip.engineering.asu.edu/sensip-quantum-dsp-ai-reu/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B0CF-FDCC-41A0-A9F6-95CEFD2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C13C-ECF1-6D44-A214-B2A56794EE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1206</TotalTime>
  <Words>117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Chris Su</vt:lpstr>
      <vt:lpstr>Week 1: May 15 – May 17</vt:lpstr>
      <vt:lpstr>Goals for next week?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Su</cp:lastModifiedBy>
  <cp:revision>192</cp:revision>
  <dcterms:created xsi:type="dcterms:W3CDTF">2016-03-23T20:01:35Z</dcterms:created>
  <dcterms:modified xsi:type="dcterms:W3CDTF">2024-05-17T03:07:25Z</dcterms:modified>
</cp:coreProperties>
</file>