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</p:sldMasterIdLst>
  <p:notesMasterIdLst>
    <p:notesMasterId r:id="rId6"/>
  </p:notesMasterIdLst>
  <p:sldIdLst>
    <p:sldId id="256" r:id="rId2"/>
    <p:sldId id="278" r:id="rId3"/>
    <p:sldId id="281" r:id="rId4"/>
    <p:sldId id="28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C1AFB9-043D-44BB-B6CE-0655A6649C55}" v="340" dt="2024-05-16T22:22:25.235"/>
    <p1510:client id="{9D1E6F17-0B5A-4C0F-9286-2C2B96B71744}" v="186" dt="2024-05-17T02:39:28.8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63" autoAdjust="0"/>
    <p:restoredTop sz="96283" autoAdjust="0"/>
  </p:normalViewPr>
  <p:slideViewPr>
    <p:cSldViewPr snapToGrid="0" snapToObjects="1" showGuides="1">
      <p:cViewPr varScale="1">
        <p:scale>
          <a:sx n="116" d="100"/>
          <a:sy n="116" d="100"/>
        </p:scale>
        <p:origin x="208" y="2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4A3C9-697E-4C8F-97C9-162BE6BB3A58}" type="datetimeFigureOut">
              <a:rPr lang="en-US" smtClean="0"/>
              <a:t>6/27/24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0C212-3003-4A3F-83BD-35A04CADA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52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0C212-3003-4A3F-83BD-35A04CADA3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25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0C212-3003-4A3F-83BD-35A04CADA3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43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0C212-3003-4A3F-83BD-35A04CADA3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16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57184-5A7F-4513-BBF7-76C5B353F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7F84B-93BC-4DE0-80F6-800B83ACA0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CB792-26BF-4F7C-BF49-76E99866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0064-7019-4184-8C1C-E3061520336A}" type="datetime1">
              <a:rPr lang="en-US" smtClean="0"/>
              <a:t>6/27/24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C8B61-F6BF-485A-90EC-632F27DBA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https://sensip.engineering.asu.edu/ret/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B0FA7-20C4-4093-AEE4-B81E1301B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111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F07F2-154B-44F7-AAF1-0442358C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2C133C-A8C6-465B-8A18-BAF5CD803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399D7-6E76-4072-A4AE-45F0F185F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EE49-0EEF-4603-82A7-BBCA4806885A}" type="datetime1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D539A-CED3-495B-A712-E0F6D62F5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https://sensip.engineering.asu.edu/ret/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34924-6C94-4B10-AC38-89ECF8A5C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13C-ECF1-6D44-A214-B2A56794EE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96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7B5832-3589-4EDA-8B84-05B531CD5B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795AA-69FB-4746-9CD3-B90CD7150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A2858-0258-486D-9373-0FC55DBB4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F4BD-FFA9-42B1-940B-F28A0679CCB2}" type="datetime1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D1A28-CF63-4E4F-BF7A-A687738BA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https://sensip.engineering.asu.edu/ret/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C88CC-4484-4068-BEC6-103F3AC16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13C-ECF1-6D44-A214-B2A56794EE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22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764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D87291-6207-46FE-BDAB-FDA9AE5EEBB6}" type="datetime1">
              <a:rPr lang="en-US" smtClean="0"/>
              <a:t>6/27/24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https://sensip.engineering.asu.edu/ret/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13C-ECF1-6D44-A214-B2A56794EE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197758" y="1825625"/>
            <a:ext cx="5187792" cy="37655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26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C27D3-1895-47BE-A91B-80455F4F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6E425-78D2-4301-A035-910B3CB38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81465-411A-4838-BBFD-13947BC7D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B7FB4-166E-497C-A6AA-3669034CC3BA}" type="datetime1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465BC-0F81-4C22-9900-8D1038D2B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https://sensip.engineering.asu.edu/ret/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14F60-56C9-466F-BEA1-8956768C6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13C-ECF1-6D44-A214-B2A56794EE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7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F54A4-F8D2-4069-9663-28038EA11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8E9D7-49DB-4887-89BB-009A14A41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7802E-BFE6-448D-B462-4D774CD55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FE8E5-507E-4526-982E-225A9682708A}" type="datetime1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33A7A-3574-43B7-9F30-0E9B33258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https://sensip.engineering.asu.edu/ret/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C0DC8-6DF9-4F54-8F2C-E183CA74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13C-ECF1-6D44-A214-B2A56794EE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38D4E-0BD1-4E09-BDCA-2BF2E8A3A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F0F2F-8063-424D-B8FC-53AFE5E46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1AF852-9CA7-4661-9CA5-9C94291BD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476FE-4BDE-4C36-8784-3295F556C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03B9-ED52-4B67-8F1F-8127E6A5D72C}" type="datetime1">
              <a:rPr lang="en-US" smtClean="0"/>
              <a:t>6/27/24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8FE7D-3B4C-4E42-9226-4E13EFCF6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https://sensip.engineering.asu.edu/ret/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5AF63-9517-4560-8214-2DAD4B48B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13C-ECF1-6D44-A214-B2A56794EE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9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9A611-176F-4CE1-8591-B4F1DDC54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6F7E0-662A-4717-B2A2-A4CCED715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AFDD2-99F8-48B8-9A27-B472D83B0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38033C-C13A-414D-B38B-9B579F0D9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037026-008E-41B4-8E36-3319D66E2E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C6BD68-C362-47CD-A32B-918A960B2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7B979-2CA9-44F6-84FC-D868957CD79F}" type="datetime1">
              <a:rPr lang="en-US" smtClean="0"/>
              <a:t>6/27/24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A5BA5A-7EC7-43C9-90E8-0F4BBCFCC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https://sensip.engineering.asu.edu/ret/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F7FC46-AAB1-41C3-B55E-2F753455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13C-ECF1-6D44-A214-B2A56794EE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55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E8F17-389A-4AF8-9417-A8C1977C0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41B083-DDC0-4E20-844E-01A953B07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1F1C-299C-4C01-B513-6698B14E5156}" type="datetime1">
              <a:rPr lang="en-US" smtClean="0"/>
              <a:t>6/27/24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53376-C097-4581-8879-02D27B32F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https://sensip.engineering.asu.edu/ret/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5EC62C-B50B-479C-8D88-44267A58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13C-ECF1-6D44-A214-B2A56794EE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6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95E50B-D27D-47CE-995F-15B15E5C3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5934-7609-4ECC-AD1E-0F97C3776248}" type="datetime1">
              <a:rPr lang="en-US" smtClean="0"/>
              <a:t>6/27/24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CABEEC-ACD9-4EE0-B8C7-E8294CDD5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https://sensip.engineering.asu.edu/ret/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84327-D36F-423C-B811-59C9C2CD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13C-ECF1-6D44-A214-B2A56794EE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2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17693-3581-4F08-9CAC-CBF40B00C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6CFDB-B6E4-45E9-9A6F-53C1E0263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EBF720-A3C8-4B62-8962-27700D51D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00942-A5DC-43C8-AF8C-AC6FDABE5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BDB89-C9A9-431D-BB2D-EBC25C45C9D5}" type="datetime1">
              <a:rPr lang="en-US" smtClean="0"/>
              <a:t>6/27/24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438C0-9D16-49CF-ABE6-A0945AC17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https://sensip.engineering.asu.edu/ret/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65F91-D4B1-445C-B382-7AE57BC8B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13C-ECF1-6D44-A214-B2A56794EE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7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AF6C8-C064-4AA7-AC3E-2B0DE04FD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598A7E-14DA-4B5B-8A08-515D3413F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6B9B7D-30FE-430A-B867-00FC2F24F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3D9EF-A9D7-4D92-8C77-EC429F8E3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A1E67-8108-43AF-9D6C-66D1EAD40B7B}" type="datetime1">
              <a:rPr lang="en-US" smtClean="0"/>
              <a:t>6/27/24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B1180-561A-48E7-8748-EE53CDE23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https://sensip.engineering.asu.edu/ret/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F3712-B294-4928-B975-CC516FB03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13C-ECF1-6D44-A214-B2A56794EE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15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F85D27-8E9B-4514-9ABD-B228FF2F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29360-A574-4195-A1D4-FEA376730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19380-C681-4F1E-B4DE-29B6DD46C6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82E9B-3EA3-4085-BE79-548F2FC2B42C}" type="datetime1">
              <a:rPr lang="en-US" smtClean="0"/>
              <a:t>6/27/24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7935A-B11F-46EA-B011-C081B240C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kern="0" dirty="0"/>
              <a:t>https://sensip.engineering.asu.edu/ret/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9FECC-87AD-4818-9D46-D6E2B48B04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1C13C-ECF1-6D44-A214-B2A56794EE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B2A164-8AB6-42F8-9BD9-32585F988FCB}"/>
              </a:ext>
            </a:extLst>
          </p:cNvPr>
          <p:cNvSpPr/>
          <p:nvPr userDrawn="1"/>
        </p:nvSpPr>
        <p:spPr>
          <a:xfrm>
            <a:off x="120073" y="120073"/>
            <a:ext cx="11951854" cy="660140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4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52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908" y="4453414"/>
            <a:ext cx="11839700" cy="55000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1B3073"/>
                </a:solidFill>
              </a:rPr>
              <a:t>Chris </a:t>
            </a:r>
            <a:r>
              <a:rPr lang="en-US" sz="2800" dirty="0" err="1">
                <a:solidFill>
                  <a:srgbClr val="1B3073"/>
                </a:solidFill>
              </a:rPr>
              <a:t>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050" y="5053578"/>
            <a:ext cx="10284032" cy="141029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300"/>
              </a:spcBef>
            </a:pPr>
            <a:r>
              <a:rPr lang="en-US" sz="1800" dirty="0"/>
              <a:t>Carnegie Mellon University</a:t>
            </a:r>
            <a:endParaRPr lang="en-US" dirty="0"/>
          </a:p>
          <a:p>
            <a:pPr>
              <a:spcBef>
                <a:spcPts val="300"/>
              </a:spcBef>
            </a:pPr>
            <a:r>
              <a:rPr lang="en-US" sz="1800" dirty="0"/>
              <a:t>Mentors: Greg </a:t>
            </a:r>
            <a:r>
              <a:rPr lang="en-US" sz="1800" dirty="0" err="1"/>
              <a:t>Vetaw</a:t>
            </a:r>
            <a:r>
              <a:rPr lang="en-US" sz="1800" dirty="0"/>
              <a:t>, Glen Uehara, Professor Suren Jayasuriya, </a:t>
            </a:r>
          </a:p>
          <a:p>
            <a:pPr>
              <a:spcBef>
                <a:spcPts val="300"/>
              </a:spcBef>
            </a:pPr>
            <a:r>
              <a:rPr lang="en-US" sz="1800" dirty="0"/>
              <a:t>Professor Andreas </a:t>
            </a:r>
            <a:r>
              <a:rPr lang="en-US" sz="1800" dirty="0" err="1"/>
              <a:t>Spanias</a:t>
            </a:r>
            <a:endParaRPr lang="en-US" sz="1800" dirty="0">
              <a:ea typeface="Calibri"/>
              <a:cs typeface="Calibri"/>
            </a:endParaRPr>
          </a:p>
          <a:p>
            <a:pPr>
              <a:spcBef>
                <a:spcPts val="300"/>
              </a:spcBef>
            </a:pPr>
            <a:r>
              <a:rPr lang="en-US" sz="1200" dirty="0"/>
              <a:t> </a:t>
            </a:r>
          </a:p>
          <a:p>
            <a:pPr>
              <a:spcBef>
                <a:spcPts val="300"/>
              </a:spcBef>
            </a:pPr>
            <a:r>
              <a:rPr lang="en-US" sz="1600" kern="0" dirty="0">
                <a:solidFill>
                  <a:srgbClr val="292934"/>
                </a:solidFill>
              </a:rPr>
              <a:t>NSF Award 2349567 </a:t>
            </a:r>
          </a:p>
          <a:p>
            <a:pPr>
              <a:spcBef>
                <a:spcPts val="300"/>
              </a:spcBef>
            </a:pPr>
            <a:endParaRPr lang="en-US" sz="1600" kern="0" dirty="0">
              <a:solidFill>
                <a:srgbClr val="292934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F068846-D243-4FA4-862F-96E0E76E295F}"/>
              </a:ext>
            </a:extLst>
          </p:cNvPr>
          <p:cNvSpPr txBox="1">
            <a:spLocks/>
          </p:cNvSpPr>
          <p:nvPr/>
        </p:nvSpPr>
        <p:spPr>
          <a:xfrm>
            <a:off x="180908" y="3278225"/>
            <a:ext cx="11839700" cy="11424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3200" dirty="0"/>
              <a:t>QML REU 2024 – Week 7 Update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56F9F-268C-452A-B7C9-31BC2E43B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02199-303D-4FF1-8430-CC5A9486B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52941" y="6227550"/>
            <a:ext cx="4984630" cy="365125"/>
          </a:xfrm>
        </p:spPr>
        <p:txBody>
          <a:bodyPr/>
          <a:lstStyle/>
          <a:p>
            <a:r>
              <a:rPr lang="en-US" dirty="0"/>
              <a:t>https://sensip.engineering.asu.edu/sensip-quantum-dsp-ai-reu/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C9D25E-B8F1-8536-7484-EAE9B9F90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2931655" y="425135"/>
            <a:ext cx="6328690" cy="319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University Seal - The CMU Brand - Carnegie Mellon University">
            <a:extLst>
              <a:ext uri="{FF2B5EF4-FFF2-40B4-BE49-F238E27FC236}">
                <a16:creationId xmlns:a16="http://schemas.microsoft.com/office/drawing/2014/main" id="{D03FD81D-7479-86E2-A606-997F61252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869" y="4432064"/>
            <a:ext cx="2043213" cy="204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768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AF6B0-2202-4DF9-94D9-B368F6D02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895" y="335212"/>
            <a:ext cx="9670305" cy="609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Week 7: Fine Tuning and </a:t>
            </a:r>
            <a:r>
              <a:rPr lang="en-US" b="1" dirty="0" err="1">
                <a:solidFill>
                  <a:srgbClr val="002060"/>
                </a:solidFill>
              </a:rPr>
              <a:t>Implentations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84FC0-BB1C-4DFE-A1E5-D3E8947BB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9756" y="6355032"/>
            <a:ext cx="4872487" cy="365125"/>
          </a:xfrm>
        </p:spPr>
        <p:txBody>
          <a:bodyPr/>
          <a:lstStyle/>
          <a:p>
            <a:r>
              <a:rPr lang="en-US" dirty="0"/>
              <a:t>https://sensip.engineering.asu.edu/sensip-quantum-dsp-ai-reu/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2B0CF-FDCC-41A0-A9F6-95CEFD250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13C-ECF1-6D44-A214-B2A56794EE4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7C138C-7004-73A8-F487-B2F78AAE4B9F}"/>
              </a:ext>
            </a:extLst>
          </p:cNvPr>
          <p:cNvSpPr txBox="1"/>
          <p:nvPr/>
        </p:nvSpPr>
        <p:spPr>
          <a:xfrm>
            <a:off x="851970" y="1211855"/>
            <a:ext cx="52440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Fine-tuned implementations: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Quantum Preprocessing with Classical Preprocessing Layer and Classical CNN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Classical CNN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Quantum Preprocessing and Classical CNN</a:t>
            </a:r>
          </a:p>
          <a:p>
            <a:pPr lvl="1"/>
            <a:endParaRPr lang="en-US" dirty="0"/>
          </a:p>
        </p:txBody>
      </p:sp>
      <p:pic>
        <p:nvPicPr>
          <p:cNvPr id="7" name="Picture 6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141EF7A7-E1A6-CE51-FCCD-8433E92F2D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638"/>
          <a:stretch/>
        </p:blipFill>
        <p:spPr>
          <a:xfrm>
            <a:off x="6801719" y="944812"/>
            <a:ext cx="4872488" cy="4029426"/>
          </a:xfrm>
          <a:prstGeom prst="rect">
            <a:avLst/>
          </a:prstGeom>
        </p:spPr>
      </p:pic>
      <p:pic>
        <p:nvPicPr>
          <p:cNvPr id="12" name="Picture 11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57148810-E301-8BAE-A262-44D7E2DC9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827" y="2800665"/>
            <a:ext cx="4520313" cy="339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443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AF6B0-2202-4DF9-94D9-B368F6D02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895" y="335212"/>
            <a:ext cx="9670305" cy="609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Week 7: Tone Mapping Tests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84FC0-BB1C-4DFE-A1E5-D3E8947BB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9756" y="6355032"/>
            <a:ext cx="4872487" cy="365125"/>
          </a:xfrm>
        </p:spPr>
        <p:txBody>
          <a:bodyPr/>
          <a:lstStyle/>
          <a:p>
            <a:r>
              <a:rPr lang="en-US" dirty="0"/>
              <a:t>https://sensip.engineering.asu.edu/sensip-quantum-dsp-ai-reu/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2B0CF-FDCC-41A0-A9F6-95CEFD250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13C-ECF1-6D44-A214-B2A56794EE4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7C138C-7004-73A8-F487-B2F78AAE4B9F}"/>
              </a:ext>
            </a:extLst>
          </p:cNvPr>
          <p:cNvSpPr txBox="1"/>
          <p:nvPr/>
        </p:nvSpPr>
        <p:spPr>
          <a:xfrm>
            <a:off x="851970" y="1196707"/>
            <a:ext cx="5244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Tested how well (if at all) the preprocessing layers were tone mapping our images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959565-3843-9394-E909-57128F78F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764" y="944812"/>
            <a:ext cx="4867834" cy="4819338"/>
          </a:xfrm>
          <a:prstGeom prst="rect">
            <a:avLst/>
          </a:prstGeom>
        </p:spPr>
      </p:pic>
      <p:pic>
        <p:nvPicPr>
          <p:cNvPr id="8" name="Picture 7" descr="A blue and yellow pixelated background&#10;&#10;Description automatically generated">
            <a:extLst>
              <a:ext uri="{FF2B5EF4-FFF2-40B4-BE49-F238E27FC236}">
                <a16:creationId xmlns:a16="http://schemas.microsoft.com/office/drawing/2014/main" id="{0C3482C8-29B0-1400-4E9C-E3E20FBBB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0692" y="3056506"/>
            <a:ext cx="2425700" cy="2400300"/>
          </a:xfrm>
          <a:prstGeom prst="rect">
            <a:avLst/>
          </a:prstGeom>
        </p:spPr>
      </p:pic>
      <p:pic>
        <p:nvPicPr>
          <p:cNvPr id="12" name="Picture 11" descr="A blurry image of a blue and yellow light&#10;&#10;Description automatically generated">
            <a:extLst>
              <a:ext uri="{FF2B5EF4-FFF2-40B4-BE49-F238E27FC236}">
                <a16:creationId xmlns:a16="http://schemas.microsoft.com/office/drawing/2014/main" id="{25206CE4-131F-B174-3CC9-4538F8387E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620" y="3056506"/>
            <a:ext cx="24257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328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5AF6B0-2202-4DF9-94D9-B368F6D02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b="1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Goals for next week?</a:t>
            </a:r>
            <a:endParaRPr lang="en-US" sz="5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7FF37-7665-4FCC-B631-23786A957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184" y="2807768"/>
            <a:ext cx="6410802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800100" lvl="1" indent="-228600">
              <a:buFont typeface="Arial" panose="020B0604020202020204" pitchFamily="34" charset="0"/>
              <a:buChar char="•"/>
            </a:pPr>
            <a:r>
              <a:rPr lang="en-US" sz="2000" dirty="0"/>
              <a:t>Ran into some convergence issues</a:t>
            </a:r>
          </a:p>
          <a:p>
            <a:pPr marL="800100" lvl="1" indent="-228600">
              <a:buFont typeface="Arial" panose="020B0604020202020204" pitchFamily="34" charset="0"/>
              <a:buChar char="•"/>
            </a:pPr>
            <a:r>
              <a:rPr lang="en-US" sz="2000" dirty="0"/>
              <a:t>Maybe change optimizer</a:t>
            </a:r>
          </a:p>
          <a:p>
            <a:pPr marL="800100" lvl="1" indent="-228600">
              <a:buFont typeface="Arial" panose="020B0604020202020204" pitchFamily="34" charset="0"/>
              <a:buChar char="•"/>
            </a:pPr>
            <a:r>
              <a:rPr lang="en-US" sz="2000" dirty="0"/>
              <a:t>Change some hyperparameters</a:t>
            </a:r>
          </a:p>
          <a:p>
            <a:pPr marL="800100" lvl="1" indent="-228600">
              <a:buFont typeface="Arial" panose="020B0604020202020204" pitchFamily="34" charset="0"/>
              <a:buChar char="•"/>
            </a:pPr>
            <a:r>
              <a:rPr lang="en-US" sz="2000" dirty="0"/>
              <a:t>Work on final report</a:t>
            </a:r>
          </a:p>
          <a:p>
            <a:pPr marL="800100" lvl="1" indent="-228600">
              <a:buFont typeface="Arial" panose="020B0604020202020204" pitchFamily="34" charset="0"/>
              <a:buChar char="•"/>
            </a:pPr>
            <a:r>
              <a:rPr lang="en-US" sz="2000" dirty="0"/>
              <a:t>Wrapping up and finishing touches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84FC0-BB1C-4DFE-A1E5-D3E8947BB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https://sensip.engineering.asu.edu/sensip-quantum-dsp-ai-reu/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2B0CF-FDCC-41A0-A9F6-95CEFD250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041C13C-ECF1-6D44-A214-B2A56794EE40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3" name="Picture 2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D55861C1-422B-C051-2E04-1F48E5B5D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806" y="1122864"/>
            <a:ext cx="5873646" cy="439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834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15374</TotalTime>
  <Words>159</Words>
  <Application>Microsoft Macintosh PowerPoint</Application>
  <PresentationFormat>Widescreen</PresentationFormat>
  <Paragraphs>31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Chris Su</vt:lpstr>
      <vt:lpstr>Week 7: Fine Tuning and Implentations</vt:lpstr>
      <vt:lpstr>Week 7: Tone Mapping Tests</vt:lpstr>
      <vt:lpstr>Goals for next week?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Chris Su</cp:lastModifiedBy>
  <cp:revision>200</cp:revision>
  <dcterms:created xsi:type="dcterms:W3CDTF">2016-03-23T20:01:35Z</dcterms:created>
  <dcterms:modified xsi:type="dcterms:W3CDTF">2024-06-28T07:02:44Z</dcterms:modified>
</cp:coreProperties>
</file>