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29473-BA2B-E54F-A9B7-D60FAD44328D}" v="2" dt="2024-02-14T15:00:38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4"/>
  </p:normalViewPr>
  <p:slideViewPr>
    <p:cSldViewPr snapToGrid="0" showGuides="1">
      <p:cViewPr>
        <p:scale>
          <a:sx n="97" d="100"/>
          <a:sy n="97" d="100"/>
        </p:scale>
        <p:origin x="88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6A60F-44E6-B967-4E41-6E1E36EC4E4D}"/>
              </a:ext>
            </a:extLst>
          </p:cNvPr>
          <p:cNvSpPr txBox="1"/>
          <p:nvPr/>
        </p:nvSpPr>
        <p:spPr>
          <a:xfrm>
            <a:off x="1076860" y="1511104"/>
            <a:ext cx="5224507" cy="1217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Do you like Cheese?	Yes 		No</a:t>
            </a:r>
          </a:p>
          <a:p>
            <a:endParaRPr lang="en-US" sz="1463" dirty="0">
              <a:latin typeface="OCRB" panose="020B0609020202020204" pitchFamily="49" charset="77"/>
              <a:cs typeface="OCRB" panose="020F0502020204030204" pitchFamily="34" charset="0"/>
            </a:endParaRPr>
          </a:p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Do you like Eggs?	Yes		No</a:t>
            </a:r>
          </a:p>
          <a:p>
            <a:endParaRPr lang="en-US" sz="1463" dirty="0">
              <a:latin typeface="OCRB" panose="020B0609020202020204" pitchFamily="49" charset="77"/>
              <a:cs typeface="OCRB" panose="020F0502020204030204" pitchFamily="34" charset="0"/>
            </a:endParaRPr>
          </a:p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What do you like?  Cheese	     Eggs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C86FF-97DB-BF9E-AB8B-1C758790DC8A}"/>
              </a:ext>
            </a:extLst>
          </p:cNvPr>
          <p:cNvSpPr/>
          <p:nvPr/>
        </p:nvSpPr>
        <p:spPr>
          <a:xfrm>
            <a:off x="3748139" y="1486061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0DBE-0FF5-0356-6B80-9A9AA3FE33DE}"/>
              </a:ext>
            </a:extLst>
          </p:cNvPr>
          <p:cNvSpPr/>
          <p:nvPr/>
        </p:nvSpPr>
        <p:spPr>
          <a:xfrm>
            <a:off x="3748139" y="1928492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B4EE6-65B9-C40C-4352-A39BFE05B831}"/>
              </a:ext>
            </a:extLst>
          </p:cNvPr>
          <p:cNvSpPr/>
          <p:nvPr/>
        </p:nvSpPr>
        <p:spPr>
          <a:xfrm>
            <a:off x="3998572" y="2354227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B9E4F-4A93-9A19-9F1B-13A80B96DD58}"/>
              </a:ext>
            </a:extLst>
          </p:cNvPr>
          <p:cNvSpPr/>
          <p:nvPr/>
        </p:nvSpPr>
        <p:spPr>
          <a:xfrm>
            <a:off x="5259083" y="2354227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BAEEA-9CA8-B559-E812-D65524FD2B4B}"/>
              </a:ext>
            </a:extLst>
          </p:cNvPr>
          <p:cNvSpPr/>
          <p:nvPr/>
        </p:nvSpPr>
        <p:spPr>
          <a:xfrm>
            <a:off x="5259083" y="1953534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BE153-5A43-B773-53CC-6799476D7199}"/>
              </a:ext>
            </a:extLst>
          </p:cNvPr>
          <p:cNvSpPr/>
          <p:nvPr/>
        </p:nvSpPr>
        <p:spPr>
          <a:xfrm>
            <a:off x="5259083" y="1494408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E08C4A-7232-434F-8F71-401F21BBFB13}"/>
              </a:ext>
            </a:extLst>
          </p:cNvPr>
          <p:cNvSpPr txBox="1"/>
          <p:nvPr/>
        </p:nvSpPr>
        <p:spPr>
          <a:xfrm>
            <a:off x="559300" y="3923605"/>
            <a:ext cx="624401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OCRB" panose="020B0609020202020204" pitchFamily="49" charset="77"/>
              </a:rPr>
              <a:t>Here’s some text with the ID ±F-001HNAJ± and on and 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A60B1-C58B-E5BB-0DBA-950E7F1B99A0}"/>
              </a:ext>
            </a:extLst>
          </p:cNvPr>
          <p:cNvSpPr txBox="1"/>
          <p:nvPr/>
        </p:nvSpPr>
        <p:spPr>
          <a:xfrm>
            <a:off x="357422" y="2838724"/>
            <a:ext cx="65594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hr-Cher-US" sz="2438" dirty="0">
                <a:latin typeface="Noto_Sans_Cherokee variant0"/>
              </a:rPr>
              <a:t>Ꭶ Ꭶ</a:t>
            </a:r>
            <a:endParaRPr lang="en-US" sz="2438" dirty="0">
              <a:latin typeface="OCRB" panose="020B060902020202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DA754-1C65-5385-45C4-B8E7C0168B25}"/>
              </a:ext>
            </a:extLst>
          </p:cNvPr>
          <p:cNvSpPr txBox="1"/>
          <p:nvPr/>
        </p:nvSpPr>
        <p:spPr>
          <a:xfrm>
            <a:off x="6292483" y="2838724"/>
            <a:ext cx="65594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hr-Cher-US" sz="2438" dirty="0">
                <a:latin typeface="Noto_Sans_Cherokee variant0"/>
              </a:rPr>
              <a:t>Ꭶ Ꭶ</a:t>
            </a:r>
            <a:endParaRPr lang="en-US" sz="2438" dirty="0">
              <a:latin typeface="OCRB" panose="020B060902020202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17A34-C6AA-7C39-88BD-76707F05CE6A}"/>
              </a:ext>
            </a:extLst>
          </p:cNvPr>
          <p:cNvSpPr txBox="1"/>
          <p:nvPr/>
        </p:nvSpPr>
        <p:spPr>
          <a:xfrm>
            <a:off x="357422" y="876346"/>
            <a:ext cx="846670" cy="46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hr-Cher-US" sz="2438" dirty="0">
                <a:latin typeface="Noto_Sans_Cherokee variant0"/>
              </a:rPr>
              <a:t>Ꭶ</a:t>
            </a:r>
            <a:endParaRPr lang="en-US" sz="2438" dirty="0">
              <a:latin typeface="OCRB" panose="020B0609020202020204" pitchFamily="49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CD90B-D4B7-0932-A81F-426F4E664A7C}"/>
              </a:ext>
            </a:extLst>
          </p:cNvPr>
          <p:cNvSpPr txBox="1"/>
          <p:nvPr/>
        </p:nvSpPr>
        <p:spPr>
          <a:xfrm>
            <a:off x="6292483" y="925841"/>
            <a:ext cx="65594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hr-Cher-US" sz="2438" dirty="0">
                <a:latin typeface="Noto_Sans_Cherokee variant0"/>
              </a:rPr>
              <a:t>Ꭶ Ꭶ</a:t>
            </a:r>
            <a:endParaRPr lang="en-US" sz="2438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9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6A60F-44E6-B967-4E41-6E1E36EC4E4D}"/>
              </a:ext>
            </a:extLst>
          </p:cNvPr>
          <p:cNvSpPr txBox="1"/>
          <p:nvPr/>
        </p:nvSpPr>
        <p:spPr>
          <a:xfrm>
            <a:off x="1076860" y="1511104"/>
            <a:ext cx="5224507" cy="1217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Do you like Cheese?	Yes 		No</a:t>
            </a:r>
          </a:p>
          <a:p>
            <a:endParaRPr lang="en-US" sz="1463" dirty="0">
              <a:latin typeface="OCRB" panose="020B0609020202020204" pitchFamily="49" charset="77"/>
              <a:cs typeface="OCRB" panose="020F0502020204030204" pitchFamily="34" charset="0"/>
            </a:endParaRPr>
          </a:p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Do you like Eggs?	Yes		No</a:t>
            </a:r>
          </a:p>
          <a:p>
            <a:endParaRPr lang="en-US" sz="1463" dirty="0">
              <a:latin typeface="OCRB" panose="020B0609020202020204" pitchFamily="49" charset="77"/>
              <a:cs typeface="OCRB" panose="020F0502020204030204" pitchFamily="34" charset="0"/>
            </a:endParaRPr>
          </a:p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What do you like?  Cheese	     Eggs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C86FF-97DB-BF9E-AB8B-1C758790DC8A}"/>
              </a:ext>
            </a:extLst>
          </p:cNvPr>
          <p:cNvSpPr/>
          <p:nvPr/>
        </p:nvSpPr>
        <p:spPr>
          <a:xfrm>
            <a:off x="3748139" y="1486061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0DBE-0FF5-0356-6B80-9A9AA3FE33DE}"/>
              </a:ext>
            </a:extLst>
          </p:cNvPr>
          <p:cNvSpPr/>
          <p:nvPr/>
        </p:nvSpPr>
        <p:spPr>
          <a:xfrm>
            <a:off x="3748139" y="1928492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B4EE6-65B9-C40C-4352-A39BFE05B831}"/>
              </a:ext>
            </a:extLst>
          </p:cNvPr>
          <p:cNvSpPr/>
          <p:nvPr/>
        </p:nvSpPr>
        <p:spPr>
          <a:xfrm>
            <a:off x="3998572" y="2354227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OCRB" panose="020B0609020202020204" pitchFamily="49" charset="77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B9E4F-4A93-9A19-9F1B-13A80B96DD58}"/>
              </a:ext>
            </a:extLst>
          </p:cNvPr>
          <p:cNvSpPr/>
          <p:nvPr/>
        </p:nvSpPr>
        <p:spPr>
          <a:xfrm>
            <a:off x="5259083" y="2354227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BAEEA-9CA8-B559-E812-D65524FD2B4B}"/>
              </a:ext>
            </a:extLst>
          </p:cNvPr>
          <p:cNvSpPr/>
          <p:nvPr/>
        </p:nvSpPr>
        <p:spPr>
          <a:xfrm>
            <a:off x="5259083" y="1953534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BE153-5A43-B773-53CC-6799476D7199}"/>
              </a:ext>
            </a:extLst>
          </p:cNvPr>
          <p:cNvSpPr/>
          <p:nvPr/>
        </p:nvSpPr>
        <p:spPr>
          <a:xfrm>
            <a:off x="5259083" y="1494408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B4CE2-3DB1-2B31-E7AD-4146C4DA196C}"/>
              </a:ext>
            </a:extLst>
          </p:cNvPr>
          <p:cNvSpPr txBox="1"/>
          <p:nvPr/>
        </p:nvSpPr>
        <p:spPr>
          <a:xfrm>
            <a:off x="8108" y="653320"/>
            <a:ext cx="5886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OCRB" panose="020B0609020202020204" pitchFamily="49" charset="77"/>
              </a:rPr>
              <a:t>QZKL</a:t>
            </a:r>
          </a:p>
          <a:p>
            <a:endParaRPr lang="en-US" sz="1300" dirty="0">
              <a:latin typeface="OCRB" panose="020B060902020202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E08C4A-7232-434F-8F71-401F21BBFB13}"/>
              </a:ext>
            </a:extLst>
          </p:cNvPr>
          <p:cNvSpPr txBox="1"/>
          <p:nvPr/>
        </p:nvSpPr>
        <p:spPr>
          <a:xfrm>
            <a:off x="559300" y="3923605"/>
            <a:ext cx="624401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OCRB" panose="020B0609020202020204" pitchFamily="49" charset="77"/>
              </a:rPr>
              <a:t>Here’s some text with the ID ±F-001HNAJ± and on and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8FDE0-D133-E323-F49E-E69601AFEAE3}"/>
              </a:ext>
            </a:extLst>
          </p:cNvPr>
          <p:cNvSpPr txBox="1"/>
          <p:nvPr/>
        </p:nvSpPr>
        <p:spPr>
          <a:xfrm>
            <a:off x="8107" y="5845570"/>
            <a:ext cx="5886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OCRB" panose="020B0609020202020204" pitchFamily="49" charset="77"/>
              </a:rPr>
              <a:t>QZKL</a:t>
            </a:r>
          </a:p>
          <a:p>
            <a:endParaRPr lang="en-US" sz="1300" dirty="0">
              <a:latin typeface="OCRB" panose="020B0609020202020204" pitchFamily="49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26577D-1F1A-15A4-65BA-C3304AE8809B}"/>
              </a:ext>
            </a:extLst>
          </p:cNvPr>
          <p:cNvSpPr/>
          <p:nvPr/>
        </p:nvSpPr>
        <p:spPr>
          <a:xfrm>
            <a:off x="3868464" y="1599379"/>
            <a:ext cx="196412" cy="1793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7CCB699-B9D2-5E85-6C08-15636211D781}"/>
              </a:ext>
            </a:extLst>
          </p:cNvPr>
          <p:cNvSpPr/>
          <p:nvPr/>
        </p:nvSpPr>
        <p:spPr>
          <a:xfrm>
            <a:off x="3720428" y="1966584"/>
            <a:ext cx="429845" cy="273269"/>
          </a:xfrm>
          <a:custGeom>
            <a:avLst/>
            <a:gdLst>
              <a:gd name="connsiteX0" fmla="*/ 108626 w 529040"/>
              <a:gd name="connsiteY0" fmla="*/ 168166 h 336331"/>
              <a:gd name="connsiteX1" fmla="*/ 245260 w 529040"/>
              <a:gd name="connsiteY1" fmla="*/ 136635 h 336331"/>
              <a:gd name="connsiteX2" fmla="*/ 213729 w 529040"/>
              <a:gd name="connsiteY2" fmla="*/ 168166 h 336331"/>
              <a:gd name="connsiteX3" fmla="*/ 171688 w 529040"/>
              <a:gd name="connsiteY3" fmla="*/ 199697 h 336331"/>
              <a:gd name="connsiteX4" fmla="*/ 98115 w 529040"/>
              <a:gd name="connsiteY4" fmla="*/ 262759 h 336331"/>
              <a:gd name="connsiteX5" fmla="*/ 66584 w 529040"/>
              <a:gd name="connsiteY5" fmla="*/ 273269 h 336331"/>
              <a:gd name="connsiteX6" fmla="*/ 24543 w 529040"/>
              <a:gd name="connsiteY6" fmla="*/ 304800 h 336331"/>
              <a:gd name="connsiteX7" fmla="*/ 3522 w 529040"/>
              <a:gd name="connsiteY7" fmla="*/ 336331 h 336331"/>
              <a:gd name="connsiteX8" fmla="*/ 45564 w 529040"/>
              <a:gd name="connsiteY8" fmla="*/ 304800 h 336331"/>
              <a:gd name="connsiteX9" fmla="*/ 108626 w 529040"/>
              <a:gd name="connsiteY9" fmla="*/ 252249 h 336331"/>
              <a:gd name="connsiteX10" fmla="*/ 161178 w 529040"/>
              <a:gd name="connsiteY10" fmla="*/ 210207 h 336331"/>
              <a:gd name="connsiteX11" fmla="*/ 224240 w 529040"/>
              <a:gd name="connsiteY11" fmla="*/ 168166 h 336331"/>
              <a:gd name="connsiteX12" fmla="*/ 266281 w 529040"/>
              <a:gd name="connsiteY12" fmla="*/ 126125 h 336331"/>
              <a:gd name="connsiteX13" fmla="*/ 329343 w 529040"/>
              <a:gd name="connsiteY13" fmla="*/ 84083 h 336331"/>
              <a:gd name="connsiteX14" fmla="*/ 192709 w 529040"/>
              <a:gd name="connsiteY14" fmla="*/ 94594 h 336331"/>
              <a:gd name="connsiteX15" fmla="*/ 150667 w 529040"/>
              <a:gd name="connsiteY15" fmla="*/ 105104 h 336331"/>
              <a:gd name="connsiteX16" fmla="*/ 119136 w 529040"/>
              <a:gd name="connsiteY16" fmla="*/ 115614 h 336331"/>
              <a:gd name="connsiteX17" fmla="*/ 203219 w 529040"/>
              <a:gd name="connsiteY17" fmla="*/ 136635 h 336331"/>
              <a:gd name="connsiteX18" fmla="*/ 308322 w 529040"/>
              <a:gd name="connsiteY18" fmla="*/ 231228 h 336331"/>
              <a:gd name="connsiteX19" fmla="*/ 329343 w 529040"/>
              <a:gd name="connsiteY19" fmla="*/ 262759 h 336331"/>
              <a:gd name="connsiteX20" fmla="*/ 287302 w 529040"/>
              <a:gd name="connsiteY20" fmla="*/ 252249 h 336331"/>
              <a:gd name="connsiteX21" fmla="*/ 255771 w 529040"/>
              <a:gd name="connsiteY21" fmla="*/ 220718 h 336331"/>
              <a:gd name="connsiteX22" fmla="*/ 234750 w 529040"/>
              <a:gd name="connsiteY22" fmla="*/ 178676 h 336331"/>
              <a:gd name="connsiteX23" fmla="*/ 213729 w 529040"/>
              <a:gd name="connsiteY23" fmla="*/ 147145 h 336331"/>
              <a:gd name="connsiteX24" fmla="*/ 203219 w 529040"/>
              <a:gd name="connsiteY24" fmla="*/ 115614 h 336331"/>
              <a:gd name="connsiteX25" fmla="*/ 381895 w 529040"/>
              <a:gd name="connsiteY25" fmla="*/ 94594 h 336331"/>
              <a:gd name="connsiteX26" fmla="*/ 423936 w 529040"/>
              <a:gd name="connsiteY26" fmla="*/ 115614 h 336331"/>
              <a:gd name="connsiteX27" fmla="*/ 455467 w 529040"/>
              <a:gd name="connsiteY27" fmla="*/ 126125 h 336331"/>
              <a:gd name="connsiteX28" fmla="*/ 476488 w 529040"/>
              <a:gd name="connsiteY28" fmla="*/ 157656 h 336331"/>
              <a:gd name="connsiteX29" fmla="*/ 444957 w 529040"/>
              <a:gd name="connsiteY29" fmla="*/ 210207 h 336331"/>
              <a:gd name="connsiteX30" fmla="*/ 413426 w 529040"/>
              <a:gd name="connsiteY30" fmla="*/ 220718 h 336331"/>
              <a:gd name="connsiteX31" fmla="*/ 329343 w 529040"/>
              <a:gd name="connsiteY31" fmla="*/ 241738 h 336331"/>
              <a:gd name="connsiteX32" fmla="*/ 255771 w 529040"/>
              <a:gd name="connsiteY32" fmla="*/ 220718 h 336331"/>
              <a:gd name="connsiteX33" fmla="*/ 245260 w 529040"/>
              <a:gd name="connsiteY33" fmla="*/ 168166 h 336331"/>
              <a:gd name="connsiteX34" fmla="*/ 255771 w 529040"/>
              <a:gd name="connsiteY34" fmla="*/ 31531 h 336331"/>
              <a:gd name="connsiteX35" fmla="*/ 318833 w 529040"/>
              <a:gd name="connsiteY35" fmla="*/ 10511 h 336331"/>
              <a:gd name="connsiteX36" fmla="*/ 402915 w 529040"/>
              <a:gd name="connsiteY36" fmla="*/ 31531 h 336331"/>
              <a:gd name="connsiteX37" fmla="*/ 434446 w 529040"/>
              <a:gd name="connsiteY37" fmla="*/ 63063 h 336331"/>
              <a:gd name="connsiteX38" fmla="*/ 455467 w 529040"/>
              <a:gd name="connsiteY38" fmla="*/ 94594 h 336331"/>
              <a:gd name="connsiteX39" fmla="*/ 476488 w 529040"/>
              <a:gd name="connsiteY39" fmla="*/ 168166 h 336331"/>
              <a:gd name="connsiteX40" fmla="*/ 413426 w 529040"/>
              <a:gd name="connsiteY40" fmla="*/ 262759 h 336331"/>
              <a:gd name="connsiteX41" fmla="*/ 308322 w 529040"/>
              <a:gd name="connsiteY41" fmla="*/ 315311 h 336331"/>
              <a:gd name="connsiteX42" fmla="*/ 129646 w 529040"/>
              <a:gd name="connsiteY42" fmla="*/ 262759 h 336331"/>
              <a:gd name="connsiteX43" fmla="*/ 119136 w 529040"/>
              <a:gd name="connsiteY43" fmla="*/ 220718 h 336331"/>
              <a:gd name="connsiteX44" fmla="*/ 171688 w 529040"/>
              <a:gd name="connsiteY44" fmla="*/ 105104 h 336331"/>
              <a:gd name="connsiteX45" fmla="*/ 203219 w 529040"/>
              <a:gd name="connsiteY45" fmla="*/ 94594 h 336331"/>
              <a:gd name="connsiteX46" fmla="*/ 234750 w 529040"/>
              <a:gd name="connsiteY46" fmla="*/ 73573 h 336331"/>
              <a:gd name="connsiteX47" fmla="*/ 465978 w 529040"/>
              <a:gd name="connsiteY47" fmla="*/ 94594 h 336331"/>
              <a:gd name="connsiteX48" fmla="*/ 497509 w 529040"/>
              <a:gd name="connsiteY48" fmla="*/ 136635 h 336331"/>
              <a:gd name="connsiteX49" fmla="*/ 529040 w 529040"/>
              <a:gd name="connsiteY49" fmla="*/ 241738 h 336331"/>
              <a:gd name="connsiteX50" fmla="*/ 497509 w 529040"/>
              <a:gd name="connsiteY50" fmla="*/ 294290 h 336331"/>
              <a:gd name="connsiteX51" fmla="*/ 455467 w 529040"/>
              <a:gd name="connsiteY51" fmla="*/ 304800 h 336331"/>
              <a:gd name="connsiteX52" fmla="*/ 402915 w 529040"/>
              <a:gd name="connsiteY52" fmla="*/ 315311 h 336331"/>
              <a:gd name="connsiteX53" fmla="*/ 276791 w 529040"/>
              <a:gd name="connsiteY53" fmla="*/ 304800 h 336331"/>
              <a:gd name="connsiteX54" fmla="*/ 234750 w 529040"/>
              <a:gd name="connsiteY54" fmla="*/ 283780 h 336331"/>
              <a:gd name="connsiteX55" fmla="*/ 171688 w 529040"/>
              <a:gd name="connsiteY55" fmla="*/ 220718 h 336331"/>
              <a:gd name="connsiteX56" fmla="*/ 161178 w 529040"/>
              <a:gd name="connsiteY56" fmla="*/ 189187 h 336331"/>
              <a:gd name="connsiteX57" fmla="*/ 224240 w 529040"/>
              <a:gd name="connsiteY57" fmla="*/ 136635 h 336331"/>
              <a:gd name="connsiteX58" fmla="*/ 339853 w 529040"/>
              <a:gd name="connsiteY58" fmla="*/ 283780 h 336331"/>
              <a:gd name="connsiteX59" fmla="*/ 287302 w 529040"/>
              <a:gd name="connsiteY59" fmla="*/ 294290 h 336331"/>
              <a:gd name="connsiteX60" fmla="*/ 182198 w 529040"/>
              <a:gd name="connsiteY60" fmla="*/ 262759 h 336331"/>
              <a:gd name="connsiteX61" fmla="*/ 140157 w 529040"/>
              <a:gd name="connsiteY61" fmla="*/ 157656 h 336331"/>
              <a:gd name="connsiteX62" fmla="*/ 182198 w 529040"/>
              <a:gd name="connsiteY62" fmla="*/ 10511 h 336331"/>
              <a:gd name="connsiteX63" fmla="*/ 213729 w 529040"/>
              <a:gd name="connsiteY63" fmla="*/ 0 h 336331"/>
              <a:gd name="connsiteX64" fmla="*/ 297812 w 529040"/>
              <a:gd name="connsiteY64" fmla="*/ 10511 h 336331"/>
              <a:gd name="connsiteX65" fmla="*/ 329343 w 529040"/>
              <a:gd name="connsiteY65" fmla="*/ 84083 h 336331"/>
              <a:gd name="connsiteX66" fmla="*/ 318833 w 529040"/>
              <a:gd name="connsiteY66" fmla="*/ 168166 h 336331"/>
              <a:gd name="connsiteX67" fmla="*/ 276791 w 529040"/>
              <a:gd name="connsiteY67" fmla="*/ 189187 h 336331"/>
              <a:gd name="connsiteX68" fmla="*/ 213729 w 529040"/>
              <a:gd name="connsiteY68" fmla="*/ 210207 h 336331"/>
              <a:gd name="connsiteX69" fmla="*/ 87605 w 529040"/>
              <a:gd name="connsiteY69" fmla="*/ 157656 h 336331"/>
              <a:gd name="connsiteX70" fmla="*/ 77095 w 529040"/>
              <a:gd name="connsiteY70" fmla="*/ 115614 h 336331"/>
              <a:gd name="connsiteX71" fmla="*/ 87605 w 529040"/>
              <a:gd name="connsiteY71" fmla="*/ 52552 h 336331"/>
              <a:gd name="connsiteX72" fmla="*/ 255771 w 529040"/>
              <a:gd name="connsiteY72" fmla="*/ 73573 h 336331"/>
              <a:gd name="connsiteX73" fmla="*/ 287302 w 529040"/>
              <a:gd name="connsiteY73" fmla="*/ 115614 h 336331"/>
              <a:gd name="connsiteX74" fmla="*/ 318833 w 529040"/>
              <a:gd name="connsiteY74" fmla="*/ 189187 h 336331"/>
              <a:gd name="connsiteX75" fmla="*/ 297812 w 529040"/>
              <a:gd name="connsiteY75" fmla="*/ 231228 h 336331"/>
              <a:gd name="connsiteX76" fmla="*/ 171688 w 529040"/>
              <a:gd name="connsiteY76" fmla="*/ 157656 h 336331"/>
              <a:gd name="connsiteX77" fmla="*/ 182198 w 529040"/>
              <a:gd name="connsiteY77" fmla="*/ 94594 h 336331"/>
              <a:gd name="connsiteX78" fmla="*/ 308322 w 529040"/>
              <a:gd name="connsiteY78" fmla="*/ 136635 h 336331"/>
              <a:gd name="connsiteX79" fmla="*/ 297812 w 529040"/>
              <a:gd name="connsiteY79" fmla="*/ 189187 h 336331"/>
              <a:gd name="connsiteX80" fmla="*/ 245260 w 529040"/>
              <a:gd name="connsiteY80" fmla="*/ 178676 h 336331"/>
              <a:gd name="connsiteX81" fmla="*/ 276791 w 529040"/>
              <a:gd name="connsiteY81" fmla="*/ 168166 h 336331"/>
              <a:gd name="connsiteX82" fmla="*/ 329343 w 529040"/>
              <a:gd name="connsiteY82" fmla="*/ 178676 h 336331"/>
              <a:gd name="connsiteX83" fmla="*/ 318833 w 529040"/>
              <a:gd name="connsiteY83" fmla="*/ 220718 h 336331"/>
              <a:gd name="connsiteX84" fmla="*/ 266281 w 529040"/>
              <a:gd name="connsiteY84" fmla="*/ 210207 h 33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9040" h="336331">
                <a:moveTo>
                  <a:pt x="108626" y="168166"/>
                </a:moveTo>
                <a:cubicBezTo>
                  <a:pt x="110302" y="167687"/>
                  <a:pt x="234232" y="129283"/>
                  <a:pt x="245260" y="136635"/>
                </a:cubicBezTo>
                <a:cubicBezTo>
                  <a:pt x="257627" y="144880"/>
                  <a:pt x="225014" y="158493"/>
                  <a:pt x="213729" y="168166"/>
                </a:cubicBezTo>
                <a:cubicBezTo>
                  <a:pt x="200429" y="179566"/>
                  <a:pt x="184871" y="188162"/>
                  <a:pt x="171688" y="199697"/>
                </a:cubicBezTo>
                <a:cubicBezTo>
                  <a:pt x="137212" y="229863"/>
                  <a:pt x="135620" y="244006"/>
                  <a:pt x="98115" y="262759"/>
                </a:cubicBezTo>
                <a:cubicBezTo>
                  <a:pt x="88206" y="267714"/>
                  <a:pt x="77094" y="269766"/>
                  <a:pt x="66584" y="273269"/>
                </a:cubicBezTo>
                <a:cubicBezTo>
                  <a:pt x="52570" y="283779"/>
                  <a:pt x="36929" y="292414"/>
                  <a:pt x="24543" y="304800"/>
                </a:cubicBezTo>
                <a:cubicBezTo>
                  <a:pt x="15611" y="313732"/>
                  <a:pt x="-9110" y="336331"/>
                  <a:pt x="3522" y="336331"/>
                </a:cubicBezTo>
                <a:cubicBezTo>
                  <a:pt x="21039" y="336331"/>
                  <a:pt x="31309" y="314982"/>
                  <a:pt x="45564" y="304800"/>
                </a:cubicBezTo>
                <a:cubicBezTo>
                  <a:pt x="129210" y="245054"/>
                  <a:pt x="21392" y="328580"/>
                  <a:pt x="108626" y="252249"/>
                </a:cubicBezTo>
                <a:cubicBezTo>
                  <a:pt x="125509" y="237477"/>
                  <a:pt x="143035" y="223402"/>
                  <a:pt x="161178" y="210207"/>
                </a:cubicBezTo>
                <a:cubicBezTo>
                  <a:pt x="181610" y="195348"/>
                  <a:pt x="206376" y="186030"/>
                  <a:pt x="224240" y="168166"/>
                </a:cubicBezTo>
                <a:cubicBezTo>
                  <a:pt x="238254" y="154152"/>
                  <a:pt x="250806" y="138505"/>
                  <a:pt x="266281" y="126125"/>
                </a:cubicBezTo>
                <a:cubicBezTo>
                  <a:pt x="286009" y="110343"/>
                  <a:pt x="354532" y="82145"/>
                  <a:pt x="329343" y="84083"/>
                </a:cubicBezTo>
                <a:lnTo>
                  <a:pt x="192709" y="94594"/>
                </a:lnTo>
                <a:cubicBezTo>
                  <a:pt x="178695" y="98097"/>
                  <a:pt x="164557" y="101136"/>
                  <a:pt x="150667" y="105104"/>
                </a:cubicBezTo>
                <a:cubicBezTo>
                  <a:pt x="140014" y="108147"/>
                  <a:pt x="109636" y="109914"/>
                  <a:pt x="119136" y="115614"/>
                </a:cubicBezTo>
                <a:cubicBezTo>
                  <a:pt x="143909" y="130478"/>
                  <a:pt x="175191" y="129628"/>
                  <a:pt x="203219" y="136635"/>
                </a:cubicBezTo>
                <a:cubicBezTo>
                  <a:pt x="239404" y="163774"/>
                  <a:pt x="283172" y="193504"/>
                  <a:pt x="308322" y="231228"/>
                </a:cubicBezTo>
                <a:cubicBezTo>
                  <a:pt x="315329" y="241738"/>
                  <a:pt x="338275" y="253827"/>
                  <a:pt x="329343" y="262759"/>
                </a:cubicBezTo>
                <a:cubicBezTo>
                  <a:pt x="319129" y="272973"/>
                  <a:pt x="301316" y="255752"/>
                  <a:pt x="287302" y="252249"/>
                </a:cubicBezTo>
                <a:cubicBezTo>
                  <a:pt x="276792" y="241739"/>
                  <a:pt x="264410" y="232813"/>
                  <a:pt x="255771" y="220718"/>
                </a:cubicBezTo>
                <a:cubicBezTo>
                  <a:pt x="246664" y="207968"/>
                  <a:pt x="242524" y="192280"/>
                  <a:pt x="234750" y="178676"/>
                </a:cubicBezTo>
                <a:cubicBezTo>
                  <a:pt x="228483" y="167708"/>
                  <a:pt x="220736" y="157655"/>
                  <a:pt x="213729" y="147145"/>
                </a:cubicBezTo>
                <a:cubicBezTo>
                  <a:pt x="210226" y="136635"/>
                  <a:pt x="203219" y="126693"/>
                  <a:pt x="203219" y="115614"/>
                </a:cubicBezTo>
                <a:cubicBezTo>
                  <a:pt x="203219" y="29033"/>
                  <a:pt x="345990" y="92350"/>
                  <a:pt x="381895" y="94594"/>
                </a:cubicBezTo>
                <a:cubicBezTo>
                  <a:pt x="395909" y="101601"/>
                  <a:pt x="409535" y="109442"/>
                  <a:pt x="423936" y="115614"/>
                </a:cubicBezTo>
                <a:cubicBezTo>
                  <a:pt x="434119" y="119978"/>
                  <a:pt x="446816" y="119204"/>
                  <a:pt x="455467" y="126125"/>
                </a:cubicBezTo>
                <a:cubicBezTo>
                  <a:pt x="465331" y="134016"/>
                  <a:pt x="469481" y="147146"/>
                  <a:pt x="476488" y="157656"/>
                </a:cubicBezTo>
                <a:cubicBezTo>
                  <a:pt x="465978" y="175173"/>
                  <a:pt x="459402" y="195762"/>
                  <a:pt x="444957" y="210207"/>
                </a:cubicBezTo>
                <a:cubicBezTo>
                  <a:pt x="437123" y="218041"/>
                  <a:pt x="424174" y="218031"/>
                  <a:pt x="413426" y="220718"/>
                </a:cubicBezTo>
                <a:lnTo>
                  <a:pt x="329343" y="241738"/>
                </a:lnTo>
                <a:cubicBezTo>
                  <a:pt x="304819" y="234731"/>
                  <a:pt x="274966" y="237513"/>
                  <a:pt x="255771" y="220718"/>
                </a:cubicBezTo>
                <a:cubicBezTo>
                  <a:pt x="242327" y="208954"/>
                  <a:pt x="245260" y="186030"/>
                  <a:pt x="245260" y="168166"/>
                </a:cubicBezTo>
                <a:cubicBezTo>
                  <a:pt x="245260" y="122486"/>
                  <a:pt x="236454" y="72925"/>
                  <a:pt x="255771" y="31531"/>
                </a:cubicBezTo>
                <a:cubicBezTo>
                  <a:pt x="265141" y="11452"/>
                  <a:pt x="318833" y="10511"/>
                  <a:pt x="318833" y="10511"/>
                </a:cubicBezTo>
                <a:cubicBezTo>
                  <a:pt x="346860" y="17518"/>
                  <a:pt x="376615" y="19576"/>
                  <a:pt x="402915" y="31531"/>
                </a:cubicBezTo>
                <a:cubicBezTo>
                  <a:pt x="416447" y="37682"/>
                  <a:pt x="424930" y="51644"/>
                  <a:pt x="434446" y="63063"/>
                </a:cubicBezTo>
                <a:cubicBezTo>
                  <a:pt x="442533" y="72767"/>
                  <a:pt x="449818" y="83296"/>
                  <a:pt x="455467" y="94594"/>
                </a:cubicBezTo>
                <a:cubicBezTo>
                  <a:pt x="463008" y="109676"/>
                  <a:pt x="473119" y="154691"/>
                  <a:pt x="476488" y="168166"/>
                </a:cubicBezTo>
                <a:cubicBezTo>
                  <a:pt x="459457" y="202228"/>
                  <a:pt x="448200" y="241359"/>
                  <a:pt x="413426" y="262759"/>
                </a:cubicBezTo>
                <a:cubicBezTo>
                  <a:pt x="380067" y="283288"/>
                  <a:pt x="308322" y="315311"/>
                  <a:pt x="308322" y="315311"/>
                </a:cubicBezTo>
                <a:cubicBezTo>
                  <a:pt x="150605" y="295596"/>
                  <a:pt x="153817" y="347356"/>
                  <a:pt x="129646" y="262759"/>
                </a:cubicBezTo>
                <a:cubicBezTo>
                  <a:pt x="125678" y="248870"/>
                  <a:pt x="122639" y="234732"/>
                  <a:pt x="119136" y="220718"/>
                </a:cubicBezTo>
                <a:cubicBezTo>
                  <a:pt x="129065" y="151213"/>
                  <a:pt x="114835" y="145712"/>
                  <a:pt x="171688" y="105104"/>
                </a:cubicBezTo>
                <a:cubicBezTo>
                  <a:pt x="180703" y="98665"/>
                  <a:pt x="192709" y="98097"/>
                  <a:pt x="203219" y="94594"/>
                </a:cubicBezTo>
                <a:cubicBezTo>
                  <a:pt x="213729" y="87587"/>
                  <a:pt x="222651" y="77203"/>
                  <a:pt x="234750" y="73573"/>
                </a:cubicBezTo>
                <a:cubicBezTo>
                  <a:pt x="321578" y="47524"/>
                  <a:pt x="370127" y="75424"/>
                  <a:pt x="465978" y="94594"/>
                </a:cubicBezTo>
                <a:cubicBezTo>
                  <a:pt x="476488" y="108608"/>
                  <a:pt x="489002" y="121322"/>
                  <a:pt x="497509" y="136635"/>
                </a:cubicBezTo>
                <a:cubicBezTo>
                  <a:pt x="519113" y="175522"/>
                  <a:pt x="520558" y="199331"/>
                  <a:pt x="529040" y="241738"/>
                </a:cubicBezTo>
                <a:cubicBezTo>
                  <a:pt x="518530" y="259255"/>
                  <a:pt x="513020" y="280995"/>
                  <a:pt x="497509" y="294290"/>
                </a:cubicBezTo>
                <a:cubicBezTo>
                  <a:pt x="486541" y="303691"/>
                  <a:pt x="469568" y="301666"/>
                  <a:pt x="455467" y="304800"/>
                </a:cubicBezTo>
                <a:cubicBezTo>
                  <a:pt x="438028" y="308675"/>
                  <a:pt x="420432" y="311807"/>
                  <a:pt x="402915" y="315311"/>
                </a:cubicBezTo>
                <a:cubicBezTo>
                  <a:pt x="360874" y="311807"/>
                  <a:pt x="318256" y="312575"/>
                  <a:pt x="276791" y="304800"/>
                </a:cubicBezTo>
                <a:cubicBezTo>
                  <a:pt x="261392" y="301913"/>
                  <a:pt x="248036" y="292084"/>
                  <a:pt x="234750" y="283780"/>
                </a:cubicBezTo>
                <a:cubicBezTo>
                  <a:pt x="190054" y="255845"/>
                  <a:pt x="197053" y="258765"/>
                  <a:pt x="171688" y="220718"/>
                </a:cubicBezTo>
                <a:cubicBezTo>
                  <a:pt x="168185" y="210208"/>
                  <a:pt x="161178" y="200266"/>
                  <a:pt x="161178" y="189187"/>
                </a:cubicBezTo>
                <a:cubicBezTo>
                  <a:pt x="161178" y="146348"/>
                  <a:pt x="189460" y="150547"/>
                  <a:pt x="224240" y="136635"/>
                </a:cubicBezTo>
                <a:cubicBezTo>
                  <a:pt x="379359" y="271071"/>
                  <a:pt x="452154" y="258824"/>
                  <a:pt x="339853" y="283780"/>
                </a:cubicBezTo>
                <a:cubicBezTo>
                  <a:pt x="322415" y="287655"/>
                  <a:pt x="304819" y="290787"/>
                  <a:pt x="287302" y="294290"/>
                </a:cubicBezTo>
                <a:cubicBezTo>
                  <a:pt x="252267" y="283780"/>
                  <a:pt x="213349" y="281929"/>
                  <a:pt x="182198" y="262759"/>
                </a:cubicBezTo>
                <a:cubicBezTo>
                  <a:pt x="151240" y="243708"/>
                  <a:pt x="146135" y="187549"/>
                  <a:pt x="140157" y="157656"/>
                </a:cubicBezTo>
                <a:cubicBezTo>
                  <a:pt x="148491" y="57641"/>
                  <a:pt x="116530" y="43345"/>
                  <a:pt x="182198" y="10511"/>
                </a:cubicBezTo>
                <a:cubicBezTo>
                  <a:pt x="192107" y="5556"/>
                  <a:pt x="203219" y="3504"/>
                  <a:pt x="213729" y="0"/>
                </a:cubicBezTo>
                <a:cubicBezTo>
                  <a:pt x="241757" y="3504"/>
                  <a:pt x="271586" y="21"/>
                  <a:pt x="297812" y="10511"/>
                </a:cubicBezTo>
                <a:cubicBezTo>
                  <a:pt x="317975" y="18576"/>
                  <a:pt x="325914" y="70365"/>
                  <a:pt x="329343" y="84083"/>
                </a:cubicBezTo>
                <a:cubicBezTo>
                  <a:pt x="325840" y="112111"/>
                  <a:pt x="331465" y="142902"/>
                  <a:pt x="318833" y="168166"/>
                </a:cubicBezTo>
                <a:cubicBezTo>
                  <a:pt x="311826" y="182180"/>
                  <a:pt x="291339" y="183368"/>
                  <a:pt x="276791" y="189187"/>
                </a:cubicBezTo>
                <a:cubicBezTo>
                  <a:pt x="256218" y="197416"/>
                  <a:pt x="213729" y="210207"/>
                  <a:pt x="213729" y="210207"/>
                </a:cubicBezTo>
                <a:cubicBezTo>
                  <a:pt x="141363" y="195734"/>
                  <a:pt x="112491" y="215724"/>
                  <a:pt x="87605" y="157656"/>
                </a:cubicBezTo>
                <a:cubicBezTo>
                  <a:pt x="81915" y="144379"/>
                  <a:pt x="80598" y="129628"/>
                  <a:pt x="77095" y="115614"/>
                </a:cubicBezTo>
                <a:cubicBezTo>
                  <a:pt x="80598" y="94593"/>
                  <a:pt x="66861" y="57433"/>
                  <a:pt x="87605" y="52552"/>
                </a:cubicBezTo>
                <a:cubicBezTo>
                  <a:pt x="142595" y="39613"/>
                  <a:pt x="201902" y="56562"/>
                  <a:pt x="255771" y="73573"/>
                </a:cubicBezTo>
                <a:cubicBezTo>
                  <a:pt x="272475" y="78848"/>
                  <a:pt x="278018" y="100759"/>
                  <a:pt x="287302" y="115614"/>
                </a:cubicBezTo>
                <a:cubicBezTo>
                  <a:pt x="305853" y="145296"/>
                  <a:pt x="308616" y="158539"/>
                  <a:pt x="318833" y="189187"/>
                </a:cubicBezTo>
                <a:cubicBezTo>
                  <a:pt x="311826" y="203201"/>
                  <a:pt x="313415" y="229810"/>
                  <a:pt x="297812" y="231228"/>
                </a:cubicBezTo>
                <a:cubicBezTo>
                  <a:pt x="219728" y="238326"/>
                  <a:pt x="205702" y="203007"/>
                  <a:pt x="171688" y="157656"/>
                </a:cubicBezTo>
                <a:cubicBezTo>
                  <a:pt x="175191" y="136635"/>
                  <a:pt x="162527" y="102790"/>
                  <a:pt x="182198" y="94594"/>
                </a:cubicBezTo>
                <a:cubicBezTo>
                  <a:pt x="290031" y="49663"/>
                  <a:pt x="290962" y="84553"/>
                  <a:pt x="308322" y="136635"/>
                </a:cubicBezTo>
                <a:cubicBezTo>
                  <a:pt x="304819" y="154152"/>
                  <a:pt x="312676" y="179278"/>
                  <a:pt x="297812" y="189187"/>
                </a:cubicBezTo>
                <a:cubicBezTo>
                  <a:pt x="282948" y="199096"/>
                  <a:pt x="257892" y="191308"/>
                  <a:pt x="245260" y="178676"/>
                </a:cubicBezTo>
                <a:cubicBezTo>
                  <a:pt x="237426" y="170842"/>
                  <a:pt x="266281" y="171669"/>
                  <a:pt x="276791" y="168166"/>
                </a:cubicBezTo>
                <a:cubicBezTo>
                  <a:pt x="294308" y="171669"/>
                  <a:pt x="318183" y="164726"/>
                  <a:pt x="329343" y="178676"/>
                </a:cubicBezTo>
                <a:cubicBezTo>
                  <a:pt x="338367" y="189956"/>
                  <a:pt x="331753" y="214258"/>
                  <a:pt x="318833" y="220718"/>
                </a:cubicBezTo>
                <a:cubicBezTo>
                  <a:pt x="302855" y="228707"/>
                  <a:pt x="266281" y="210207"/>
                  <a:pt x="266281" y="21020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B0267-3F03-FE3B-18FA-DC76EE987558}"/>
              </a:ext>
            </a:extLst>
          </p:cNvPr>
          <p:cNvSpPr txBox="1"/>
          <p:nvPr/>
        </p:nvSpPr>
        <p:spPr>
          <a:xfrm>
            <a:off x="9367570" y="653320"/>
            <a:ext cx="5886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OCRB" panose="020B0609020202020204" pitchFamily="49" charset="77"/>
              </a:rPr>
              <a:t>QZKL</a:t>
            </a:r>
          </a:p>
          <a:p>
            <a:endParaRPr lang="en-US" sz="1300" dirty="0">
              <a:latin typeface="OCRB" panose="020B060902020202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4B6A5-08D5-D91F-E3CC-71C740EFB610}"/>
              </a:ext>
            </a:extLst>
          </p:cNvPr>
          <p:cNvSpPr txBox="1"/>
          <p:nvPr/>
        </p:nvSpPr>
        <p:spPr>
          <a:xfrm>
            <a:off x="9367569" y="5845570"/>
            <a:ext cx="5886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OCRB" panose="020B0609020202020204" pitchFamily="49" charset="77"/>
              </a:rPr>
              <a:t>QZKL</a:t>
            </a:r>
          </a:p>
          <a:p>
            <a:endParaRPr lang="en-US" sz="1300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695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6A60F-44E6-B967-4E41-6E1E36EC4E4D}"/>
              </a:ext>
            </a:extLst>
          </p:cNvPr>
          <p:cNvSpPr txBox="1"/>
          <p:nvPr/>
        </p:nvSpPr>
        <p:spPr>
          <a:xfrm>
            <a:off x="1076860" y="1511104"/>
            <a:ext cx="5224507" cy="1217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Do you like Cheese?	Yes 		No</a:t>
            </a:r>
          </a:p>
          <a:p>
            <a:endParaRPr lang="en-US" sz="1463" dirty="0">
              <a:latin typeface="OCRB" panose="020B0609020202020204" pitchFamily="49" charset="77"/>
              <a:cs typeface="OCRB" panose="020F0502020204030204" pitchFamily="34" charset="0"/>
            </a:endParaRPr>
          </a:p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Do you like Eggs?	Yes		No</a:t>
            </a:r>
          </a:p>
          <a:p>
            <a:endParaRPr lang="en-US" sz="1463" dirty="0">
              <a:latin typeface="OCRB" panose="020B0609020202020204" pitchFamily="49" charset="77"/>
              <a:cs typeface="OCRB" panose="020F0502020204030204" pitchFamily="34" charset="0"/>
            </a:endParaRPr>
          </a:p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What do you like?  Cheese	     Eggs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C86FF-97DB-BF9E-AB8B-1C758790DC8A}"/>
              </a:ext>
            </a:extLst>
          </p:cNvPr>
          <p:cNvSpPr/>
          <p:nvPr/>
        </p:nvSpPr>
        <p:spPr>
          <a:xfrm>
            <a:off x="3748139" y="1486061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0DBE-0FF5-0356-6B80-9A9AA3FE33DE}"/>
              </a:ext>
            </a:extLst>
          </p:cNvPr>
          <p:cNvSpPr/>
          <p:nvPr/>
        </p:nvSpPr>
        <p:spPr>
          <a:xfrm>
            <a:off x="3748139" y="1928492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B4EE6-65B9-C40C-4352-A39BFE05B831}"/>
              </a:ext>
            </a:extLst>
          </p:cNvPr>
          <p:cNvSpPr/>
          <p:nvPr/>
        </p:nvSpPr>
        <p:spPr>
          <a:xfrm>
            <a:off x="3998572" y="2354227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B9E4F-4A93-9A19-9F1B-13A80B96DD58}"/>
              </a:ext>
            </a:extLst>
          </p:cNvPr>
          <p:cNvSpPr/>
          <p:nvPr/>
        </p:nvSpPr>
        <p:spPr>
          <a:xfrm>
            <a:off x="5259083" y="2354227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BAEEA-9CA8-B559-E812-D65524FD2B4B}"/>
              </a:ext>
            </a:extLst>
          </p:cNvPr>
          <p:cNvSpPr/>
          <p:nvPr/>
        </p:nvSpPr>
        <p:spPr>
          <a:xfrm>
            <a:off x="5259083" y="1953534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BE153-5A43-B773-53CC-6799476D7199}"/>
              </a:ext>
            </a:extLst>
          </p:cNvPr>
          <p:cNvSpPr/>
          <p:nvPr/>
        </p:nvSpPr>
        <p:spPr>
          <a:xfrm>
            <a:off x="5259083" y="1494408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E08C4A-7232-434F-8F71-401F21BBFB13}"/>
              </a:ext>
            </a:extLst>
          </p:cNvPr>
          <p:cNvSpPr txBox="1"/>
          <p:nvPr/>
        </p:nvSpPr>
        <p:spPr>
          <a:xfrm>
            <a:off x="559300" y="3923605"/>
            <a:ext cx="624401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OCRB" panose="020B0609020202020204" pitchFamily="49" charset="77"/>
              </a:rPr>
              <a:t>Here’s some text with the ID ±F-001HNAJ± and on and 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CC1CC-1B1F-0A58-FC17-58BC951416FB}"/>
              </a:ext>
            </a:extLst>
          </p:cNvPr>
          <p:cNvSpPr txBox="1"/>
          <p:nvPr/>
        </p:nvSpPr>
        <p:spPr>
          <a:xfrm>
            <a:off x="230190" y="876346"/>
            <a:ext cx="846670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75" dirty="0">
              <a:latin typeface="OCRB" panose="020B0609020202020204" pitchFamily="49" charset="77"/>
            </a:endParaRPr>
          </a:p>
        </p:txBody>
      </p:sp>
      <p:sp>
        <p:nvSpPr>
          <p:cNvPr id="36" name="AutoShape 6" descr="Tree Line Drawing at PaintingValley.com | Explore collection of Tree ...">
            <a:extLst>
              <a:ext uri="{FF2B5EF4-FFF2-40B4-BE49-F238E27FC236}">
                <a16:creationId xmlns:a16="http://schemas.microsoft.com/office/drawing/2014/main" id="{F1D302A0-CFAF-84F5-1201-2D81A33711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9175" y="3305175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463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4490053-6A12-2A04-C809-C208719F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4" y="5037462"/>
            <a:ext cx="1282550" cy="102279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6E5669-1877-2C3E-9FF2-AC742810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11" y="5179198"/>
            <a:ext cx="1104817" cy="8810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B715823-D3B2-37D7-6E45-0593F030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96" y="5346896"/>
            <a:ext cx="894528" cy="71335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D3E183-E1D9-4968-EB84-677F9E1A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88" y="5435859"/>
            <a:ext cx="782971" cy="6243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FE00F5-1C3A-6DFD-8FA0-A32C93FB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519" y="5606373"/>
            <a:ext cx="569151" cy="453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4086B22-7D65-CE0A-A2EB-81AD3C00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67" y="5741882"/>
            <a:ext cx="399228" cy="3183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501BD6B-6C3B-E27A-ADDF-DE647849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504" y="5803174"/>
            <a:ext cx="322370" cy="2570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B9DA8F3-886F-7B91-4F26-C38EED39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17" y="5848971"/>
            <a:ext cx="264942" cy="2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6A60F-44E6-B967-4E41-6E1E36EC4E4D}"/>
              </a:ext>
            </a:extLst>
          </p:cNvPr>
          <p:cNvSpPr txBox="1"/>
          <p:nvPr/>
        </p:nvSpPr>
        <p:spPr>
          <a:xfrm>
            <a:off x="2482004" y="2228671"/>
            <a:ext cx="5224507" cy="1217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Do you like Cheese?	Yes 		No</a:t>
            </a:r>
          </a:p>
          <a:p>
            <a:endParaRPr lang="en-US" sz="1463" dirty="0">
              <a:latin typeface="OCRB" panose="020B0609020202020204" pitchFamily="49" charset="77"/>
              <a:cs typeface="OCRB" panose="020F0502020204030204" pitchFamily="34" charset="0"/>
            </a:endParaRPr>
          </a:p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Do you like Eggs?	Yes		No</a:t>
            </a:r>
          </a:p>
          <a:p>
            <a:endParaRPr lang="en-US" sz="1463" dirty="0">
              <a:latin typeface="OCRB" panose="020B0609020202020204" pitchFamily="49" charset="77"/>
              <a:cs typeface="OCRB" panose="020F0502020204030204" pitchFamily="34" charset="0"/>
            </a:endParaRPr>
          </a:p>
          <a:p>
            <a:r>
              <a:rPr lang="en-US" sz="1463" dirty="0">
                <a:latin typeface="OCRB" panose="020B0609020202020204" pitchFamily="49" charset="77"/>
                <a:cs typeface="OCRB" panose="020F0502020204030204" pitchFamily="34" charset="0"/>
              </a:rPr>
              <a:t>What do you like?  Cheese	     Eggs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C86FF-97DB-BF9E-AB8B-1C758790DC8A}"/>
              </a:ext>
            </a:extLst>
          </p:cNvPr>
          <p:cNvSpPr/>
          <p:nvPr/>
        </p:nvSpPr>
        <p:spPr>
          <a:xfrm>
            <a:off x="5332898" y="2154642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0DBE-0FF5-0356-6B80-9A9AA3FE33DE}"/>
              </a:ext>
            </a:extLst>
          </p:cNvPr>
          <p:cNvSpPr/>
          <p:nvPr/>
        </p:nvSpPr>
        <p:spPr>
          <a:xfrm>
            <a:off x="5332898" y="2597073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B4EE6-65B9-C40C-4352-A39BFE05B831}"/>
              </a:ext>
            </a:extLst>
          </p:cNvPr>
          <p:cNvSpPr/>
          <p:nvPr/>
        </p:nvSpPr>
        <p:spPr>
          <a:xfrm>
            <a:off x="5403716" y="3071794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B9E4F-4A93-9A19-9F1B-13A80B96DD58}"/>
              </a:ext>
            </a:extLst>
          </p:cNvPr>
          <p:cNvSpPr/>
          <p:nvPr/>
        </p:nvSpPr>
        <p:spPr>
          <a:xfrm>
            <a:off x="6664227" y="3071794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BAEEA-9CA8-B559-E812-D65524FD2B4B}"/>
              </a:ext>
            </a:extLst>
          </p:cNvPr>
          <p:cNvSpPr/>
          <p:nvPr/>
        </p:nvSpPr>
        <p:spPr>
          <a:xfrm>
            <a:off x="6081276" y="2622115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BE153-5A43-B773-53CC-6799476D7199}"/>
              </a:ext>
            </a:extLst>
          </p:cNvPr>
          <p:cNvSpPr/>
          <p:nvPr/>
        </p:nvSpPr>
        <p:spPr>
          <a:xfrm>
            <a:off x="6081276" y="2162988"/>
            <a:ext cx="400693" cy="375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>
              <a:latin typeface="OCRB" panose="020B060902020202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E08C4A-7232-434F-8F71-401F21BBFB13}"/>
              </a:ext>
            </a:extLst>
          </p:cNvPr>
          <p:cNvSpPr txBox="1"/>
          <p:nvPr/>
        </p:nvSpPr>
        <p:spPr>
          <a:xfrm>
            <a:off x="1964444" y="4641173"/>
            <a:ext cx="624401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OCRB" panose="020B0609020202020204" pitchFamily="49" charset="77"/>
              </a:rPr>
              <a:t>Here’s some text with the ID ±F-001HNAJ± and on and 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CC1CC-1B1F-0A58-FC17-58BC951416FB}"/>
              </a:ext>
            </a:extLst>
          </p:cNvPr>
          <p:cNvSpPr txBox="1"/>
          <p:nvPr/>
        </p:nvSpPr>
        <p:spPr>
          <a:xfrm>
            <a:off x="230190" y="703790"/>
            <a:ext cx="846670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75" dirty="0">
              <a:latin typeface="OCRB" panose="020B0609020202020204" pitchFamily="49" charset="77"/>
            </a:endParaRPr>
          </a:p>
        </p:txBody>
      </p:sp>
      <p:sp>
        <p:nvSpPr>
          <p:cNvPr id="36" name="AutoShape 6" descr="Tree Line Drawing at PaintingValley.com | Explore collection of Tree ...">
            <a:extLst>
              <a:ext uri="{FF2B5EF4-FFF2-40B4-BE49-F238E27FC236}">
                <a16:creationId xmlns:a16="http://schemas.microsoft.com/office/drawing/2014/main" id="{F1D302A0-CFAF-84F5-1201-2D81A33711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4319" y="4022743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463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0A8482-F313-742A-7F79-140944C5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56"/>
            <a:ext cx="1651000" cy="147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E90E11-039F-08A7-6DB7-7CAD0288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73359" y="-172556"/>
            <a:ext cx="1732641" cy="147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CB9918-56BC-7C50-8AE7-1384F5E0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3063"/>
            <a:ext cx="1651000" cy="147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FCA490-4913-81CA-621B-C17863B9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73359" y="5673063"/>
            <a:ext cx="1732641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081131BA-A932-F695-442D-213B9CD89FF3}"/>
              </a:ext>
            </a:extLst>
          </p:cNvPr>
          <p:cNvSpPr/>
          <p:nvPr/>
        </p:nvSpPr>
        <p:spPr>
          <a:xfrm>
            <a:off x="134912" y="164892"/>
            <a:ext cx="9653665" cy="6505731"/>
          </a:xfrm>
          <a:prstGeom prst="frame">
            <a:avLst>
              <a:gd name="adj1" fmla="val 1181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673CA250-4AC9-6D9B-59C9-327F498DA73E}"/>
              </a:ext>
            </a:extLst>
          </p:cNvPr>
          <p:cNvSpPr/>
          <p:nvPr/>
        </p:nvSpPr>
        <p:spPr>
          <a:xfrm>
            <a:off x="1751308" y="1779373"/>
            <a:ext cx="2227568" cy="221919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BE506F79-27C1-8DC9-C83E-ED109DECE015}"/>
              </a:ext>
            </a:extLst>
          </p:cNvPr>
          <p:cNvSpPr/>
          <p:nvPr/>
        </p:nvSpPr>
        <p:spPr>
          <a:xfrm>
            <a:off x="5498757" y="1779373"/>
            <a:ext cx="939114" cy="939114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08F259BC-254F-FFB5-191C-EBD71947F197}"/>
              </a:ext>
            </a:extLst>
          </p:cNvPr>
          <p:cNvSpPr/>
          <p:nvPr/>
        </p:nvSpPr>
        <p:spPr>
          <a:xfrm>
            <a:off x="4250725" y="4139514"/>
            <a:ext cx="358346" cy="358346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8E0A6ACA-A8D5-5F3F-07EC-D73A85320DEE}"/>
              </a:ext>
            </a:extLst>
          </p:cNvPr>
          <p:cNvSpPr/>
          <p:nvPr/>
        </p:nvSpPr>
        <p:spPr>
          <a:xfrm>
            <a:off x="5899199" y="4215538"/>
            <a:ext cx="138019" cy="138019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BF92D33F-FCB3-7A8C-3CFC-844398B09969}"/>
              </a:ext>
            </a:extLst>
          </p:cNvPr>
          <p:cNvSpPr/>
          <p:nvPr/>
        </p:nvSpPr>
        <p:spPr>
          <a:xfrm>
            <a:off x="7582486" y="2307102"/>
            <a:ext cx="661182" cy="1121898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964F39D1-A241-2906-584C-47FCA20018A2}"/>
              </a:ext>
            </a:extLst>
          </p:cNvPr>
          <p:cNvSpPr/>
          <p:nvPr/>
        </p:nvSpPr>
        <p:spPr>
          <a:xfrm>
            <a:off x="7948246" y="3998563"/>
            <a:ext cx="975239" cy="84072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>
            <a:extLst>
              <a:ext uri="{FF2B5EF4-FFF2-40B4-BE49-F238E27FC236}">
                <a16:creationId xmlns:a16="http://schemas.microsoft.com/office/drawing/2014/main" id="{7D22A349-3CA1-BA1A-BB84-6835547F0A8F}"/>
              </a:ext>
            </a:extLst>
          </p:cNvPr>
          <p:cNvSpPr/>
          <p:nvPr/>
        </p:nvSpPr>
        <p:spPr>
          <a:xfrm>
            <a:off x="5899199" y="5092505"/>
            <a:ext cx="1261256" cy="1201196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68504390-9A56-28F2-4EEA-975A51F4926D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frame">
            <a:avLst>
              <a:gd name="adj1" fmla="val 1181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D331FC8-3495-4A44-5923-27B8E1CE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337" y="5845459"/>
            <a:ext cx="668340" cy="65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82820-CF0C-6A7A-17F4-F53F4E0B37B2}"/>
              </a:ext>
            </a:extLst>
          </p:cNvPr>
          <p:cNvSpPr txBox="1"/>
          <p:nvPr/>
        </p:nvSpPr>
        <p:spPr>
          <a:xfrm>
            <a:off x="435429" y="261258"/>
            <a:ext cx="151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Questionnaire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651FB-8234-E84A-9B5A-1947183CE27F}"/>
              </a:ext>
            </a:extLst>
          </p:cNvPr>
          <p:cNvSpPr txBox="1"/>
          <p:nvPr/>
        </p:nvSpPr>
        <p:spPr>
          <a:xfrm>
            <a:off x="468087" y="859971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ID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78A51-3DCE-368C-A431-3734DA908077}"/>
              </a:ext>
            </a:extLst>
          </p:cNvPr>
          <p:cNvSpPr/>
          <p:nvPr/>
        </p:nvSpPr>
        <p:spPr>
          <a:xfrm>
            <a:off x="1307484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87DED-9FA7-3E19-FC4D-23AFA0E60044}"/>
              </a:ext>
            </a:extLst>
          </p:cNvPr>
          <p:cNvSpPr/>
          <p:nvPr/>
        </p:nvSpPr>
        <p:spPr>
          <a:xfrm>
            <a:off x="1862655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3C4B7B-DC2B-E512-7DD8-39940A281D40}"/>
              </a:ext>
            </a:extLst>
          </p:cNvPr>
          <p:cNvSpPr/>
          <p:nvPr/>
        </p:nvSpPr>
        <p:spPr>
          <a:xfrm>
            <a:off x="2417827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C0DAE-D4FC-6FF3-FE67-4203D203F272}"/>
              </a:ext>
            </a:extLst>
          </p:cNvPr>
          <p:cNvSpPr/>
          <p:nvPr/>
        </p:nvSpPr>
        <p:spPr>
          <a:xfrm>
            <a:off x="2972998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1E6590-07C0-DF6D-B4B2-83B917B18A58}"/>
              </a:ext>
            </a:extLst>
          </p:cNvPr>
          <p:cNvSpPr/>
          <p:nvPr/>
        </p:nvSpPr>
        <p:spPr>
          <a:xfrm>
            <a:off x="3528169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5545D-D41E-27F3-E231-B3A845090624}"/>
              </a:ext>
            </a:extLst>
          </p:cNvPr>
          <p:cNvSpPr txBox="1"/>
          <p:nvPr/>
        </p:nvSpPr>
        <p:spPr>
          <a:xfrm>
            <a:off x="1297415" y="126011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A|B|C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262FF-6F11-FBE7-A848-4DE5FCFA64B2}"/>
              </a:ext>
            </a:extLst>
          </p:cNvPr>
          <p:cNvSpPr txBox="1"/>
          <p:nvPr/>
        </p:nvSpPr>
        <p:spPr>
          <a:xfrm>
            <a:off x="1884646" y="126908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[0-9]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C36C45-B92F-DF72-8D7E-5A1D0EBBDC07}"/>
              </a:ext>
            </a:extLst>
          </p:cNvPr>
          <p:cNvSpPr txBox="1"/>
          <p:nvPr/>
        </p:nvSpPr>
        <p:spPr>
          <a:xfrm>
            <a:off x="2440906" y="126908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[0-9]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6083F6-9BB1-B375-5F6D-E5A916A28527}"/>
              </a:ext>
            </a:extLst>
          </p:cNvPr>
          <p:cNvSpPr txBox="1"/>
          <p:nvPr/>
        </p:nvSpPr>
        <p:spPr>
          <a:xfrm>
            <a:off x="3004786" y="126908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[0-9]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5B2CC7-387F-EDD1-92BE-4FB17CF167E0}"/>
              </a:ext>
            </a:extLst>
          </p:cNvPr>
          <p:cNvSpPr txBox="1"/>
          <p:nvPr/>
        </p:nvSpPr>
        <p:spPr>
          <a:xfrm>
            <a:off x="3553426" y="126908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[0-9]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93A7D4-30CD-C402-2CBB-A96F8B5461EB}"/>
              </a:ext>
            </a:extLst>
          </p:cNvPr>
          <p:cNvSpPr txBox="1"/>
          <p:nvPr/>
        </p:nvSpPr>
        <p:spPr>
          <a:xfrm>
            <a:off x="468087" y="169817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0F37F-E4A9-0B24-A73D-26ABACBF3E11}"/>
              </a:ext>
            </a:extLst>
          </p:cNvPr>
          <p:cNvSpPr/>
          <p:nvPr/>
        </p:nvSpPr>
        <p:spPr>
          <a:xfrm>
            <a:off x="1307485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AF368B-93FC-06C9-C762-2444B360914A}"/>
              </a:ext>
            </a:extLst>
          </p:cNvPr>
          <p:cNvSpPr/>
          <p:nvPr/>
        </p:nvSpPr>
        <p:spPr>
          <a:xfrm>
            <a:off x="1765657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253DA2-C9E5-3CCB-0815-3F7CEF4C3BAB}"/>
              </a:ext>
            </a:extLst>
          </p:cNvPr>
          <p:cNvSpPr/>
          <p:nvPr/>
        </p:nvSpPr>
        <p:spPr>
          <a:xfrm>
            <a:off x="2212640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34BD0F-2F15-8C9A-3EF5-A8E8B838F01D}"/>
              </a:ext>
            </a:extLst>
          </p:cNvPr>
          <p:cNvSpPr/>
          <p:nvPr/>
        </p:nvSpPr>
        <p:spPr>
          <a:xfrm>
            <a:off x="2670047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ABB4CE-288E-AA0B-1986-11BB3E8AD56B}"/>
              </a:ext>
            </a:extLst>
          </p:cNvPr>
          <p:cNvSpPr/>
          <p:nvPr/>
        </p:nvSpPr>
        <p:spPr>
          <a:xfrm>
            <a:off x="3362309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5EFE7A-6454-00B2-DC42-827BABD7A301}"/>
              </a:ext>
            </a:extLst>
          </p:cNvPr>
          <p:cNvSpPr txBox="1"/>
          <p:nvPr/>
        </p:nvSpPr>
        <p:spPr>
          <a:xfrm>
            <a:off x="1385649" y="209831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6E6700-75CD-B008-9DE9-70C8D849809B}"/>
              </a:ext>
            </a:extLst>
          </p:cNvPr>
          <p:cNvSpPr/>
          <p:nvPr/>
        </p:nvSpPr>
        <p:spPr>
          <a:xfrm>
            <a:off x="3842369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FF4E32-2947-F833-79AD-7EC2875F2D61}"/>
              </a:ext>
            </a:extLst>
          </p:cNvPr>
          <p:cNvSpPr/>
          <p:nvPr/>
        </p:nvSpPr>
        <p:spPr>
          <a:xfrm>
            <a:off x="4467209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BAEAD7-98D7-BD2F-E16F-D14C00B2A230}"/>
              </a:ext>
            </a:extLst>
          </p:cNvPr>
          <p:cNvSpPr/>
          <p:nvPr/>
        </p:nvSpPr>
        <p:spPr>
          <a:xfrm>
            <a:off x="4947269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47A519-8272-DEF5-3DA7-B5D24218885D}"/>
              </a:ext>
            </a:extLst>
          </p:cNvPr>
          <p:cNvSpPr txBox="1"/>
          <p:nvPr/>
        </p:nvSpPr>
        <p:spPr>
          <a:xfrm>
            <a:off x="1830818" y="209831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2F980B-5739-7B25-944E-20B5425B8497}"/>
              </a:ext>
            </a:extLst>
          </p:cNvPr>
          <p:cNvSpPr txBox="1"/>
          <p:nvPr/>
        </p:nvSpPr>
        <p:spPr>
          <a:xfrm>
            <a:off x="2300049" y="209831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6FCE67-58DD-D28C-DC5F-69DFBA48023D}"/>
              </a:ext>
            </a:extLst>
          </p:cNvPr>
          <p:cNvSpPr txBox="1"/>
          <p:nvPr/>
        </p:nvSpPr>
        <p:spPr>
          <a:xfrm>
            <a:off x="2727170" y="209831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405369-DB49-9761-935D-F4C03BCD8E59}"/>
              </a:ext>
            </a:extLst>
          </p:cNvPr>
          <p:cNvSpPr txBox="1"/>
          <p:nvPr/>
        </p:nvSpPr>
        <p:spPr>
          <a:xfrm>
            <a:off x="3412970" y="2098315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C6E5BA-398D-9239-2D23-1ED45058B306}"/>
              </a:ext>
            </a:extLst>
          </p:cNvPr>
          <p:cNvSpPr txBox="1"/>
          <p:nvPr/>
        </p:nvSpPr>
        <p:spPr>
          <a:xfrm>
            <a:off x="3900249" y="2098315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272DCB-58E7-2FB2-CEE8-3473346813BD}"/>
              </a:ext>
            </a:extLst>
          </p:cNvPr>
          <p:cNvSpPr txBox="1"/>
          <p:nvPr/>
        </p:nvSpPr>
        <p:spPr>
          <a:xfrm>
            <a:off x="4531907" y="2098315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4831B9-7E1F-E90B-DA1D-07C069FA95E8}"/>
              </a:ext>
            </a:extLst>
          </p:cNvPr>
          <p:cNvSpPr txBox="1"/>
          <p:nvPr/>
        </p:nvSpPr>
        <p:spPr>
          <a:xfrm>
            <a:off x="5019186" y="2098315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9FD1FB-84F1-FCF3-9640-28DD61F9A79A}"/>
              </a:ext>
            </a:extLst>
          </p:cNvPr>
          <p:cNvSpPr txBox="1"/>
          <p:nvPr/>
        </p:nvSpPr>
        <p:spPr>
          <a:xfrm>
            <a:off x="3082101" y="1785494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---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A1AD73-E4B0-82AB-A3A2-D0D61DC3C243}"/>
              </a:ext>
            </a:extLst>
          </p:cNvPr>
          <p:cNvSpPr txBox="1"/>
          <p:nvPr/>
        </p:nvSpPr>
        <p:spPr>
          <a:xfrm>
            <a:off x="4219085" y="1785494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---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897B99-6B4B-5322-BFC4-694B086B160A}"/>
              </a:ext>
            </a:extLst>
          </p:cNvPr>
          <p:cNvSpPr txBox="1"/>
          <p:nvPr/>
        </p:nvSpPr>
        <p:spPr>
          <a:xfrm>
            <a:off x="628134" y="300327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Symptoms today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272320-2E89-DF0B-DCD0-EABCCBBDD076}"/>
              </a:ext>
            </a:extLst>
          </p:cNvPr>
          <p:cNvSpPr/>
          <p:nvPr/>
        </p:nvSpPr>
        <p:spPr>
          <a:xfrm>
            <a:off x="1764685" y="35224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BE5CE3-D452-838D-9C8D-6ADB40B67214}"/>
              </a:ext>
            </a:extLst>
          </p:cNvPr>
          <p:cNvSpPr/>
          <p:nvPr/>
        </p:nvSpPr>
        <p:spPr>
          <a:xfrm>
            <a:off x="1764685" y="3996315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730E82-5B5B-832E-58C4-3F1DD71B44D3}"/>
              </a:ext>
            </a:extLst>
          </p:cNvPr>
          <p:cNvSpPr/>
          <p:nvPr/>
        </p:nvSpPr>
        <p:spPr>
          <a:xfrm>
            <a:off x="1764685" y="447014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A25A4F-2FC3-0C1B-7147-7A2D7DC354A6}"/>
              </a:ext>
            </a:extLst>
          </p:cNvPr>
          <p:cNvSpPr/>
          <p:nvPr/>
        </p:nvSpPr>
        <p:spPr>
          <a:xfrm>
            <a:off x="1764685" y="4943966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0B76B9-9CEC-95F8-82BD-17352BC3CE7E}"/>
              </a:ext>
            </a:extLst>
          </p:cNvPr>
          <p:cNvSpPr txBox="1"/>
          <p:nvPr/>
        </p:nvSpPr>
        <p:spPr>
          <a:xfrm>
            <a:off x="661628" y="352249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Headache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AC94FE-A827-FAF3-5679-9433D8D6165D}"/>
              </a:ext>
            </a:extLst>
          </p:cNvPr>
          <p:cNvSpPr txBox="1"/>
          <p:nvPr/>
        </p:nvSpPr>
        <p:spPr>
          <a:xfrm>
            <a:off x="708395" y="40129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pain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50E12B-C6D5-74B6-1A77-DE9852961739}"/>
              </a:ext>
            </a:extLst>
          </p:cNvPr>
          <p:cNvSpPr txBox="1"/>
          <p:nvPr/>
        </p:nvSpPr>
        <p:spPr>
          <a:xfrm>
            <a:off x="753278" y="447845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Dizziness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5BFDC7-3B53-CC1D-ADA2-AF3CA94D0E33}"/>
              </a:ext>
            </a:extLst>
          </p:cNvPr>
          <p:cNvSpPr txBox="1"/>
          <p:nvPr/>
        </p:nvSpPr>
        <p:spPr>
          <a:xfrm>
            <a:off x="875787" y="4952281"/>
            <a:ext cx="8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Cramps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F3B839-DAEE-A044-F97B-1B1273EDA7F0}"/>
              </a:ext>
            </a:extLst>
          </p:cNvPr>
          <p:cNvSpPr txBox="1"/>
          <p:nvPr/>
        </p:nvSpPr>
        <p:spPr>
          <a:xfrm>
            <a:off x="3453886" y="3010609"/>
            <a:ext cx="15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Ate breakfast?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61FD7B-7442-CA17-C5C6-FBE171D972BC}"/>
              </a:ext>
            </a:extLst>
          </p:cNvPr>
          <p:cNvSpPr/>
          <p:nvPr/>
        </p:nvSpPr>
        <p:spPr>
          <a:xfrm>
            <a:off x="5485196" y="3010609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8E6981BB-969F-07F6-B8AF-50BA5AEDCA01}"/>
              </a:ext>
            </a:extLst>
          </p:cNvPr>
          <p:cNvSpPr/>
          <p:nvPr/>
        </p:nvSpPr>
        <p:spPr>
          <a:xfrm>
            <a:off x="6619931" y="3012078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6" name="TextBox 3075">
            <a:extLst>
              <a:ext uri="{FF2B5EF4-FFF2-40B4-BE49-F238E27FC236}">
                <a16:creationId xmlns:a16="http://schemas.microsoft.com/office/drawing/2014/main" id="{3C1FB6F4-C0AE-6236-BDF7-48AC83D0CF15}"/>
              </a:ext>
            </a:extLst>
          </p:cNvPr>
          <p:cNvSpPr txBox="1"/>
          <p:nvPr/>
        </p:nvSpPr>
        <p:spPr>
          <a:xfrm>
            <a:off x="6215400" y="30106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77" name="TextBox 3076">
            <a:extLst>
              <a:ext uri="{FF2B5EF4-FFF2-40B4-BE49-F238E27FC236}">
                <a16:creationId xmlns:a16="http://schemas.microsoft.com/office/drawing/2014/main" id="{11508F71-E051-2C57-0A74-F04CE8A2EEB3}"/>
              </a:ext>
            </a:extLst>
          </p:cNvPr>
          <p:cNvSpPr txBox="1"/>
          <p:nvPr/>
        </p:nvSpPr>
        <p:spPr>
          <a:xfrm>
            <a:off x="5019186" y="30077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9429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8300</TotalTime>
  <Words>223</Words>
  <Application>Microsoft Macintosh PowerPoint</Application>
  <PresentationFormat>A4 Paper (210x297 mm)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Noto_Sans_Cherokee variant0</vt:lpstr>
      <vt:lpstr>OCRB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Chrissy Roberts</dc:creator>
  <cp:lastModifiedBy>Chrissy Roberts</cp:lastModifiedBy>
  <cp:revision>3</cp:revision>
  <cp:lastPrinted>2024-02-15T19:17:55Z</cp:lastPrinted>
  <dcterms:created xsi:type="dcterms:W3CDTF">2023-08-23T14:13:43Z</dcterms:created>
  <dcterms:modified xsi:type="dcterms:W3CDTF">2024-02-16T17:26:47Z</dcterms:modified>
</cp:coreProperties>
</file>