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61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 showGuides="1">
      <p:cViewPr>
        <p:scale>
          <a:sx n="97" d="100"/>
          <a:sy n="97" d="100"/>
        </p:scale>
        <p:origin x="88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1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8439-B000-8446-B5AF-789B6F6149D7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A08F-EE1A-934D-8405-1AB735473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68504390-9A56-28F2-4EEA-975A51F4926D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frame">
            <a:avLst>
              <a:gd name="adj1" fmla="val 1181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D331FC8-3495-4A44-5923-27B8E1CE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337" y="5845459"/>
            <a:ext cx="668340" cy="65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82820-CF0C-6A7A-17F4-F53F4E0B37B2}"/>
              </a:ext>
            </a:extLst>
          </p:cNvPr>
          <p:cNvSpPr txBox="1"/>
          <p:nvPr/>
        </p:nvSpPr>
        <p:spPr>
          <a:xfrm>
            <a:off x="435429" y="261258"/>
            <a:ext cx="151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Questionnaire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651FB-8234-E84A-9B5A-1947183CE27F}"/>
              </a:ext>
            </a:extLst>
          </p:cNvPr>
          <p:cNvSpPr txBox="1"/>
          <p:nvPr/>
        </p:nvSpPr>
        <p:spPr>
          <a:xfrm>
            <a:off x="468087" y="859971"/>
            <a:ext cx="83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ID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A78A51-3DCE-368C-A431-3734DA908077}"/>
              </a:ext>
            </a:extLst>
          </p:cNvPr>
          <p:cNvSpPr/>
          <p:nvPr/>
        </p:nvSpPr>
        <p:spPr>
          <a:xfrm>
            <a:off x="1307484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87DED-9FA7-3E19-FC4D-23AFA0E60044}"/>
              </a:ext>
            </a:extLst>
          </p:cNvPr>
          <p:cNvSpPr/>
          <p:nvPr/>
        </p:nvSpPr>
        <p:spPr>
          <a:xfrm>
            <a:off x="1862655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3C4B7B-DC2B-E512-7DD8-39940A281D40}"/>
              </a:ext>
            </a:extLst>
          </p:cNvPr>
          <p:cNvSpPr/>
          <p:nvPr/>
        </p:nvSpPr>
        <p:spPr>
          <a:xfrm>
            <a:off x="2417827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8C0DAE-D4FC-6FF3-FE67-4203D203F272}"/>
              </a:ext>
            </a:extLst>
          </p:cNvPr>
          <p:cNvSpPr/>
          <p:nvPr/>
        </p:nvSpPr>
        <p:spPr>
          <a:xfrm>
            <a:off x="2972998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1E6590-07C0-DF6D-B4B2-83B917B18A58}"/>
              </a:ext>
            </a:extLst>
          </p:cNvPr>
          <p:cNvSpPr/>
          <p:nvPr/>
        </p:nvSpPr>
        <p:spPr>
          <a:xfrm>
            <a:off x="3528169" y="818757"/>
            <a:ext cx="427421" cy="4274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5545D-D41E-27F3-E231-B3A845090624}"/>
              </a:ext>
            </a:extLst>
          </p:cNvPr>
          <p:cNvSpPr txBox="1"/>
          <p:nvPr/>
        </p:nvSpPr>
        <p:spPr>
          <a:xfrm>
            <a:off x="1297415" y="1260115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A|B|C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262FF-6F11-FBE7-A848-4DE5FCFA64B2}"/>
              </a:ext>
            </a:extLst>
          </p:cNvPr>
          <p:cNvSpPr txBox="1"/>
          <p:nvPr/>
        </p:nvSpPr>
        <p:spPr>
          <a:xfrm>
            <a:off x="188464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C36C45-B92F-DF72-8D7E-5A1D0EBBDC07}"/>
              </a:ext>
            </a:extLst>
          </p:cNvPr>
          <p:cNvSpPr txBox="1"/>
          <p:nvPr/>
        </p:nvSpPr>
        <p:spPr>
          <a:xfrm>
            <a:off x="244090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6083F6-9BB1-B375-5F6D-E5A916A28527}"/>
              </a:ext>
            </a:extLst>
          </p:cNvPr>
          <p:cNvSpPr txBox="1"/>
          <p:nvPr/>
        </p:nvSpPr>
        <p:spPr>
          <a:xfrm>
            <a:off x="300478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5B2CC7-387F-EDD1-92BE-4FB17CF167E0}"/>
              </a:ext>
            </a:extLst>
          </p:cNvPr>
          <p:cNvSpPr txBox="1"/>
          <p:nvPr/>
        </p:nvSpPr>
        <p:spPr>
          <a:xfrm>
            <a:off x="3553426" y="1269085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[0-9]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93A7D4-30CD-C402-2CBB-A96F8B5461EB}"/>
              </a:ext>
            </a:extLst>
          </p:cNvPr>
          <p:cNvSpPr txBox="1"/>
          <p:nvPr/>
        </p:nvSpPr>
        <p:spPr>
          <a:xfrm>
            <a:off x="468087" y="169817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0F37F-E4A9-0B24-A73D-26ABACBF3E11}"/>
              </a:ext>
            </a:extLst>
          </p:cNvPr>
          <p:cNvSpPr/>
          <p:nvPr/>
        </p:nvSpPr>
        <p:spPr>
          <a:xfrm>
            <a:off x="1307485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AF368B-93FC-06C9-C762-2444B360914A}"/>
              </a:ext>
            </a:extLst>
          </p:cNvPr>
          <p:cNvSpPr/>
          <p:nvPr/>
        </p:nvSpPr>
        <p:spPr>
          <a:xfrm>
            <a:off x="1765657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253DA2-C9E5-3CCB-0815-3F7CEF4C3BAB}"/>
              </a:ext>
            </a:extLst>
          </p:cNvPr>
          <p:cNvSpPr/>
          <p:nvPr/>
        </p:nvSpPr>
        <p:spPr>
          <a:xfrm>
            <a:off x="2212640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34BD0F-2F15-8C9A-3EF5-A8E8B838F01D}"/>
              </a:ext>
            </a:extLst>
          </p:cNvPr>
          <p:cNvSpPr/>
          <p:nvPr/>
        </p:nvSpPr>
        <p:spPr>
          <a:xfrm>
            <a:off x="2670047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ABB4CE-288E-AA0B-1986-11BB3E8AD56B}"/>
              </a:ext>
            </a:extLst>
          </p:cNvPr>
          <p:cNvSpPr/>
          <p:nvPr/>
        </p:nvSpPr>
        <p:spPr>
          <a:xfrm>
            <a:off x="336230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5EFE7A-6454-00B2-DC42-827BABD7A301}"/>
              </a:ext>
            </a:extLst>
          </p:cNvPr>
          <p:cNvSpPr txBox="1"/>
          <p:nvPr/>
        </p:nvSpPr>
        <p:spPr>
          <a:xfrm>
            <a:off x="1385649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6E6700-75CD-B008-9DE9-70C8D849809B}"/>
              </a:ext>
            </a:extLst>
          </p:cNvPr>
          <p:cNvSpPr/>
          <p:nvPr/>
        </p:nvSpPr>
        <p:spPr>
          <a:xfrm>
            <a:off x="384236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FF4E32-2947-F833-79AD-7EC2875F2D61}"/>
              </a:ext>
            </a:extLst>
          </p:cNvPr>
          <p:cNvSpPr/>
          <p:nvPr/>
        </p:nvSpPr>
        <p:spPr>
          <a:xfrm>
            <a:off x="446720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BAEAD7-98D7-BD2F-E16F-D14C00B2A230}"/>
              </a:ext>
            </a:extLst>
          </p:cNvPr>
          <p:cNvSpPr/>
          <p:nvPr/>
        </p:nvSpPr>
        <p:spPr>
          <a:xfrm>
            <a:off x="4947269" y="16936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47A519-8272-DEF5-3DA7-B5D24218885D}"/>
              </a:ext>
            </a:extLst>
          </p:cNvPr>
          <p:cNvSpPr txBox="1"/>
          <p:nvPr/>
        </p:nvSpPr>
        <p:spPr>
          <a:xfrm>
            <a:off x="1830818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2F980B-5739-7B25-944E-20B5425B8497}"/>
              </a:ext>
            </a:extLst>
          </p:cNvPr>
          <p:cNvSpPr txBox="1"/>
          <p:nvPr/>
        </p:nvSpPr>
        <p:spPr>
          <a:xfrm>
            <a:off x="2300049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6FCE67-58DD-D28C-DC5F-69DFBA48023D}"/>
              </a:ext>
            </a:extLst>
          </p:cNvPr>
          <p:cNvSpPr txBox="1"/>
          <p:nvPr/>
        </p:nvSpPr>
        <p:spPr>
          <a:xfrm>
            <a:off x="2727170" y="2098315"/>
            <a:ext cx="234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405369-DB49-9761-935D-F4C03BCD8E59}"/>
              </a:ext>
            </a:extLst>
          </p:cNvPr>
          <p:cNvSpPr txBox="1"/>
          <p:nvPr/>
        </p:nvSpPr>
        <p:spPr>
          <a:xfrm>
            <a:off x="3412970" y="2098315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C6E5BA-398D-9239-2D23-1ED45058B306}"/>
              </a:ext>
            </a:extLst>
          </p:cNvPr>
          <p:cNvSpPr txBox="1"/>
          <p:nvPr/>
        </p:nvSpPr>
        <p:spPr>
          <a:xfrm>
            <a:off x="3900249" y="2098315"/>
            <a:ext cx="272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72DCB-58E7-2FB2-CEE8-3473346813BD}"/>
              </a:ext>
            </a:extLst>
          </p:cNvPr>
          <p:cNvSpPr txBox="1"/>
          <p:nvPr/>
        </p:nvSpPr>
        <p:spPr>
          <a:xfrm>
            <a:off x="4531907" y="209831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4831B9-7E1F-E90B-DA1D-07C069FA95E8}"/>
              </a:ext>
            </a:extLst>
          </p:cNvPr>
          <p:cNvSpPr txBox="1"/>
          <p:nvPr/>
        </p:nvSpPr>
        <p:spPr>
          <a:xfrm>
            <a:off x="5019186" y="2098315"/>
            <a:ext cx="247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9FD1FB-84F1-FCF3-9640-28DD61F9A79A}"/>
              </a:ext>
            </a:extLst>
          </p:cNvPr>
          <p:cNvSpPr txBox="1"/>
          <p:nvPr/>
        </p:nvSpPr>
        <p:spPr>
          <a:xfrm>
            <a:off x="3082101" y="1785494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---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A1AD73-E4B0-82AB-A3A2-D0D61DC3C243}"/>
              </a:ext>
            </a:extLst>
          </p:cNvPr>
          <p:cNvSpPr txBox="1"/>
          <p:nvPr/>
        </p:nvSpPr>
        <p:spPr>
          <a:xfrm>
            <a:off x="4219085" y="1785494"/>
            <a:ext cx="280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---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897B99-6B4B-5322-BFC4-694B086B160A}"/>
              </a:ext>
            </a:extLst>
          </p:cNvPr>
          <p:cNvSpPr txBox="1"/>
          <p:nvPr/>
        </p:nvSpPr>
        <p:spPr>
          <a:xfrm>
            <a:off x="628134" y="3003270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Symptoms today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272320-2E89-DF0B-DCD0-EABCCBBDD076}"/>
              </a:ext>
            </a:extLst>
          </p:cNvPr>
          <p:cNvSpPr/>
          <p:nvPr/>
        </p:nvSpPr>
        <p:spPr>
          <a:xfrm>
            <a:off x="1764685" y="352249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BE5CE3-D452-838D-9C8D-6ADB40B67214}"/>
              </a:ext>
            </a:extLst>
          </p:cNvPr>
          <p:cNvSpPr/>
          <p:nvPr/>
        </p:nvSpPr>
        <p:spPr>
          <a:xfrm>
            <a:off x="1764685" y="3996315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1730E82-5B5B-832E-58C4-3F1DD71B44D3}"/>
              </a:ext>
            </a:extLst>
          </p:cNvPr>
          <p:cNvSpPr/>
          <p:nvPr/>
        </p:nvSpPr>
        <p:spPr>
          <a:xfrm>
            <a:off x="1764685" y="4470140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A25A4F-2FC3-0C1B-7147-7A2D7DC354A6}"/>
              </a:ext>
            </a:extLst>
          </p:cNvPr>
          <p:cNvSpPr/>
          <p:nvPr/>
        </p:nvSpPr>
        <p:spPr>
          <a:xfrm>
            <a:off x="1764685" y="4943966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0B76B9-9CEC-95F8-82BD-17352BC3CE7E}"/>
              </a:ext>
            </a:extLst>
          </p:cNvPr>
          <p:cNvSpPr txBox="1"/>
          <p:nvPr/>
        </p:nvSpPr>
        <p:spPr>
          <a:xfrm>
            <a:off x="661628" y="352249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Headache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AC94FE-A827-FAF3-5679-9433D8D6165D}"/>
              </a:ext>
            </a:extLst>
          </p:cNvPr>
          <p:cNvSpPr txBox="1"/>
          <p:nvPr/>
        </p:nvSpPr>
        <p:spPr>
          <a:xfrm>
            <a:off x="708395" y="40129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pain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50E12B-C6D5-74B6-1A77-DE9852961739}"/>
              </a:ext>
            </a:extLst>
          </p:cNvPr>
          <p:cNvSpPr txBox="1"/>
          <p:nvPr/>
        </p:nvSpPr>
        <p:spPr>
          <a:xfrm>
            <a:off x="753278" y="447845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Dizziness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5BFDC7-3B53-CC1D-ADA2-AF3CA94D0E33}"/>
              </a:ext>
            </a:extLst>
          </p:cNvPr>
          <p:cNvSpPr txBox="1"/>
          <p:nvPr/>
        </p:nvSpPr>
        <p:spPr>
          <a:xfrm>
            <a:off x="875787" y="4952281"/>
            <a:ext cx="8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Cramps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F3B839-DAEE-A044-F97B-1B1273EDA7F0}"/>
              </a:ext>
            </a:extLst>
          </p:cNvPr>
          <p:cNvSpPr txBox="1"/>
          <p:nvPr/>
        </p:nvSpPr>
        <p:spPr>
          <a:xfrm>
            <a:off x="3453886" y="3010609"/>
            <a:ext cx="15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Ate breakfast?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61FD7B-7442-CA17-C5C6-FBE171D972BC}"/>
              </a:ext>
            </a:extLst>
          </p:cNvPr>
          <p:cNvSpPr/>
          <p:nvPr/>
        </p:nvSpPr>
        <p:spPr>
          <a:xfrm>
            <a:off x="5485196" y="3010609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8E6981BB-969F-07F6-B8AF-50BA5AEDCA01}"/>
              </a:ext>
            </a:extLst>
          </p:cNvPr>
          <p:cNvSpPr/>
          <p:nvPr/>
        </p:nvSpPr>
        <p:spPr>
          <a:xfrm>
            <a:off x="6619931" y="3012078"/>
            <a:ext cx="390688" cy="390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6" name="TextBox 3075">
            <a:extLst>
              <a:ext uri="{FF2B5EF4-FFF2-40B4-BE49-F238E27FC236}">
                <a16:creationId xmlns:a16="http://schemas.microsoft.com/office/drawing/2014/main" id="{3C1FB6F4-C0AE-6236-BDF7-48AC83D0CF15}"/>
              </a:ext>
            </a:extLst>
          </p:cNvPr>
          <p:cNvSpPr txBox="1"/>
          <p:nvPr/>
        </p:nvSpPr>
        <p:spPr>
          <a:xfrm>
            <a:off x="6215400" y="30106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77" name="TextBox 3076">
            <a:extLst>
              <a:ext uri="{FF2B5EF4-FFF2-40B4-BE49-F238E27FC236}">
                <a16:creationId xmlns:a16="http://schemas.microsoft.com/office/drawing/2014/main" id="{11508F71-E051-2C57-0A74-F04CE8A2EEB3}"/>
              </a:ext>
            </a:extLst>
          </p:cNvPr>
          <p:cNvSpPr txBox="1"/>
          <p:nvPr/>
        </p:nvSpPr>
        <p:spPr>
          <a:xfrm>
            <a:off x="5019186" y="300772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29429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081131BA-A932-F695-442D-213B9CD89FF3}"/>
              </a:ext>
            </a:extLst>
          </p:cNvPr>
          <p:cNvSpPr/>
          <p:nvPr/>
        </p:nvSpPr>
        <p:spPr>
          <a:xfrm>
            <a:off x="134912" y="164892"/>
            <a:ext cx="9653665" cy="6505731"/>
          </a:xfrm>
          <a:prstGeom prst="frame">
            <a:avLst>
              <a:gd name="adj1" fmla="val 1181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673CA250-4AC9-6D9B-59C9-327F498DA73E}"/>
              </a:ext>
            </a:extLst>
          </p:cNvPr>
          <p:cNvSpPr/>
          <p:nvPr/>
        </p:nvSpPr>
        <p:spPr>
          <a:xfrm>
            <a:off x="1751308" y="1779373"/>
            <a:ext cx="2227568" cy="2219190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ctagon 9">
            <a:extLst>
              <a:ext uri="{FF2B5EF4-FFF2-40B4-BE49-F238E27FC236}">
                <a16:creationId xmlns:a16="http://schemas.microsoft.com/office/drawing/2014/main" id="{BE506F79-27C1-8DC9-C83E-ED109DECE015}"/>
              </a:ext>
            </a:extLst>
          </p:cNvPr>
          <p:cNvSpPr/>
          <p:nvPr/>
        </p:nvSpPr>
        <p:spPr>
          <a:xfrm>
            <a:off x="5498757" y="1779373"/>
            <a:ext cx="939114" cy="939114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ctagon 10">
            <a:extLst>
              <a:ext uri="{FF2B5EF4-FFF2-40B4-BE49-F238E27FC236}">
                <a16:creationId xmlns:a16="http://schemas.microsoft.com/office/drawing/2014/main" id="{08F259BC-254F-FFB5-191C-EBD71947F197}"/>
              </a:ext>
            </a:extLst>
          </p:cNvPr>
          <p:cNvSpPr/>
          <p:nvPr/>
        </p:nvSpPr>
        <p:spPr>
          <a:xfrm>
            <a:off x="4250725" y="4139514"/>
            <a:ext cx="358346" cy="358346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ctagon 11">
            <a:extLst>
              <a:ext uri="{FF2B5EF4-FFF2-40B4-BE49-F238E27FC236}">
                <a16:creationId xmlns:a16="http://schemas.microsoft.com/office/drawing/2014/main" id="{8E0A6ACA-A8D5-5F3F-07EC-D73A85320DEE}"/>
              </a:ext>
            </a:extLst>
          </p:cNvPr>
          <p:cNvSpPr/>
          <p:nvPr/>
        </p:nvSpPr>
        <p:spPr>
          <a:xfrm>
            <a:off x="5899199" y="4215538"/>
            <a:ext cx="138019" cy="138019"/>
          </a:xfrm>
          <a:prstGeom prst="oc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BF92D33F-FCB3-7A8C-3CFC-844398B09969}"/>
              </a:ext>
            </a:extLst>
          </p:cNvPr>
          <p:cNvSpPr/>
          <p:nvPr/>
        </p:nvSpPr>
        <p:spPr>
          <a:xfrm>
            <a:off x="7582486" y="2307102"/>
            <a:ext cx="661182" cy="1121898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64F39D1-A241-2906-584C-47FCA20018A2}"/>
              </a:ext>
            </a:extLst>
          </p:cNvPr>
          <p:cNvSpPr/>
          <p:nvPr/>
        </p:nvSpPr>
        <p:spPr>
          <a:xfrm>
            <a:off x="7948246" y="3998563"/>
            <a:ext cx="975239" cy="84072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gular Pentagon 14">
            <a:extLst>
              <a:ext uri="{FF2B5EF4-FFF2-40B4-BE49-F238E27FC236}">
                <a16:creationId xmlns:a16="http://schemas.microsoft.com/office/drawing/2014/main" id="{7D22A349-3CA1-BA1A-BB84-6835547F0A8F}"/>
              </a:ext>
            </a:extLst>
          </p:cNvPr>
          <p:cNvSpPr/>
          <p:nvPr/>
        </p:nvSpPr>
        <p:spPr>
          <a:xfrm>
            <a:off x="5899199" y="5092505"/>
            <a:ext cx="1261256" cy="1201196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14963</TotalTime>
  <Words>43</Words>
  <Application>Microsoft Macintosh PowerPoint</Application>
  <PresentationFormat>A4 Paper (210x297 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Chrissy Roberts</dc:creator>
  <cp:lastModifiedBy>Chrissy Roberts</cp:lastModifiedBy>
  <cp:revision>4</cp:revision>
  <cp:lastPrinted>2024-02-15T19:17:55Z</cp:lastPrinted>
  <dcterms:created xsi:type="dcterms:W3CDTF">2023-08-23T14:13:43Z</dcterms:created>
  <dcterms:modified xsi:type="dcterms:W3CDTF">2024-02-21T08:29:07Z</dcterms:modified>
</cp:coreProperties>
</file>