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8" r:id="rId3"/>
    <p:sldId id="257" r:id="rId4"/>
    <p:sldId id="259" r:id="rId5"/>
    <p:sldId id="260" r:id="rId6"/>
    <p:sldId id="262" r:id="rId7"/>
    <p:sldId id="261" r:id="rId8"/>
    <p:sldId id="263" r:id="rId9"/>
  </p:sldIdLst>
  <p:sldSz cx="6858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4E5"/>
    <a:srgbClr val="FFF7E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21" d="100"/>
          <a:sy n="121" d="100"/>
        </p:scale>
        <p:origin x="277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122363"/>
            <a:ext cx="5829300" cy="2387600"/>
          </a:xfrm>
        </p:spPr>
        <p:txBody>
          <a:bodyPr anchor="b"/>
          <a:lstStyle>
            <a:lvl1pPr algn="ctr">
              <a:defRPr sz="4500"/>
            </a:lvl1pPr>
          </a:lstStyle>
          <a:p>
            <a:r>
              <a:rPr lang="en-GB"/>
              <a:t>Click to edit Master title style</a:t>
            </a:r>
            <a:endParaRPr lang="en-US" dirty="0"/>
          </a:p>
        </p:txBody>
      </p:sp>
      <p:sp>
        <p:nvSpPr>
          <p:cNvPr id="3" name="Subtitle 2"/>
          <p:cNvSpPr>
            <a:spLocks noGrp="1"/>
          </p:cNvSpPr>
          <p:nvPr>
            <p:ph type="subTitle" idx="1"/>
          </p:nvPr>
        </p:nvSpPr>
        <p:spPr>
          <a:xfrm>
            <a:off x="857250" y="3602038"/>
            <a:ext cx="51435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DC66AFE5-9578-974E-B4E0-29FE1F8488A9}" type="datetimeFigureOut">
              <a:rPr lang="en-US" smtClean="0"/>
              <a:t>4/9/24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9606BB-4A92-6542-A7EB-AC5F2E1DD0AA}" type="slidenum">
              <a:rPr lang="en-US" smtClean="0"/>
              <a:t>‹#›</a:t>
            </a:fld>
            <a:endParaRPr lang="en-US"/>
          </a:p>
        </p:txBody>
      </p:sp>
    </p:spTree>
    <p:extLst>
      <p:ext uri="{BB962C8B-B14F-4D97-AF65-F5344CB8AC3E}">
        <p14:creationId xmlns:p14="http://schemas.microsoft.com/office/powerpoint/2010/main" val="2523645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C66AFE5-9578-974E-B4E0-29FE1F8488A9}" type="datetimeFigureOut">
              <a:rPr lang="en-US" smtClean="0"/>
              <a:t>4/9/24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9606BB-4A92-6542-A7EB-AC5F2E1DD0AA}" type="slidenum">
              <a:rPr lang="en-US" smtClean="0"/>
              <a:t>‹#›</a:t>
            </a:fld>
            <a:endParaRPr lang="en-US"/>
          </a:p>
        </p:txBody>
      </p:sp>
    </p:spTree>
    <p:extLst>
      <p:ext uri="{BB962C8B-B14F-4D97-AF65-F5344CB8AC3E}">
        <p14:creationId xmlns:p14="http://schemas.microsoft.com/office/powerpoint/2010/main" val="2843200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365125"/>
            <a:ext cx="1478756"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471488" y="365125"/>
            <a:ext cx="4350544"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C66AFE5-9578-974E-B4E0-29FE1F8488A9}" type="datetimeFigureOut">
              <a:rPr lang="en-US" smtClean="0"/>
              <a:t>4/9/24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9606BB-4A92-6542-A7EB-AC5F2E1DD0AA}" type="slidenum">
              <a:rPr lang="en-US" smtClean="0"/>
              <a:t>‹#›</a:t>
            </a:fld>
            <a:endParaRPr lang="en-US"/>
          </a:p>
        </p:txBody>
      </p:sp>
    </p:spTree>
    <p:extLst>
      <p:ext uri="{BB962C8B-B14F-4D97-AF65-F5344CB8AC3E}">
        <p14:creationId xmlns:p14="http://schemas.microsoft.com/office/powerpoint/2010/main" val="3834222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C66AFE5-9578-974E-B4E0-29FE1F8488A9}" type="datetimeFigureOut">
              <a:rPr lang="en-US" smtClean="0"/>
              <a:t>4/9/24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9606BB-4A92-6542-A7EB-AC5F2E1DD0AA}" type="slidenum">
              <a:rPr lang="en-US" smtClean="0"/>
              <a:t>‹#›</a:t>
            </a:fld>
            <a:endParaRPr lang="en-US"/>
          </a:p>
        </p:txBody>
      </p:sp>
    </p:spTree>
    <p:extLst>
      <p:ext uri="{BB962C8B-B14F-4D97-AF65-F5344CB8AC3E}">
        <p14:creationId xmlns:p14="http://schemas.microsoft.com/office/powerpoint/2010/main" val="1379298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1709740"/>
            <a:ext cx="5915025" cy="2852737"/>
          </a:xfrm>
        </p:spPr>
        <p:txBody>
          <a:bodyPr anchor="b"/>
          <a:lstStyle>
            <a:lvl1pPr>
              <a:defRPr sz="4500"/>
            </a:lvl1pPr>
          </a:lstStyle>
          <a:p>
            <a:r>
              <a:rPr lang="en-GB"/>
              <a:t>Click to edit Master title style</a:t>
            </a:r>
            <a:endParaRPr lang="en-US" dirty="0"/>
          </a:p>
        </p:txBody>
      </p:sp>
      <p:sp>
        <p:nvSpPr>
          <p:cNvPr id="3" name="Text Placeholder 2"/>
          <p:cNvSpPr>
            <a:spLocks noGrp="1"/>
          </p:cNvSpPr>
          <p:nvPr>
            <p:ph type="body" idx="1"/>
          </p:nvPr>
        </p:nvSpPr>
        <p:spPr>
          <a:xfrm>
            <a:off x="467916" y="4589465"/>
            <a:ext cx="5915025" cy="1500187"/>
          </a:xfrm>
        </p:spPr>
        <p:txBody>
          <a:bodyPr/>
          <a:lstStyle>
            <a:lvl1pPr marL="0" indent="0">
              <a:buNone/>
              <a:defRPr sz="1800">
                <a:solidFill>
                  <a:schemeClr val="tx1">
                    <a:tint val="82000"/>
                  </a:schemeClr>
                </a:solidFill>
              </a:defRPr>
            </a:lvl1pPr>
            <a:lvl2pPr marL="342900" indent="0">
              <a:buNone/>
              <a:defRPr sz="1500">
                <a:solidFill>
                  <a:schemeClr val="tx1">
                    <a:tint val="82000"/>
                  </a:schemeClr>
                </a:solidFill>
              </a:defRPr>
            </a:lvl2pPr>
            <a:lvl3pPr marL="685800" indent="0">
              <a:buNone/>
              <a:defRPr sz="1350">
                <a:solidFill>
                  <a:schemeClr val="tx1">
                    <a:tint val="82000"/>
                  </a:schemeClr>
                </a:solidFill>
              </a:defRPr>
            </a:lvl3pPr>
            <a:lvl4pPr marL="1028700" indent="0">
              <a:buNone/>
              <a:defRPr sz="1200">
                <a:solidFill>
                  <a:schemeClr val="tx1">
                    <a:tint val="82000"/>
                  </a:schemeClr>
                </a:solidFill>
              </a:defRPr>
            </a:lvl4pPr>
            <a:lvl5pPr marL="1371600" indent="0">
              <a:buNone/>
              <a:defRPr sz="1200">
                <a:solidFill>
                  <a:schemeClr val="tx1">
                    <a:tint val="82000"/>
                  </a:schemeClr>
                </a:solidFill>
              </a:defRPr>
            </a:lvl5pPr>
            <a:lvl6pPr marL="1714500" indent="0">
              <a:buNone/>
              <a:defRPr sz="1200">
                <a:solidFill>
                  <a:schemeClr val="tx1">
                    <a:tint val="82000"/>
                  </a:schemeClr>
                </a:solidFill>
              </a:defRPr>
            </a:lvl6pPr>
            <a:lvl7pPr marL="2057400" indent="0">
              <a:buNone/>
              <a:defRPr sz="1200">
                <a:solidFill>
                  <a:schemeClr val="tx1">
                    <a:tint val="82000"/>
                  </a:schemeClr>
                </a:solidFill>
              </a:defRPr>
            </a:lvl7pPr>
            <a:lvl8pPr marL="2400300" indent="0">
              <a:buNone/>
              <a:defRPr sz="1200">
                <a:solidFill>
                  <a:schemeClr val="tx1">
                    <a:tint val="82000"/>
                  </a:schemeClr>
                </a:solidFill>
              </a:defRPr>
            </a:lvl8pPr>
            <a:lvl9pPr marL="2743200" indent="0">
              <a:buNone/>
              <a:defRPr sz="12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DC66AFE5-9578-974E-B4E0-29FE1F8488A9}" type="datetimeFigureOut">
              <a:rPr lang="en-US" smtClean="0"/>
              <a:t>4/9/24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9606BB-4A92-6542-A7EB-AC5F2E1DD0AA}" type="slidenum">
              <a:rPr lang="en-US" smtClean="0"/>
              <a:t>‹#›</a:t>
            </a:fld>
            <a:endParaRPr lang="en-US"/>
          </a:p>
        </p:txBody>
      </p:sp>
    </p:spTree>
    <p:extLst>
      <p:ext uri="{BB962C8B-B14F-4D97-AF65-F5344CB8AC3E}">
        <p14:creationId xmlns:p14="http://schemas.microsoft.com/office/powerpoint/2010/main" val="1010308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471488" y="1825625"/>
            <a:ext cx="291465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3471863" y="1825625"/>
            <a:ext cx="291465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DC66AFE5-9578-974E-B4E0-29FE1F8488A9}" type="datetimeFigureOut">
              <a:rPr lang="en-US" smtClean="0"/>
              <a:t>4/9/24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9606BB-4A92-6542-A7EB-AC5F2E1DD0AA}" type="slidenum">
              <a:rPr lang="en-US" smtClean="0"/>
              <a:t>‹#›</a:t>
            </a:fld>
            <a:endParaRPr lang="en-US"/>
          </a:p>
        </p:txBody>
      </p:sp>
    </p:spTree>
    <p:extLst>
      <p:ext uri="{BB962C8B-B14F-4D97-AF65-F5344CB8AC3E}">
        <p14:creationId xmlns:p14="http://schemas.microsoft.com/office/powerpoint/2010/main" val="1628431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365126"/>
            <a:ext cx="5915025"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472381" y="1681163"/>
            <a:ext cx="2901255"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p:cNvSpPr>
            <a:spLocks noGrp="1"/>
          </p:cNvSpPr>
          <p:nvPr>
            <p:ph sz="half" idx="2"/>
          </p:nvPr>
        </p:nvSpPr>
        <p:spPr>
          <a:xfrm>
            <a:off x="472381" y="2505075"/>
            <a:ext cx="2901255"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3471863" y="1681163"/>
            <a:ext cx="2915543"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p:cNvSpPr>
            <a:spLocks noGrp="1"/>
          </p:cNvSpPr>
          <p:nvPr>
            <p:ph sz="quarter" idx="4"/>
          </p:nvPr>
        </p:nvSpPr>
        <p:spPr>
          <a:xfrm>
            <a:off x="3471863" y="2505075"/>
            <a:ext cx="2915543"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DC66AFE5-9578-974E-B4E0-29FE1F8488A9}" type="datetimeFigureOut">
              <a:rPr lang="en-US" smtClean="0"/>
              <a:t>4/9/24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9606BB-4A92-6542-A7EB-AC5F2E1DD0AA}" type="slidenum">
              <a:rPr lang="en-US" smtClean="0"/>
              <a:t>‹#›</a:t>
            </a:fld>
            <a:endParaRPr lang="en-US"/>
          </a:p>
        </p:txBody>
      </p:sp>
    </p:spTree>
    <p:extLst>
      <p:ext uri="{BB962C8B-B14F-4D97-AF65-F5344CB8AC3E}">
        <p14:creationId xmlns:p14="http://schemas.microsoft.com/office/powerpoint/2010/main" val="2171567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DC66AFE5-9578-974E-B4E0-29FE1F8488A9}" type="datetimeFigureOut">
              <a:rPr lang="en-US" smtClean="0"/>
              <a:t>4/9/24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9606BB-4A92-6542-A7EB-AC5F2E1DD0AA}" type="slidenum">
              <a:rPr lang="en-US" smtClean="0"/>
              <a:t>‹#›</a:t>
            </a:fld>
            <a:endParaRPr lang="en-US"/>
          </a:p>
        </p:txBody>
      </p:sp>
    </p:spTree>
    <p:extLst>
      <p:ext uri="{BB962C8B-B14F-4D97-AF65-F5344CB8AC3E}">
        <p14:creationId xmlns:p14="http://schemas.microsoft.com/office/powerpoint/2010/main" val="2437602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66AFE5-9578-974E-B4E0-29FE1F8488A9}" type="datetimeFigureOut">
              <a:rPr lang="en-US" smtClean="0"/>
              <a:t>4/9/24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9606BB-4A92-6542-A7EB-AC5F2E1DD0AA}" type="slidenum">
              <a:rPr lang="en-US" smtClean="0"/>
              <a:t>‹#›</a:t>
            </a:fld>
            <a:endParaRPr lang="en-US"/>
          </a:p>
        </p:txBody>
      </p:sp>
    </p:spTree>
    <p:extLst>
      <p:ext uri="{BB962C8B-B14F-4D97-AF65-F5344CB8AC3E}">
        <p14:creationId xmlns:p14="http://schemas.microsoft.com/office/powerpoint/2010/main" val="750011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457200"/>
            <a:ext cx="2211884" cy="1600200"/>
          </a:xfrm>
        </p:spPr>
        <p:txBody>
          <a:bodyPr anchor="b"/>
          <a:lstStyle>
            <a:lvl1pPr>
              <a:defRPr sz="2400"/>
            </a:lvl1pPr>
          </a:lstStyle>
          <a:p>
            <a:r>
              <a:rPr lang="en-GB"/>
              <a:t>Click to edit Master title style</a:t>
            </a:r>
            <a:endParaRPr lang="en-US" dirty="0"/>
          </a:p>
        </p:txBody>
      </p:sp>
      <p:sp>
        <p:nvSpPr>
          <p:cNvPr id="3" name="Content Placeholder 2"/>
          <p:cNvSpPr>
            <a:spLocks noGrp="1"/>
          </p:cNvSpPr>
          <p:nvPr>
            <p:ph idx="1"/>
          </p:nvPr>
        </p:nvSpPr>
        <p:spPr>
          <a:xfrm>
            <a:off x="2915543" y="987426"/>
            <a:ext cx="3471863"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472381" y="2057400"/>
            <a:ext cx="2211884"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p:cNvSpPr>
            <a:spLocks noGrp="1"/>
          </p:cNvSpPr>
          <p:nvPr>
            <p:ph type="dt" sz="half" idx="10"/>
          </p:nvPr>
        </p:nvSpPr>
        <p:spPr/>
        <p:txBody>
          <a:bodyPr/>
          <a:lstStyle/>
          <a:p>
            <a:fld id="{DC66AFE5-9578-974E-B4E0-29FE1F8488A9}" type="datetimeFigureOut">
              <a:rPr lang="en-US" smtClean="0"/>
              <a:t>4/9/24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9606BB-4A92-6542-A7EB-AC5F2E1DD0AA}" type="slidenum">
              <a:rPr lang="en-US" smtClean="0"/>
              <a:t>‹#›</a:t>
            </a:fld>
            <a:endParaRPr lang="en-US"/>
          </a:p>
        </p:txBody>
      </p:sp>
    </p:spTree>
    <p:extLst>
      <p:ext uri="{BB962C8B-B14F-4D97-AF65-F5344CB8AC3E}">
        <p14:creationId xmlns:p14="http://schemas.microsoft.com/office/powerpoint/2010/main" val="4119059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457200"/>
            <a:ext cx="2211884" cy="1600200"/>
          </a:xfrm>
        </p:spPr>
        <p:txBody>
          <a:bodyPr anchor="b"/>
          <a:lstStyle>
            <a:lvl1pPr>
              <a:defRPr sz="2400"/>
            </a:lvl1pPr>
          </a:lstStyle>
          <a:p>
            <a:r>
              <a:rPr lang="en-GB"/>
              <a:t>Click to edit Master title style</a:t>
            </a:r>
            <a:endParaRPr lang="en-US" dirty="0"/>
          </a:p>
        </p:txBody>
      </p:sp>
      <p:sp>
        <p:nvSpPr>
          <p:cNvPr id="3" name="Picture Placeholder 2"/>
          <p:cNvSpPr>
            <a:spLocks noGrp="1" noChangeAspect="1"/>
          </p:cNvSpPr>
          <p:nvPr>
            <p:ph type="pic" idx="1"/>
          </p:nvPr>
        </p:nvSpPr>
        <p:spPr>
          <a:xfrm>
            <a:off x="2915543" y="987426"/>
            <a:ext cx="3471863"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GB"/>
              <a:t>Click icon to add picture</a:t>
            </a:r>
            <a:endParaRPr lang="en-US" dirty="0"/>
          </a:p>
        </p:txBody>
      </p:sp>
      <p:sp>
        <p:nvSpPr>
          <p:cNvPr id="4" name="Text Placeholder 3"/>
          <p:cNvSpPr>
            <a:spLocks noGrp="1"/>
          </p:cNvSpPr>
          <p:nvPr>
            <p:ph type="body" sz="half" idx="2"/>
          </p:nvPr>
        </p:nvSpPr>
        <p:spPr>
          <a:xfrm>
            <a:off x="472381" y="2057400"/>
            <a:ext cx="2211884"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p:cNvSpPr>
            <a:spLocks noGrp="1"/>
          </p:cNvSpPr>
          <p:nvPr>
            <p:ph type="dt" sz="half" idx="10"/>
          </p:nvPr>
        </p:nvSpPr>
        <p:spPr/>
        <p:txBody>
          <a:bodyPr/>
          <a:lstStyle/>
          <a:p>
            <a:fld id="{DC66AFE5-9578-974E-B4E0-29FE1F8488A9}" type="datetimeFigureOut">
              <a:rPr lang="en-US" smtClean="0"/>
              <a:t>4/9/24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9606BB-4A92-6542-A7EB-AC5F2E1DD0AA}" type="slidenum">
              <a:rPr lang="en-US" smtClean="0"/>
              <a:t>‹#›</a:t>
            </a:fld>
            <a:endParaRPr lang="en-US"/>
          </a:p>
        </p:txBody>
      </p:sp>
    </p:spTree>
    <p:extLst>
      <p:ext uri="{BB962C8B-B14F-4D97-AF65-F5344CB8AC3E}">
        <p14:creationId xmlns:p14="http://schemas.microsoft.com/office/powerpoint/2010/main" val="1524841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365126"/>
            <a:ext cx="5915025"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471488" y="1825625"/>
            <a:ext cx="5915025"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471487" y="6356352"/>
            <a:ext cx="1543050" cy="365125"/>
          </a:xfrm>
          <a:prstGeom prst="rect">
            <a:avLst/>
          </a:prstGeom>
        </p:spPr>
        <p:txBody>
          <a:bodyPr vert="horz" lIns="91440" tIns="45720" rIns="91440" bIns="45720" rtlCol="0" anchor="ctr"/>
          <a:lstStyle>
            <a:lvl1pPr algn="l">
              <a:defRPr sz="900">
                <a:solidFill>
                  <a:schemeClr val="tx1">
                    <a:tint val="82000"/>
                  </a:schemeClr>
                </a:solidFill>
              </a:defRPr>
            </a:lvl1pPr>
          </a:lstStyle>
          <a:p>
            <a:fld id="{DC66AFE5-9578-974E-B4E0-29FE1F8488A9}" type="datetimeFigureOut">
              <a:rPr lang="en-US" smtClean="0"/>
              <a:t>4/9/24</a:t>
            </a:fld>
            <a:endParaRPr lang="en-US"/>
          </a:p>
        </p:txBody>
      </p:sp>
      <p:sp>
        <p:nvSpPr>
          <p:cNvPr id="5" name="Footer Placeholder 4"/>
          <p:cNvSpPr>
            <a:spLocks noGrp="1"/>
          </p:cNvSpPr>
          <p:nvPr>
            <p:ph type="ftr" sz="quarter" idx="3"/>
          </p:nvPr>
        </p:nvSpPr>
        <p:spPr>
          <a:xfrm>
            <a:off x="2271713" y="6356352"/>
            <a:ext cx="2314575" cy="365125"/>
          </a:xfrm>
          <a:prstGeom prst="rect">
            <a:avLst/>
          </a:prstGeom>
        </p:spPr>
        <p:txBody>
          <a:bodyPr vert="horz" lIns="91440" tIns="45720" rIns="91440" bIns="45720" rtlCol="0" anchor="ctr"/>
          <a:lstStyle>
            <a:lvl1pPr algn="ctr">
              <a:defRPr sz="9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4843463" y="6356352"/>
            <a:ext cx="1543050" cy="365125"/>
          </a:xfrm>
          <a:prstGeom prst="rect">
            <a:avLst/>
          </a:prstGeom>
        </p:spPr>
        <p:txBody>
          <a:bodyPr vert="horz" lIns="91440" tIns="45720" rIns="91440" bIns="45720" rtlCol="0" anchor="ctr"/>
          <a:lstStyle>
            <a:lvl1pPr algn="r">
              <a:defRPr sz="900">
                <a:solidFill>
                  <a:schemeClr val="tx1">
                    <a:tint val="82000"/>
                  </a:schemeClr>
                </a:solidFill>
              </a:defRPr>
            </a:lvl1pPr>
          </a:lstStyle>
          <a:p>
            <a:fld id="{539606BB-4A92-6542-A7EB-AC5F2E1DD0AA}" type="slidenum">
              <a:rPr lang="en-US" smtClean="0"/>
              <a:t>‹#›</a:t>
            </a:fld>
            <a:endParaRPr lang="en-US"/>
          </a:p>
        </p:txBody>
      </p:sp>
    </p:spTree>
    <p:extLst>
      <p:ext uri="{BB962C8B-B14F-4D97-AF65-F5344CB8AC3E}">
        <p14:creationId xmlns:p14="http://schemas.microsoft.com/office/powerpoint/2010/main" val="16934374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reate a simple clipart illustration of a pair of eyes. The design should be minimalist, using clean lines and limited color to convey the shape and expression of the eyes in a stylized manner. This clipart should be straightforward, focusing on the essential features of the eyes without intricate details, suitable for use in various graphic design contexts where simplicity and clarity are key.">
            <a:extLst>
              <a:ext uri="{FF2B5EF4-FFF2-40B4-BE49-F238E27FC236}">
                <a16:creationId xmlns:a16="http://schemas.microsoft.com/office/drawing/2014/main" id="{C304A54A-5FAF-4BAA-206F-51FC8660B9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858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45DABC7-F23A-66DB-6042-779EDEC8979D}"/>
              </a:ext>
            </a:extLst>
          </p:cNvPr>
          <p:cNvSpPr txBox="1"/>
          <p:nvPr/>
        </p:nvSpPr>
        <p:spPr>
          <a:xfrm>
            <a:off x="4514194" y="4247613"/>
            <a:ext cx="1415772" cy="784830"/>
          </a:xfrm>
          <a:prstGeom prst="rect">
            <a:avLst/>
          </a:prstGeom>
          <a:noFill/>
        </p:spPr>
        <p:txBody>
          <a:bodyPr wrap="none" rtlCol="0">
            <a:spAutoFit/>
          </a:bodyPr>
          <a:lstStyle/>
          <a:p>
            <a:r>
              <a:rPr lang="en-US" sz="4500" b="1" dirty="0"/>
              <a:t>LEFT</a:t>
            </a:r>
          </a:p>
        </p:txBody>
      </p:sp>
      <p:sp>
        <p:nvSpPr>
          <p:cNvPr id="5" name="TextBox 4">
            <a:extLst>
              <a:ext uri="{FF2B5EF4-FFF2-40B4-BE49-F238E27FC236}">
                <a16:creationId xmlns:a16="http://schemas.microsoft.com/office/drawing/2014/main" id="{FC600CAE-9B1B-45B7-730C-8A1244414A27}"/>
              </a:ext>
            </a:extLst>
          </p:cNvPr>
          <p:cNvSpPr txBox="1"/>
          <p:nvPr/>
        </p:nvSpPr>
        <p:spPr>
          <a:xfrm>
            <a:off x="528640" y="4247613"/>
            <a:ext cx="1845377" cy="784830"/>
          </a:xfrm>
          <a:prstGeom prst="rect">
            <a:avLst/>
          </a:prstGeom>
          <a:noFill/>
        </p:spPr>
        <p:txBody>
          <a:bodyPr wrap="none" rtlCol="0">
            <a:spAutoFit/>
          </a:bodyPr>
          <a:lstStyle/>
          <a:p>
            <a:r>
              <a:rPr lang="en-US" sz="4500" b="1" dirty="0"/>
              <a:t>RIGHT</a:t>
            </a:r>
          </a:p>
        </p:txBody>
      </p:sp>
      <p:sp>
        <p:nvSpPr>
          <p:cNvPr id="7" name="Down Arrow 6">
            <a:extLst>
              <a:ext uri="{FF2B5EF4-FFF2-40B4-BE49-F238E27FC236}">
                <a16:creationId xmlns:a16="http://schemas.microsoft.com/office/drawing/2014/main" id="{818545A1-22E6-F779-F057-F544380C4B4C}"/>
              </a:ext>
            </a:extLst>
          </p:cNvPr>
          <p:cNvSpPr/>
          <p:nvPr/>
        </p:nvSpPr>
        <p:spPr>
          <a:xfrm>
            <a:off x="4437497" y="315310"/>
            <a:ext cx="1492469" cy="1980232"/>
          </a:xfrm>
          <a:prstGeom prst="down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CA131030-8366-9E48-7707-010C090A3075}"/>
              </a:ext>
            </a:extLst>
          </p:cNvPr>
          <p:cNvCxnSpPr>
            <a:cxnSpLocks/>
          </p:cNvCxnSpPr>
          <p:nvPr/>
        </p:nvCxnSpPr>
        <p:spPr>
          <a:xfrm>
            <a:off x="1233891" y="5945221"/>
            <a:ext cx="5012938" cy="0"/>
          </a:xfrm>
          <a:prstGeom prst="line">
            <a:avLst/>
          </a:prstGeom>
          <a:ln w="82550">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E724DD3C-47E9-8028-AB60-6A2ACD765056}"/>
              </a:ext>
            </a:extLst>
          </p:cNvPr>
          <p:cNvSpPr txBox="1"/>
          <p:nvPr/>
        </p:nvSpPr>
        <p:spPr>
          <a:xfrm>
            <a:off x="1639181" y="5552806"/>
            <a:ext cx="1911101" cy="784830"/>
          </a:xfrm>
          <a:prstGeom prst="rect">
            <a:avLst/>
          </a:prstGeom>
          <a:solidFill>
            <a:srgbClr val="FFF7EC"/>
          </a:solidFill>
        </p:spPr>
        <p:txBody>
          <a:bodyPr wrap="none" rtlCol="0">
            <a:spAutoFit/>
          </a:bodyPr>
          <a:lstStyle/>
          <a:p>
            <a:pPr algn="ctr"/>
            <a:r>
              <a:rPr lang="en-US" sz="4500" b="1" dirty="0"/>
              <a:t>2.00 m</a:t>
            </a:r>
          </a:p>
        </p:txBody>
      </p:sp>
      <p:pic>
        <p:nvPicPr>
          <p:cNvPr id="16" name="Picture 15">
            <a:extLst>
              <a:ext uri="{FF2B5EF4-FFF2-40B4-BE49-F238E27FC236}">
                <a16:creationId xmlns:a16="http://schemas.microsoft.com/office/drawing/2014/main" id="{8DFF7170-10B7-6BF8-6EF6-F76D1B83ABCB}"/>
              </a:ext>
            </a:extLst>
          </p:cNvPr>
          <p:cNvPicPr>
            <a:picLocks noChangeAspect="1"/>
          </p:cNvPicPr>
          <p:nvPr/>
        </p:nvPicPr>
        <p:blipFill>
          <a:blip r:embed="rId3"/>
          <a:stretch>
            <a:fillRect/>
          </a:stretch>
        </p:blipFill>
        <p:spPr>
          <a:xfrm>
            <a:off x="199776" y="5464694"/>
            <a:ext cx="1034115" cy="1263650"/>
          </a:xfrm>
          <a:prstGeom prst="rect">
            <a:avLst/>
          </a:prstGeom>
        </p:spPr>
      </p:pic>
    </p:spTree>
    <p:extLst>
      <p:ext uri="{BB962C8B-B14F-4D97-AF65-F5344CB8AC3E}">
        <p14:creationId xmlns:p14="http://schemas.microsoft.com/office/powerpoint/2010/main" val="1578466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reate a simple clipart illustration of a pair of eyes. The design should be minimalist, using clean lines and limited color to convey the shape and expression of the eyes in a stylized manner. This clipart should be straightforward, focusing on the essential features of the eyes without intricate details, suitable for use in various graphic design contexts where simplicity and clarity are key.">
            <a:extLst>
              <a:ext uri="{FF2B5EF4-FFF2-40B4-BE49-F238E27FC236}">
                <a16:creationId xmlns:a16="http://schemas.microsoft.com/office/drawing/2014/main" id="{C304A54A-5FAF-4BAA-206F-51FC8660B9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858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45DABC7-F23A-66DB-6042-779EDEC8979D}"/>
              </a:ext>
            </a:extLst>
          </p:cNvPr>
          <p:cNvSpPr txBox="1"/>
          <p:nvPr/>
        </p:nvSpPr>
        <p:spPr>
          <a:xfrm>
            <a:off x="4514194" y="4247613"/>
            <a:ext cx="1415772" cy="784830"/>
          </a:xfrm>
          <a:prstGeom prst="rect">
            <a:avLst/>
          </a:prstGeom>
          <a:noFill/>
        </p:spPr>
        <p:txBody>
          <a:bodyPr wrap="none" rtlCol="0">
            <a:spAutoFit/>
          </a:bodyPr>
          <a:lstStyle/>
          <a:p>
            <a:r>
              <a:rPr lang="en-US" sz="4500" b="1" dirty="0"/>
              <a:t>LEFT</a:t>
            </a:r>
          </a:p>
        </p:txBody>
      </p:sp>
      <p:sp>
        <p:nvSpPr>
          <p:cNvPr id="5" name="TextBox 4">
            <a:extLst>
              <a:ext uri="{FF2B5EF4-FFF2-40B4-BE49-F238E27FC236}">
                <a16:creationId xmlns:a16="http://schemas.microsoft.com/office/drawing/2014/main" id="{FC600CAE-9B1B-45B7-730C-8A1244414A27}"/>
              </a:ext>
            </a:extLst>
          </p:cNvPr>
          <p:cNvSpPr txBox="1"/>
          <p:nvPr/>
        </p:nvSpPr>
        <p:spPr>
          <a:xfrm>
            <a:off x="528640" y="4247613"/>
            <a:ext cx="1845377" cy="784830"/>
          </a:xfrm>
          <a:prstGeom prst="rect">
            <a:avLst/>
          </a:prstGeom>
          <a:noFill/>
        </p:spPr>
        <p:txBody>
          <a:bodyPr wrap="none" rtlCol="0">
            <a:spAutoFit/>
          </a:bodyPr>
          <a:lstStyle/>
          <a:p>
            <a:r>
              <a:rPr lang="en-US" sz="4500" b="1" dirty="0"/>
              <a:t>RIGHT</a:t>
            </a:r>
          </a:p>
        </p:txBody>
      </p:sp>
      <p:sp>
        <p:nvSpPr>
          <p:cNvPr id="7" name="Down Arrow 6">
            <a:extLst>
              <a:ext uri="{FF2B5EF4-FFF2-40B4-BE49-F238E27FC236}">
                <a16:creationId xmlns:a16="http://schemas.microsoft.com/office/drawing/2014/main" id="{818545A1-22E6-F779-F057-F544380C4B4C}"/>
              </a:ext>
            </a:extLst>
          </p:cNvPr>
          <p:cNvSpPr/>
          <p:nvPr/>
        </p:nvSpPr>
        <p:spPr>
          <a:xfrm>
            <a:off x="881548" y="315310"/>
            <a:ext cx="1492469" cy="1980232"/>
          </a:xfrm>
          <a:prstGeom prst="down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66B6F014-7FB7-D436-FFC6-61EFB4E5A9D0}"/>
              </a:ext>
            </a:extLst>
          </p:cNvPr>
          <p:cNvCxnSpPr>
            <a:cxnSpLocks/>
          </p:cNvCxnSpPr>
          <p:nvPr/>
        </p:nvCxnSpPr>
        <p:spPr>
          <a:xfrm>
            <a:off x="1233891" y="5945221"/>
            <a:ext cx="5012938" cy="0"/>
          </a:xfrm>
          <a:prstGeom prst="line">
            <a:avLst/>
          </a:prstGeom>
          <a:ln w="82550">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314B01B8-A373-9C4A-F830-A9A724A8C034}"/>
              </a:ext>
            </a:extLst>
          </p:cNvPr>
          <p:cNvSpPr txBox="1"/>
          <p:nvPr/>
        </p:nvSpPr>
        <p:spPr>
          <a:xfrm>
            <a:off x="1639181" y="5552806"/>
            <a:ext cx="1911101" cy="784830"/>
          </a:xfrm>
          <a:prstGeom prst="rect">
            <a:avLst/>
          </a:prstGeom>
          <a:solidFill>
            <a:srgbClr val="FFF7EC"/>
          </a:solidFill>
        </p:spPr>
        <p:txBody>
          <a:bodyPr wrap="none" rtlCol="0">
            <a:spAutoFit/>
          </a:bodyPr>
          <a:lstStyle/>
          <a:p>
            <a:pPr algn="ctr"/>
            <a:r>
              <a:rPr lang="en-US" sz="4500" b="1" dirty="0"/>
              <a:t>2.00 m</a:t>
            </a:r>
          </a:p>
        </p:txBody>
      </p:sp>
      <p:pic>
        <p:nvPicPr>
          <p:cNvPr id="11" name="Picture 10">
            <a:extLst>
              <a:ext uri="{FF2B5EF4-FFF2-40B4-BE49-F238E27FC236}">
                <a16:creationId xmlns:a16="http://schemas.microsoft.com/office/drawing/2014/main" id="{3FFB1560-AC8F-6DC3-31C7-5AE3C9C27C8C}"/>
              </a:ext>
            </a:extLst>
          </p:cNvPr>
          <p:cNvPicPr>
            <a:picLocks noChangeAspect="1"/>
          </p:cNvPicPr>
          <p:nvPr/>
        </p:nvPicPr>
        <p:blipFill>
          <a:blip r:embed="rId3"/>
          <a:stretch>
            <a:fillRect/>
          </a:stretch>
        </p:blipFill>
        <p:spPr>
          <a:xfrm>
            <a:off x="199776" y="5464694"/>
            <a:ext cx="1034115" cy="1263650"/>
          </a:xfrm>
          <a:prstGeom prst="rect">
            <a:avLst/>
          </a:prstGeom>
        </p:spPr>
      </p:pic>
    </p:spTree>
    <p:extLst>
      <p:ext uri="{BB962C8B-B14F-4D97-AF65-F5344CB8AC3E}">
        <p14:creationId xmlns:p14="http://schemas.microsoft.com/office/powerpoint/2010/main" val="4048696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reate a simple clipart illustration of a pair of glasses. The design should be minimalist, using clean lines and a limited color palette to convey the shape and style of the glasses in a stylized manner. This clipart should emphasize simplicity and clarity, focusing on the essential features of the glasses without intricate details, suitable for use in various graphic design contexts.">
            <a:extLst>
              <a:ext uri="{FF2B5EF4-FFF2-40B4-BE49-F238E27FC236}">
                <a16:creationId xmlns:a16="http://schemas.microsoft.com/office/drawing/2014/main" id="{8B1D2004-D372-ECBA-5B96-04C3E4CF23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858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D3DB050-444C-84A6-C3A6-814154162CBE}"/>
              </a:ext>
            </a:extLst>
          </p:cNvPr>
          <p:cNvSpPr txBox="1"/>
          <p:nvPr/>
        </p:nvSpPr>
        <p:spPr>
          <a:xfrm>
            <a:off x="4514194" y="4247613"/>
            <a:ext cx="1415772" cy="784830"/>
          </a:xfrm>
          <a:prstGeom prst="rect">
            <a:avLst/>
          </a:prstGeom>
          <a:noFill/>
        </p:spPr>
        <p:txBody>
          <a:bodyPr wrap="none" rtlCol="0">
            <a:spAutoFit/>
          </a:bodyPr>
          <a:lstStyle/>
          <a:p>
            <a:r>
              <a:rPr lang="en-US" sz="4500" b="1" dirty="0"/>
              <a:t>LEFT</a:t>
            </a:r>
          </a:p>
        </p:txBody>
      </p:sp>
      <p:sp>
        <p:nvSpPr>
          <p:cNvPr id="5" name="TextBox 4">
            <a:extLst>
              <a:ext uri="{FF2B5EF4-FFF2-40B4-BE49-F238E27FC236}">
                <a16:creationId xmlns:a16="http://schemas.microsoft.com/office/drawing/2014/main" id="{D813841F-542C-3CF3-1843-60219AD7C89C}"/>
              </a:ext>
            </a:extLst>
          </p:cNvPr>
          <p:cNvSpPr txBox="1"/>
          <p:nvPr/>
        </p:nvSpPr>
        <p:spPr>
          <a:xfrm>
            <a:off x="528640" y="4247613"/>
            <a:ext cx="1845377" cy="784830"/>
          </a:xfrm>
          <a:prstGeom prst="rect">
            <a:avLst/>
          </a:prstGeom>
          <a:noFill/>
        </p:spPr>
        <p:txBody>
          <a:bodyPr wrap="none" rtlCol="0">
            <a:spAutoFit/>
          </a:bodyPr>
          <a:lstStyle/>
          <a:p>
            <a:r>
              <a:rPr lang="en-US" sz="4500" b="1" dirty="0"/>
              <a:t>RIGHT</a:t>
            </a:r>
          </a:p>
        </p:txBody>
      </p:sp>
      <p:sp>
        <p:nvSpPr>
          <p:cNvPr id="7" name="Down Arrow 6">
            <a:extLst>
              <a:ext uri="{FF2B5EF4-FFF2-40B4-BE49-F238E27FC236}">
                <a16:creationId xmlns:a16="http://schemas.microsoft.com/office/drawing/2014/main" id="{7004303B-3303-C5D9-69F9-34A94F804D05}"/>
              </a:ext>
            </a:extLst>
          </p:cNvPr>
          <p:cNvSpPr/>
          <p:nvPr/>
        </p:nvSpPr>
        <p:spPr>
          <a:xfrm>
            <a:off x="4437497" y="315310"/>
            <a:ext cx="1492469" cy="1980232"/>
          </a:xfrm>
          <a:prstGeom prst="down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7831E3FE-3DFD-5C1E-7E8F-1F997BC4FDCF}"/>
              </a:ext>
            </a:extLst>
          </p:cNvPr>
          <p:cNvCxnSpPr>
            <a:cxnSpLocks/>
          </p:cNvCxnSpPr>
          <p:nvPr/>
        </p:nvCxnSpPr>
        <p:spPr>
          <a:xfrm>
            <a:off x="1233891" y="5945221"/>
            <a:ext cx="5012938" cy="0"/>
          </a:xfrm>
          <a:prstGeom prst="line">
            <a:avLst/>
          </a:prstGeom>
          <a:ln w="82550">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39D7B8DA-417D-F9A0-FF82-1574A61DB218}"/>
              </a:ext>
            </a:extLst>
          </p:cNvPr>
          <p:cNvSpPr txBox="1"/>
          <p:nvPr/>
        </p:nvSpPr>
        <p:spPr>
          <a:xfrm>
            <a:off x="1639181" y="5552806"/>
            <a:ext cx="1911101" cy="784830"/>
          </a:xfrm>
          <a:prstGeom prst="rect">
            <a:avLst/>
          </a:prstGeom>
          <a:solidFill>
            <a:srgbClr val="FFF7EC"/>
          </a:solidFill>
        </p:spPr>
        <p:txBody>
          <a:bodyPr wrap="none" rtlCol="0">
            <a:spAutoFit/>
          </a:bodyPr>
          <a:lstStyle/>
          <a:p>
            <a:pPr algn="ctr"/>
            <a:r>
              <a:rPr lang="en-US" sz="4500" b="1" dirty="0"/>
              <a:t>2.00 m</a:t>
            </a:r>
          </a:p>
        </p:txBody>
      </p:sp>
      <p:pic>
        <p:nvPicPr>
          <p:cNvPr id="13" name="Picture 12">
            <a:extLst>
              <a:ext uri="{FF2B5EF4-FFF2-40B4-BE49-F238E27FC236}">
                <a16:creationId xmlns:a16="http://schemas.microsoft.com/office/drawing/2014/main" id="{EEE66007-29B0-2CE2-A5AA-22CB7BF034C0}"/>
              </a:ext>
            </a:extLst>
          </p:cNvPr>
          <p:cNvPicPr>
            <a:picLocks noChangeAspect="1"/>
          </p:cNvPicPr>
          <p:nvPr/>
        </p:nvPicPr>
        <p:blipFill>
          <a:blip r:embed="rId3"/>
          <a:stretch>
            <a:fillRect/>
          </a:stretch>
        </p:blipFill>
        <p:spPr>
          <a:xfrm>
            <a:off x="199776" y="5464694"/>
            <a:ext cx="1034115" cy="1263650"/>
          </a:xfrm>
          <a:prstGeom prst="rect">
            <a:avLst/>
          </a:prstGeom>
        </p:spPr>
      </p:pic>
    </p:spTree>
    <p:extLst>
      <p:ext uri="{BB962C8B-B14F-4D97-AF65-F5344CB8AC3E}">
        <p14:creationId xmlns:p14="http://schemas.microsoft.com/office/powerpoint/2010/main" val="1939945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reate a simple clipart illustration of a pair of glasses. The design should be minimalist, using clean lines and a limited color palette to convey the shape and style of the glasses in a stylized manner. This clipart should emphasize simplicity and clarity, focusing on the essential features of the glasses without intricate details, suitable for use in various graphic design contexts.">
            <a:extLst>
              <a:ext uri="{FF2B5EF4-FFF2-40B4-BE49-F238E27FC236}">
                <a16:creationId xmlns:a16="http://schemas.microsoft.com/office/drawing/2014/main" id="{8B1D2004-D372-ECBA-5B96-04C3E4CF23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858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D3DB050-444C-84A6-C3A6-814154162CBE}"/>
              </a:ext>
            </a:extLst>
          </p:cNvPr>
          <p:cNvSpPr txBox="1"/>
          <p:nvPr/>
        </p:nvSpPr>
        <p:spPr>
          <a:xfrm>
            <a:off x="4514194" y="4247613"/>
            <a:ext cx="1415772" cy="784830"/>
          </a:xfrm>
          <a:prstGeom prst="rect">
            <a:avLst/>
          </a:prstGeom>
          <a:noFill/>
        </p:spPr>
        <p:txBody>
          <a:bodyPr wrap="none" rtlCol="0">
            <a:spAutoFit/>
          </a:bodyPr>
          <a:lstStyle/>
          <a:p>
            <a:r>
              <a:rPr lang="en-US" sz="4500" b="1" dirty="0"/>
              <a:t>LEFT</a:t>
            </a:r>
          </a:p>
        </p:txBody>
      </p:sp>
      <p:sp>
        <p:nvSpPr>
          <p:cNvPr id="5" name="TextBox 4">
            <a:extLst>
              <a:ext uri="{FF2B5EF4-FFF2-40B4-BE49-F238E27FC236}">
                <a16:creationId xmlns:a16="http://schemas.microsoft.com/office/drawing/2014/main" id="{D813841F-542C-3CF3-1843-60219AD7C89C}"/>
              </a:ext>
            </a:extLst>
          </p:cNvPr>
          <p:cNvSpPr txBox="1"/>
          <p:nvPr/>
        </p:nvSpPr>
        <p:spPr>
          <a:xfrm>
            <a:off x="528640" y="4247613"/>
            <a:ext cx="1845377" cy="784830"/>
          </a:xfrm>
          <a:prstGeom prst="rect">
            <a:avLst/>
          </a:prstGeom>
          <a:noFill/>
        </p:spPr>
        <p:txBody>
          <a:bodyPr wrap="none" rtlCol="0">
            <a:spAutoFit/>
          </a:bodyPr>
          <a:lstStyle/>
          <a:p>
            <a:r>
              <a:rPr lang="en-US" sz="4500" b="1" dirty="0"/>
              <a:t>RIGHT</a:t>
            </a:r>
          </a:p>
        </p:txBody>
      </p:sp>
      <p:sp>
        <p:nvSpPr>
          <p:cNvPr id="2" name="Down Arrow 1">
            <a:extLst>
              <a:ext uri="{FF2B5EF4-FFF2-40B4-BE49-F238E27FC236}">
                <a16:creationId xmlns:a16="http://schemas.microsoft.com/office/drawing/2014/main" id="{F8C8567F-F1D2-AE4C-9417-A4337694C76B}"/>
              </a:ext>
            </a:extLst>
          </p:cNvPr>
          <p:cNvSpPr/>
          <p:nvPr/>
        </p:nvSpPr>
        <p:spPr>
          <a:xfrm>
            <a:off x="881548" y="315310"/>
            <a:ext cx="1492469" cy="1980232"/>
          </a:xfrm>
          <a:prstGeom prst="down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83F610D3-AA8B-D788-1F0C-44030779D611}"/>
              </a:ext>
            </a:extLst>
          </p:cNvPr>
          <p:cNvCxnSpPr>
            <a:cxnSpLocks/>
          </p:cNvCxnSpPr>
          <p:nvPr/>
        </p:nvCxnSpPr>
        <p:spPr>
          <a:xfrm>
            <a:off x="1233891" y="5945221"/>
            <a:ext cx="5012938" cy="0"/>
          </a:xfrm>
          <a:prstGeom prst="line">
            <a:avLst/>
          </a:prstGeom>
          <a:ln w="82550">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495A952C-C84E-C857-C7FF-86109C9DD7EA}"/>
              </a:ext>
            </a:extLst>
          </p:cNvPr>
          <p:cNvSpPr txBox="1"/>
          <p:nvPr/>
        </p:nvSpPr>
        <p:spPr>
          <a:xfrm>
            <a:off x="1639181" y="5552806"/>
            <a:ext cx="1911101" cy="784830"/>
          </a:xfrm>
          <a:prstGeom prst="rect">
            <a:avLst/>
          </a:prstGeom>
          <a:solidFill>
            <a:srgbClr val="FFF7EC"/>
          </a:solidFill>
        </p:spPr>
        <p:txBody>
          <a:bodyPr wrap="none" rtlCol="0">
            <a:spAutoFit/>
          </a:bodyPr>
          <a:lstStyle/>
          <a:p>
            <a:pPr algn="ctr"/>
            <a:r>
              <a:rPr lang="en-US" sz="4500" b="1" dirty="0"/>
              <a:t>2.00 m</a:t>
            </a:r>
          </a:p>
        </p:txBody>
      </p:sp>
      <p:pic>
        <p:nvPicPr>
          <p:cNvPr id="17" name="Picture 16">
            <a:extLst>
              <a:ext uri="{FF2B5EF4-FFF2-40B4-BE49-F238E27FC236}">
                <a16:creationId xmlns:a16="http://schemas.microsoft.com/office/drawing/2014/main" id="{A79A6D32-D110-EC49-CDF9-0F8AD3AD7ADC}"/>
              </a:ext>
            </a:extLst>
          </p:cNvPr>
          <p:cNvPicPr>
            <a:picLocks noChangeAspect="1"/>
          </p:cNvPicPr>
          <p:nvPr/>
        </p:nvPicPr>
        <p:blipFill>
          <a:blip r:embed="rId3"/>
          <a:stretch>
            <a:fillRect/>
          </a:stretch>
        </p:blipFill>
        <p:spPr>
          <a:xfrm>
            <a:off x="199776" y="5464694"/>
            <a:ext cx="1034115" cy="1263650"/>
          </a:xfrm>
          <a:prstGeom prst="rect">
            <a:avLst/>
          </a:prstGeom>
        </p:spPr>
      </p:pic>
    </p:spTree>
    <p:extLst>
      <p:ext uri="{BB962C8B-B14F-4D97-AF65-F5344CB8AC3E}">
        <p14:creationId xmlns:p14="http://schemas.microsoft.com/office/powerpoint/2010/main" val="1041926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reate a simple clipart illustration of a pair of eyes. The design should be minimalist, using clean lines and limited color to convey the shape and expression of the eyes in a stylized manner. This clipart should be straightforward, focusing on the essential features of the eyes without intricate details, suitable for use in various graphic design contexts where simplicity and clarity are key.">
            <a:extLst>
              <a:ext uri="{FF2B5EF4-FFF2-40B4-BE49-F238E27FC236}">
                <a16:creationId xmlns:a16="http://schemas.microsoft.com/office/drawing/2014/main" id="{C304A54A-5FAF-4BAA-206F-51FC8660B9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858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45DABC7-F23A-66DB-6042-779EDEC8979D}"/>
              </a:ext>
            </a:extLst>
          </p:cNvPr>
          <p:cNvSpPr txBox="1"/>
          <p:nvPr/>
        </p:nvSpPr>
        <p:spPr>
          <a:xfrm>
            <a:off x="4514194" y="4247613"/>
            <a:ext cx="1415772" cy="784830"/>
          </a:xfrm>
          <a:prstGeom prst="rect">
            <a:avLst/>
          </a:prstGeom>
          <a:noFill/>
        </p:spPr>
        <p:txBody>
          <a:bodyPr wrap="none" rtlCol="0">
            <a:spAutoFit/>
          </a:bodyPr>
          <a:lstStyle/>
          <a:p>
            <a:r>
              <a:rPr lang="en-US" sz="4500" b="1" dirty="0"/>
              <a:t>LEFT</a:t>
            </a:r>
          </a:p>
        </p:txBody>
      </p:sp>
      <p:sp>
        <p:nvSpPr>
          <p:cNvPr id="5" name="TextBox 4">
            <a:extLst>
              <a:ext uri="{FF2B5EF4-FFF2-40B4-BE49-F238E27FC236}">
                <a16:creationId xmlns:a16="http://schemas.microsoft.com/office/drawing/2014/main" id="{FC600CAE-9B1B-45B7-730C-8A1244414A27}"/>
              </a:ext>
            </a:extLst>
          </p:cNvPr>
          <p:cNvSpPr txBox="1"/>
          <p:nvPr/>
        </p:nvSpPr>
        <p:spPr>
          <a:xfrm>
            <a:off x="528640" y="4247613"/>
            <a:ext cx="1845377" cy="784830"/>
          </a:xfrm>
          <a:prstGeom prst="rect">
            <a:avLst/>
          </a:prstGeom>
          <a:noFill/>
        </p:spPr>
        <p:txBody>
          <a:bodyPr wrap="none" rtlCol="0">
            <a:spAutoFit/>
          </a:bodyPr>
          <a:lstStyle/>
          <a:p>
            <a:r>
              <a:rPr lang="en-US" sz="4500" b="1" dirty="0"/>
              <a:t>RIGHT</a:t>
            </a:r>
          </a:p>
        </p:txBody>
      </p:sp>
      <p:sp>
        <p:nvSpPr>
          <p:cNvPr id="7" name="Down Arrow 6">
            <a:extLst>
              <a:ext uri="{FF2B5EF4-FFF2-40B4-BE49-F238E27FC236}">
                <a16:creationId xmlns:a16="http://schemas.microsoft.com/office/drawing/2014/main" id="{818545A1-22E6-F779-F057-F544380C4B4C}"/>
              </a:ext>
            </a:extLst>
          </p:cNvPr>
          <p:cNvSpPr/>
          <p:nvPr/>
        </p:nvSpPr>
        <p:spPr>
          <a:xfrm>
            <a:off x="4437497" y="315310"/>
            <a:ext cx="1492469" cy="1980232"/>
          </a:xfrm>
          <a:prstGeom prst="down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CA131030-8366-9E48-7707-010C090A3075}"/>
              </a:ext>
            </a:extLst>
          </p:cNvPr>
          <p:cNvCxnSpPr>
            <a:cxnSpLocks/>
          </p:cNvCxnSpPr>
          <p:nvPr/>
        </p:nvCxnSpPr>
        <p:spPr>
          <a:xfrm>
            <a:off x="1200807" y="5966241"/>
            <a:ext cx="2635469" cy="0"/>
          </a:xfrm>
          <a:prstGeom prst="line">
            <a:avLst/>
          </a:prstGeom>
          <a:ln w="82550">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E724DD3C-47E9-8028-AB60-6A2ACD765056}"/>
              </a:ext>
            </a:extLst>
          </p:cNvPr>
          <p:cNvSpPr txBox="1"/>
          <p:nvPr/>
        </p:nvSpPr>
        <p:spPr>
          <a:xfrm>
            <a:off x="1606097" y="5573826"/>
            <a:ext cx="1911101" cy="784830"/>
          </a:xfrm>
          <a:prstGeom prst="rect">
            <a:avLst/>
          </a:prstGeom>
          <a:solidFill>
            <a:srgbClr val="FFF7EC"/>
          </a:solidFill>
        </p:spPr>
        <p:txBody>
          <a:bodyPr wrap="none" rtlCol="0">
            <a:spAutoFit/>
          </a:bodyPr>
          <a:lstStyle/>
          <a:p>
            <a:pPr algn="ctr"/>
            <a:r>
              <a:rPr lang="en-US" sz="4500" b="1" dirty="0"/>
              <a:t>0.40 m</a:t>
            </a:r>
          </a:p>
        </p:txBody>
      </p:sp>
      <p:pic>
        <p:nvPicPr>
          <p:cNvPr id="3" name="Picture 2">
            <a:extLst>
              <a:ext uri="{FF2B5EF4-FFF2-40B4-BE49-F238E27FC236}">
                <a16:creationId xmlns:a16="http://schemas.microsoft.com/office/drawing/2014/main" id="{B1E0B7D0-BAD8-6AAE-0E95-AA5DED652D2E}"/>
              </a:ext>
            </a:extLst>
          </p:cNvPr>
          <p:cNvPicPr>
            <a:picLocks noChangeAspect="1"/>
          </p:cNvPicPr>
          <p:nvPr/>
        </p:nvPicPr>
        <p:blipFill>
          <a:blip r:embed="rId3"/>
          <a:stretch>
            <a:fillRect/>
          </a:stretch>
        </p:blipFill>
        <p:spPr>
          <a:xfrm>
            <a:off x="199776" y="5464694"/>
            <a:ext cx="1034115" cy="1263650"/>
          </a:xfrm>
          <a:prstGeom prst="rect">
            <a:avLst/>
          </a:prstGeom>
        </p:spPr>
      </p:pic>
    </p:spTree>
    <p:extLst>
      <p:ext uri="{BB962C8B-B14F-4D97-AF65-F5344CB8AC3E}">
        <p14:creationId xmlns:p14="http://schemas.microsoft.com/office/powerpoint/2010/main" val="2585225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reate a simple clipart illustration of a pair of eyes. The design should be minimalist, using clean lines and limited color to convey the shape and expression of the eyes in a stylized manner. This clipart should be straightforward, focusing on the essential features of the eyes without intricate details, suitable for use in various graphic design contexts where simplicity and clarity are key.">
            <a:extLst>
              <a:ext uri="{FF2B5EF4-FFF2-40B4-BE49-F238E27FC236}">
                <a16:creationId xmlns:a16="http://schemas.microsoft.com/office/drawing/2014/main" id="{C304A54A-5FAF-4BAA-206F-51FC8660B9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858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45DABC7-F23A-66DB-6042-779EDEC8979D}"/>
              </a:ext>
            </a:extLst>
          </p:cNvPr>
          <p:cNvSpPr txBox="1"/>
          <p:nvPr/>
        </p:nvSpPr>
        <p:spPr>
          <a:xfrm>
            <a:off x="4514194" y="4247613"/>
            <a:ext cx="1415772" cy="784830"/>
          </a:xfrm>
          <a:prstGeom prst="rect">
            <a:avLst/>
          </a:prstGeom>
          <a:noFill/>
        </p:spPr>
        <p:txBody>
          <a:bodyPr wrap="none" rtlCol="0">
            <a:spAutoFit/>
          </a:bodyPr>
          <a:lstStyle/>
          <a:p>
            <a:r>
              <a:rPr lang="en-US" sz="4500" b="1" dirty="0"/>
              <a:t>LEFT</a:t>
            </a:r>
          </a:p>
        </p:txBody>
      </p:sp>
      <p:sp>
        <p:nvSpPr>
          <p:cNvPr id="5" name="TextBox 4">
            <a:extLst>
              <a:ext uri="{FF2B5EF4-FFF2-40B4-BE49-F238E27FC236}">
                <a16:creationId xmlns:a16="http://schemas.microsoft.com/office/drawing/2014/main" id="{FC600CAE-9B1B-45B7-730C-8A1244414A27}"/>
              </a:ext>
            </a:extLst>
          </p:cNvPr>
          <p:cNvSpPr txBox="1"/>
          <p:nvPr/>
        </p:nvSpPr>
        <p:spPr>
          <a:xfrm>
            <a:off x="528640" y="4247613"/>
            <a:ext cx="1845377" cy="784830"/>
          </a:xfrm>
          <a:prstGeom prst="rect">
            <a:avLst/>
          </a:prstGeom>
          <a:noFill/>
        </p:spPr>
        <p:txBody>
          <a:bodyPr wrap="none" rtlCol="0">
            <a:spAutoFit/>
          </a:bodyPr>
          <a:lstStyle/>
          <a:p>
            <a:r>
              <a:rPr lang="en-US" sz="4500" b="1" dirty="0"/>
              <a:t>RIGHT</a:t>
            </a:r>
          </a:p>
        </p:txBody>
      </p:sp>
      <p:sp>
        <p:nvSpPr>
          <p:cNvPr id="7" name="Down Arrow 6">
            <a:extLst>
              <a:ext uri="{FF2B5EF4-FFF2-40B4-BE49-F238E27FC236}">
                <a16:creationId xmlns:a16="http://schemas.microsoft.com/office/drawing/2014/main" id="{818545A1-22E6-F779-F057-F544380C4B4C}"/>
              </a:ext>
            </a:extLst>
          </p:cNvPr>
          <p:cNvSpPr/>
          <p:nvPr/>
        </p:nvSpPr>
        <p:spPr>
          <a:xfrm>
            <a:off x="881548" y="315310"/>
            <a:ext cx="1492469" cy="1980232"/>
          </a:xfrm>
          <a:prstGeom prst="down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F1A0C884-C5EE-D01F-C4AB-AA4F336987EA}"/>
              </a:ext>
            </a:extLst>
          </p:cNvPr>
          <p:cNvCxnSpPr>
            <a:cxnSpLocks/>
          </p:cNvCxnSpPr>
          <p:nvPr/>
        </p:nvCxnSpPr>
        <p:spPr>
          <a:xfrm>
            <a:off x="1200807" y="5966241"/>
            <a:ext cx="2635469" cy="0"/>
          </a:xfrm>
          <a:prstGeom prst="line">
            <a:avLst/>
          </a:prstGeom>
          <a:ln w="82550">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B425109F-D4A6-D6A3-2413-19D0F1E31787}"/>
              </a:ext>
            </a:extLst>
          </p:cNvPr>
          <p:cNvSpPr txBox="1"/>
          <p:nvPr/>
        </p:nvSpPr>
        <p:spPr>
          <a:xfrm>
            <a:off x="1606097" y="5573826"/>
            <a:ext cx="1911101" cy="784830"/>
          </a:xfrm>
          <a:prstGeom prst="rect">
            <a:avLst/>
          </a:prstGeom>
          <a:solidFill>
            <a:srgbClr val="FFF7EC"/>
          </a:solidFill>
        </p:spPr>
        <p:txBody>
          <a:bodyPr wrap="none" rtlCol="0">
            <a:spAutoFit/>
          </a:bodyPr>
          <a:lstStyle/>
          <a:p>
            <a:pPr algn="ctr"/>
            <a:r>
              <a:rPr lang="en-US" sz="4500" b="1" dirty="0"/>
              <a:t>0.40 m</a:t>
            </a:r>
          </a:p>
        </p:txBody>
      </p:sp>
      <p:pic>
        <p:nvPicPr>
          <p:cNvPr id="13" name="Picture 12">
            <a:extLst>
              <a:ext uri="{FF2B5EF4-FFF2-40B4-BE49-F238E27FC236}">
                <a16:creationId xmlns:a16="http://schemas.microsoft.com/office/drawing/2014/main" id="{600036AC-9572-AFFC-0621-0C537AE50508}"/>
              </a:ext>
            </a:extLst>
          </p:cNvPr>
          <p:cNvPicPr>
            <a:picLocks noChangeAspect="1"/>
          </p:cNvPicPr>
          <p:nvPr/>
        </p:nvPicPr>
        <p:blipFill>
          <a:blip r:embed="rId3"/>
          <a:stretch>
            <a:fillRect/>
          </a:stretch>
        </p:blipFill>
        <p:spPr>
          <a:xfrm>
            <a:off x="199776" y="5464694"/>
            <a:ext cx="1034115" cy="1263650"/>
          </a:xfrm>
          <a:prstGeom prst="rect">
            <a:avLst/>
          </a:prstGeom>
        </p:spPr>
      </p:pic>
    </p:spTree>
    <p:extLst>
      <p:ext uri="{BB962C8B-B14F-4D97-AF65-F5344CB8AC3E}">
        <p14:creationId xmlns:p14="http://schemas.microsoft.com/office/powerpoint/2010/main" val="249751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reate a simple clipart illustration of a pair of glasses. The design should be minimalist, using clean lines and a limited color palette to convey the shape and style of the glasses in a stylized manner. This clipart should emphasize simplicity and clarity, focusing on the essential features of the glasses without intricate details, suitable for use in various graphic design contexts.">
            <a:extLst>
              <a:ext uri="{FF2B5EF4-FFF2-40B4-BE49-F238E27FC236}">
                <a16:creationId xmlns:a16="http://schemas.microsoft.com/office/drawing/2014/main" id="{8B1D2004-D372-ECBA-5B96-04C3E4CF23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858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D3DB050-444C-84A6-C3A6-814154162CBE}"/>
              </a:ext>
            </a:extLst>
          </p:cNvPr>
          <p:cNvSpPr txBox="1"/>
          <p:nvPr/>
        </p:nvSpPr>
        <p:spPr>
          <a:xfrm>
            <a:off x="4514194" y="4247613"/>
            <a:ext cx="1415772" cy="784830"/>
          </a:xfrm>
          <a:prstGeom prst="rect">
            <a:avLst/>
          </a:prstGeom>
          <a:noFill/>
        </p:spPr>
        <p:txBody>
          <a:bodyPr wrap="none" rtlCol="0">
            <a:spAutoFit/>
          </a:bodyPr>
          <a:lstStyle/>
          <a:p>
            <a:r>
              <a:rPr lang="en-US" sz="4500" b="1" dirty="0"/>
              <a:t>LEFT</a:t>
            </a:r>
          </a:p>
        </p:txBody>
      </p:sp>
      <p:sp>
        <p:nvSpPr>
          <p:cNvPr id="5" name="TextBox 4">
            <a:extLst>
              <a:ext uri="{FF2B5EF4-FFF2-40B4-BE49-F238E27FC236}">
                <a16:creationId xmlns:a16="http://schemas.microsoft.com/office/drawing/2014/main" id="{D813841F-542C-3CF3-1843-60219AD7C89C}"/>
              </a:ext>
            </a:extLst>
          </p:cNvPr>
          <p:cNvSpPr txBox="1"/>
          <p:nvPr/>
        </p:nvSpPr>
        <p:spPr>
          <a:xfrm>
            <a:off x="528640" y="4247613"/>
            <a:ext cx="1845377" cy="784830"/>
          </a:xfrm>
          <a:prstGeom prst="rect">
            <a:avLst/>
          </a:prstGeom>
          <a:noFill/>
        </p:spPr>
        <p:txBody>
          <a:bodyPr wrap="none" rtlCol="0">
            <a:spAutoFit/>
          </a:bodyPr>
          <a:lstStyle/>
          <a:p>
            <a:r>
              <a:rPr lang="en-US" sz="4500" b="1" dirty="0"/>
              <a:t>RIGHT</a:t>
            </a:r>
          </a:p>
        </p:txBody>
      </p:sp>
      <p:sp>
        <p:nvSpPr>
          <p:cNvPr id="7" name="Down Arrow 6">
            <a:extLst>
              <a:ext uri="{FF2B5EF4-FFF2-40B4-BE49-F238E27FC236}">
                <a16:creationId xmlns:a16="http://schemas.microsoft.com/office/drawing/2014/main" id="{7004303B-3303-C5D9-69F9-34A94F804D05}"/>
              </a:ext>
            </a:extLst>
          </p:cNvPr>
          <p:cNvSpPr/>
          <p:nvPr/>
        </p:nvSpPr>
        <p:spPr>
          <a:xfrm>
            <a:off x="4437497" y="315310"/>
            <a:ext cx="1492469" cy="1980232"/>
          </a:xfrm>
          <a:prstGeom prst="down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06E72651-35AE-4320-B46B-66FAD32E3D33}"/>
              </a:ext>
            </a:extLst>
          </p:cNvPr>
          <p:cNvCxnSpPr>
            <a:cxnSpLocks/>
          </p:cNvCxnSpPr>
          <p:nvPr/>
        </p:nvCxnSpPr>
        <p:spPr>
          <a:xfrm>
            <a:off x="1200807" y="5966241"/>
            <a:ext cx="2635469" cy="0"/>
          </a:xfrm>
          <a:prstGeom prst="line">
            <a:avLst/>
          </a:prstGeom>
          <a:ln w="82550">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D55B3857-8B21-C194-2E25-4E8110F07558}"/>
              </a:ext>
            </a:extLst>
          </p:cNvPr>
          <p:cNvSpPr txBox="1"/>
          <p:nvPr/>
        </p:nvSpPr>
        <p:spPr>
          <a:xfrm>
            <a:off x="1606097" y="5573826"/>
            <a:ext cx="1911101" cy="784830"/>
          </a:xfrm>
          <a:prstGeom prst="rect">
            <a:avLst/>
          </a:prstGeom>
          <a:solidFill>
            <a:srgbClr val="FFF7EC"/>
          </a:solidFill>
        </p:spPr>
        <p:txBody>
          <a:bodyPr wrap="none" rtlCol="0">
            <a:spAutoFit/>
          </a:bodyPr>
          <a:lstStyle/>
          <a:p>
            <a:pPr algn="ctr"/>
            <a:r>
              <a:rPr lang="en-US" sz="4500" b="1" dirty="0"/>
              <a:t>0.40 m</a:t>
            </a:r>
          </a:p>
        </p:txBody>
      </p:sp>
      <p:pic>
        <p:nvPicPr>
          <p:cNvPr id="12" name="Picture 11">
            <a:extLst>
              <a:ext uri="{FF2B5EF4-FFF2-40B4-BE49-F238E27FC236}">
                <a16:creationId xmlns:a16="http://schemas.microsoft.com/office/drawing/2014/main" id="{EC8CB2F3-2BA4-9A44-EE0E-9DCC14E0546F}"/>
              </a:ext>
            </a:extLst>
          </p:cNvPr>
          <p:cNvPicPr>
            <a:picLocks noChangeAspect="1"/>
          </p:cNvPicPr>
          <p:nvPr/>
        </p:nvPicPr>
        <p:blipFill>
          <a:blip r:embed="rId3"/>
          <a:stretch>
            <a:fillRect/>
          </a:stretch>
        </p:blipFill>
        <p:spPr>
          <a:xfrm>
            <a:off x="199776" y="5464694"/>
            <a:ext cx="1034115" cy="1263650"/>
          </a:xfrm>
          <a:prstGeom prst="rect">
            <a:avLst/>
          </a:prstGeom>
        </p:spPr>
      </p:pic>
    </p:spTree>
    <p:extLst>
      <p:ext uri="{BB962C8B-B14F-4D97-AF65-F5344CB8AC3E}">
        <p14:creationId xmlns:p14="http://schemas.microsoft.com/office/powerpoint/2010/main" val="4160476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reate a simple clipart illustration of a pair of glasses. The design should be minimalist, using clean lines and a limited color palette to convey the shape and style of the glasses in a stylized manner. This clipart should emphasize simplicity and clarity, focusing on the essential features of the glasses without intricate details, suitable for use in various graphic design contexts.">
            <a:extLst>
              <a:ext uri="{FF2B5EF4-FFF2-40B4-BE49-F238E27FC236}">
                <a16:creationId xmlns:a16="http://schemas.microsoft.com/office/drawing/2014/main" id="{8B1D2004-D372-ECBA-5B96-04C3E4CF23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858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D3DB050-444C-84A6-C3A6-814154162CBE}"/>
              </a:ext>
            </a:extLst>
          </p:cNvPr>
          <p:cNvSpPr txBox="1"/>
          <p:nvPr/>
        </p:nvSpPr>
        <p:spPr>
          <a:xfrm>
            <a:off x="4514194" y="4247613"/>
            <a:ext cx="1415772" cy="784830"/>
          </a:xfrm>
          <a:prstGeom prst="rect">
            <a:avLst/>
          </a:prstGeom>
          <a:noFill/>
        </p:spPr>
        <p:txBody>
          <a:bodyPr wrap="none" rtlCol="0">
            <a:spAutoFit/>
          </a:bodyPr>
          <a:lstStyle/>
          <a:p>
            <a:r>
              <a:rPr lang="en-US" sz="4500" b="1" dirty="0"/>
              <a:t>LEFT</a:t>
            </a:r>
          </a:p>
        </p:txBody>
      </p:sp>
      <p:sp>
        <p:nvSpPr>
          <p:cNvPr id="5" name="TextBox 4">
            <a:extLst>
              <a:ext uri="{FF2B5EF4-FFF2-40B4-BE49-F238E27FC236}">
                <a16:creationId xmlns:a16="http://schemas.microsoft.com/office/drawing/2014/main" id="{D813841F-542C-3CF3-1843-60219AD7C89C}"/>
              </a:ext>
            </a:extLst>
          </p:cNvPr>
          <p:cNvSpPr txBox="1"/>
          <p:nvPr/>
        </p:nvSpPr>
        <p:spPr>
          <a:xfrm>
            <a:off x="528640" y="4247613"/>
            <a:ext cx="1845377" cy="784830"/>
          </a:xfrm>
          <a:prstGeom prst="rect">
            <a:avLst/>
          </a:prstGeom>
          <a:noFill/>
        </p:spPr>
        <p:txBody>
          <a:bodyPr wrap="none" rtlCol="0">
            <a:spAutoFit/>
          </a:bodyPr>
          <a:lstStyle/>
          <a:p>
            <a:r>
              <a:rPr lang="en-US" sz="4500" b="1" dirty="0"/>
              <a:t>RIGHT</a:t>
            </a:r>
          </a:p>
        </p:txBody>
      </p:sp>
      <p:sp>
        <p:nvSpPr>
          <p:cNvPr id="2" name="Down Arrow 1">
            <a:extLst>
              <a:ext uri="{FF2B5EF4-FFF2-40B4-BE49-F238E27FC236}">
                <a16:creationId xmlns:a16="http://schemas.microsoft.com/office/drawing/2014/main" id="{F8C8567F-F1D2-AE4C-9417-A4337694C76B}"/>
              </a:ext>
            </a:extLst>
          </p:cNvPr>
          <p:cNvSpPr/>
          <p:nvPr/>
        </p:nvSpPr>
        <p:spPr>
          <a:xfrm>
            <a:off x="881548" y="315310"/>
            <a:ext cx="1492469" cy="1980232"/>
          </a:xfrm>
          <a:prstGeom prst="down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84BD5686-3C75-30D0-6175-82F4CCE2A4D0}"/>
              </a:ext>
            </a:extLst>
          </p:cNvPr>
          <p:cNvCxnSpPr>
            <a:cxnSpLocks/>
          </p:cNvCxnSpPr>
          <p:nvPr/>
        </p:nvCxnSpPr>
        <p:spPr>
          <a:xfrm>
            <a:off x="1200807" y="5966241"/>
            <a:ext cx="2635469" cy="0"/>
          </a:xfrm>
          <a:prstGeom prst="line">
            <a:avLst/>
          </a:prstGeom>
          <a:ln w="82550">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2DEB142F-A586-A663-4BEB-91A210113B2A}"/>
              </a:ext>
            </a:extLst>
          </p:cNvPr>
          <p:cNvSpPr txBox="1"/>
          <p:nvPr/>
        </p:nvSpPr>
        <p:spPr>
          <a:xfrm>
            <a:off x="1606097" y="5573826"/>
            <a:ext cx="1911101" cy="784830"/>
          </a:xfrm>
          <a:prstGeom prst="rect">
            <a:avLst/>
          </a:prstGeom>
          <a:solidFill>
            <a:srgbClr val="FFF7EC"/>
          </a:solidFill>
        </p:spPr>
        <p:txBody>
          <a:bodyPr wrap="none" rtlCol="0">
            <a:spAutoFit/>
          </a:bodyPr>
          <a:lstStyle/>
          <a:p>
            <a:pPr algn="ctr"/>
            <a:r>
              <a:rPr lang="en-US" sz="4500" b="1" dirty="0"/>
              <a:t>0.40 m</a:t>
            </a:r>
          </a:p>
        </p:txBody>
      </p:sp>
      <p:pic>
        <p:nvPicPr>
          <p:cNvPr id="12" name="Picture 11">
            <a:extLst>
              <a:ext uri="{FF2B5EF4-FFF2-40B4-BE49-F238E27FC236}">
                <a16:creationId xmlns:a16="http://schemas.microsoft.com/office/drawing/2014/main" id="{8F0AC390-22CF-3906-B38D-B270FE406B6E}"/>
              </a:ext>
            </a:extLst>
          </p:cNvPr>
          <p:cNvPicPr>
            <a:picLocks noChangeAspect="1"/>
          </p:cNvPicPr>
          <p:nvPr/>
        </p:nvPicPr>
        <p:blipFill>
          <a:blip r:embed="rId3"/>
          <a:stretch>
            <a:fillRect/>
          </a:stretch>
        </p:blipFill>
        <p:spPr>
          <a:xfrm>
            <a:off x="199776" y="5464694"/>
            <a:ext cx="1034115" cy="1263650"/>
          </a:xfrm>
          <a:prstGeom prst="rect">
            <a:avLst/>
          </a:prstGeom>
        </p:spPr>
      </p:pic>
    </p:spTree>
    <p:extLst>
      <p:ext uri="{BB962C8B-B14F-4D97-AF65-F5344CB8AC3E}">
        <p14:creationId xmlns:p14="http://schemas.microsoft.com/office/powerpoint/2010/main" val="319591342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24</TotalTime>
  <Words>32</Words>
  <Application>Microsoft Macintosh PowerPoint</Application>
  <PresentationFormat>Custom</PresentationFormat>
  <Paragraphs>24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Chrissy Roberts</dc:creator>
  <cp:lastModifiedBy>Chrissy Roberts</cp:lastModifiedBy>
  <cp:revision>3</cp:revision>
  <dcterms:created xsi:type="dcterms:W3CDTF">2024-03-21T16:15:00Z</dcterms:created>
  <dcterms:modified xsi:type="dcterms:W3CDTF">2024-04-09T14:10:13Z</dcterms:modified>
</cp:coreProperties>
</file>