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4" r:id="rId4"/>
    <p:sldId id="265" r:id="rId5"/>
    <p:sldId id="257" r:id="rId6"/>
    <p:sldId id="259" r:id="rId7"/>
    <p:sldId id="260" r:id="rId8"/>
    <p:sldId id="262" r:id="rId9"/>
    <p:sldId id="261" r:id="rId10"/>
    <p:sldId id="263" r:id="rId11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38"/>
    <a:srgbClr val="FFF4E5"/>
    <a:srgbClr val="FF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3" d="100"/>
          <a:sy n="123" d="100"/>
        </p:scale>
        <p:origin x="1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6AFE5-9578-974E-B4E0-29FE1F8488A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606BB-4A92-6542-A7EB-AC5F2E1DD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eye&#10;&#10;Description automatically generated">
            <a:extLst>
              <a:ext uri="{FF2B5EF4-FFF2-40B4-BE49-F238E27FC236}">
                <a16:creationId xmlns:a16="http://schemas.microsoft.com/office/drawing/2014/main" id="{450697E4-4F14-8E1E-C94C-4DF5A930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14965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EF1A7B1-AE53-543D-D59B-CF17493DEC25}"/>
              </a:ext>
            </a:extLst>
          </p:cNvPr>
          <p:cNvGrpSpPr/>
          <p:nvPr/>
        </p:nvGrpSpPr>
        <p:grpSpPr>
          <a:xfrm>
            <a:off x="4248312" y="2399416"/>
            <a:ext cx="1870838" cy="1870838"/>
            <a:chOff x="940099" y="2485286"/>
            <a:chExt cx="1870838" cy="18708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F5E28-4ABF-12CD-375F-C08F29EB6186}"/>
                </a:ext>
              </a:extLst>
            </p:cNvPr>
            <p:cNvSpPr/>
            <p:nvPr/>
          </p:nvSpPr>
          <p:spPr>
            <a:xfrm>
              <a:off x="940099" y="2485286"/>
              <a:ext cx="1870838" cy="1870838"/>
            </a:xfrm>
            <a:prstGeom prst="ellipse">
              <a:avLst/>
            </a:prstGeom>
            <a:solidFill>
              <a:srgbClr val="0624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E714DA-D63A-C465-47AC-CF2E3072814B}"/>
                </a:ext>
              </a:extLst>
            </p:cNvPr>
            <p:cNvSpPr/>
            <p:nvPr/>
          </p:nvSpPr>
          <p:spPr>
            <a:xfrm>
              <a:off x="1818290" y="2737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109960-E78B-41D6-5697-53D4E6E7D470}"/>
                </a:ext>
              </a:extLst>
            </p:cNvPr>
            <p:cNvSpPr/>
            <p:nvPr/>
          </p:nvSpPr>
          <p:spPr>
            <a:xfrm>
              <a:off x="2372690" y="3183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B4B2CB-9BF8-2A37-361F-97E442C50C4E}"/>
                </a:ext>
              </a:extLst>
            </p:cNvPr>
            <p:cNvSpPr/>
            <p:nvPr/>
          </p:nvSpPr>
          <p:spPr>
            <a:xfrm>
              <a:off x="2127890" y="3845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695B98-D445-19BD-E5EB-C11F09AC3972}"/>
                </a:ext>
              </a:extLst>
            </p:cNvPr>
            <p:cNvSpPr/>
            <p:nvPr/>
          </p:nvSpPr>
          <p:spPr>
            <a:xfrm>
              <a:off x="1422290" y="3817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99FEAC-95C7-5936-1B58-5ABCAF5640F7}"/>
                </a:ext>
              </a:extLst>
            </p:cNvPr>
            <p:cNvSpPr/>
            <p:nvPr/>
          </p:nvSpPr>
          <p:spPr>
            <a:xfrm>
              <a:off x="1220690" y="3125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4E22C6-BDED-8B33-3A7D-BD78E3E3A22B}"/>
                </a:ext>
              </a:extLst>
            </p:cNvPr>
            <p:cNvSpPr/>
            <p:nvPr/>
          </p:nvSpPr>
          <p:spPr>
            <a:xfrm>
              <a:off x="1523090" y="3183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416A6-CEC2-E35D-70A3-9083D0165D04}"/>
                </a:ext>
              </a:extLst>
            </p:cNvPr>
            <p:cNvSpPr/>
            <p:nvPr/>
          </p:nvSpPr>
          <p:spPr>
            <a:xfrm>
              <a:off x="1703090" y="3046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66A1F6-BE73-0E13-D306-E0180487F8D6}"/>
                </a:ext>
              </a:extLst>
            </p:cNvPr>
            <p:cNvSpPr/>
            <p:nvPr/>
          </p:nvSpPr>
          <p:spPr>
            <a:xfrm>
              <a:off x="1926290" y="3075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6CC1D2-4B96-E14C-A419-77D8489D4A18}"/>
                </a:ext>
              </a:extLst>
            </p:cNvPr>
            <p:cNvSpPr/>
            <p:nvPr/>
          </p:nvSpPr>
          <p:spPr>
            <a:xfrm>
              <a:off x="2077490" y="3255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CC893A-8133-BB8E-034F-781CA19FDFCA}"/>
                </a:ext>
              </a:extLst>
            </p:cNvPr>
            <p:cNvSpPr/>
            <p:nvPr/>
          </p:nvSpPr>
          <p:spPr>
            <a:xfrm>
              <a:off x="2063090" y="3478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7631EE-A518-B49C-FB82-CF04C780B015}"/>
                </a:ext>
              </a:extLst>
            </p:cNvPr>
            <p:cNvSpPr/>
            <p:nvPr/>
          </p:nvSpPr>
          <p:spPr>
            <a:xfrm>
              <a:off x="1875890" y="3629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29D132-40C0-1783-94B5-7AE3F463AB76}"/>
                </a:ext>
              </a:extLst>
            </p:cNvPr>
            <p:cNvSpPr/>
            <p:nvPr/>
          </p:nvSpPr>
          <p:spPr>
            <a:xfrm>
              <a:off x="1638290" y="3586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98A8D7-5C49-1BA9-3911-1B650A9E0655}"/>
                </a:ext>
              </a:extLst>
            </p:cNvPr>
            <p:cNvSpPr/>
            <p:nvPr/>
          </p:nvSpPr>
          <p:spPr>
            <a:xfrm>
              <a:off x="1494290" y="3421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F0B621-4DAD-097C-43AE-174F72D93AFF}"/>
                </a:ext>
              </a:extLst>
            </p:cNvPr>
            <p:cNvSpPr/>
            <p:nvPr/>
          </p:nvSpPr>
          <p:spPr>
            <a:xfrm>
              <a:off x="1796690" y="3334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4437497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131030-8366-9E48-7707-010C090A3075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4DD3C-47E9-8028-AB60-6A2ACD765056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FF7170-10B7-6BF8-6EF6-F76D1B83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image of a pair of glasses&#10;&#10;Description automatically generated">
            <a:extLst>
              <a:ext uri="{FF2B5EF4-FFF2-40B4-BE49-F238E27FC236}">
                <a16:creationId xmlns:a16="http://schemas.microsoft.com/office/drawing/2014/main" id="{B684A4BF-FDC1-2894-0B7B-86E7558A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" y="-1"/>
            <a:ext cx="6851674" cy="6864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DB050-444C-84A6-C3A6-814154162CBE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841F-542C-3CF3-1843-60219AD7C89C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F8C8567F-F1D2-AE4C-9417-A4337694C76B}"/>
              </a:ext>
            </a:extLst>
          </p:cNvPr>
          <p:cNvSpPr/>
          <p:nvPr/>
        </p:nvSpPr>
        <p:spPr>
          <a:xfrm>
            <a:off x="881548" y="315310"/>
            <a:ext cx="1492469" cy="19802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D5686-3C75-30D0-6175-82F4CCE2A4D0}"/>
              </a:ext>
            </a:extLst>
          </p:cNvPr>
          <p:cNvCxnSpPr>
            <a:cxnSpLocks/>
          </p:cNvCxnSpPr>
          <p:nvPr/>
        </p:nvCxnSpPr>
        <p:spPr>
          <a:xfrm>
            <a:off x="1200807" y="5966241"/>
            <a:ext cx="2635469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EB142F-A586-A663-4BEB-91A210113B2A}"/>
              </a:ext>
            </a:extLst>
          </p:cNvPr>
          <p:cNvSpPr txBox="1"/>
          <p:nvPr/>
        </p:nvSpPr>
        <p:spPr>
          <a:xfrm>
            <a:off x="1606097" y="557382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0.40 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AC390-22CF-3906-B38D-B270FE40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drawing of a eye&#10;&#10;Description automatically generated">
            <a:extLst>
              <a:ext uri="{FF2B5EF4-FFF2-40B4-BE49-F238E27FC236}">
                <a16:creationId xmlns:a16="http://schemas.microsoft.com/office/drawing/2014/main" id="{D25D9650-CC51-4D37-C8B7-4BC67A89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881548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B6F014-7FB7-D436-FFC6-61EFB4E5A9D0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4B01B8-A373-9C4A-F830-A9A724A8C034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B1560-AC8F-6DC3-31C7-5AE3C9C2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90EAB-38EB-9CFC-7BCD-276D99AD1141}"/>
              </a:ext>
            </a:extLst>
          </p:cNvPr>
          <p:cNvGrpSpPr/>
          <p:nvPr/>
        </p:nvGrpSpPr>
        <p:grpSpPr>
          <a:xfrm>
            <a:off x="940099" y="2399416"/>
            <a:ext cx="1870838" cy="1870838"/>
            <a:chOff x="940099" y="2485286"/>
            <a:chExt cx="1870838" cy="187083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D7322B-56C7-24D6-EED6-7258DCEAD10E}"/>
                </a:ext>
              </a:extLst>
            </p:cNvPr>
            <p:cNvSpPr/>
            <p:nvPr/>
          </p:nvSpPr>
          <p:spPr>
            <a:xfrm>
              <a:off x="940099" y="2485286"/>
              <a:ext cx="1870838" cy="1870838"/>
            </a:xfrm>
            <a:prstGeom prst="ellipse">
              <a:avLst/>
            </a:prstGeom>
            <a:solidFill>
              <a:srgbClr val="0624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7E2ABB-3CC6-C249-DBFA-83BE29F0F604}"/>
                </a:ext>
              </a:extLst>
            </p:cNvPr>
            <p:cNvSpPr/>
            <p:nvPr/>
          </p:nvSpPr>
          <p:spPr>
            <a:xfrm>
              <a:off x="1818290" y="2737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2CA18E-AF4F-788B-F22C-B8BAA679716F}"/>
                </a:ext>
              </a:extLst>
            </p:cNvPr>
            <p:cNvSpPr/>
            <p:nvPr/>
          </p:nvSpPr>
          <p:spPr>
            <a:xfrm>
              <a:off x="2372690" y="3183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63C1CB-9559-BD53-9165-DAF3900C0184}"/>
                </a:ext>
              </a:extLst>
            </p:cNvPr>
            <p:cNvSpPr/>
            <p:nvPr/>
          </p:nvSpPr>
          <p:spPr>
            <a:xfrm>
              <a:off x="2127890" y="3845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F99F16-B961-35BC-5523-83C34F33B500}"/>
                </a:ext>
              </a:extLst>
            </p:cNvPr>
            <p:cNvSpPr/>
            <p:nvPr/>
          </p:nvSpPr>
          <p:spPr>
            <a:xfrm>
              <a:off x="1422290" y="3817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99F480-C9FC-127D-D45B-7BCE8B9C93E0}"/>
                </a:ext>
              </a:extLst>
            </p:cNvPr>
            <p:cNvSpPr/>
            <p:nvPr/>
          </p:nvSpPr>
          <p:spPr>
            <a:xfrm>
              <a:off x="1220690" y="3125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F61F59-59C3-2D99-BBBB-13617B39FFA7}"/>
                </a:ext>
              </a:extLst>
            </p:cNvPr>
            <p:cNvSpPr/>
            <p:nvPr/>
          </p:nvSpPr>
          <p:spPr>
            <a:xfrm>
              <a:off x="1523090" y="3183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70ACD2-7E36-0825-DF8D-F64372173BB7}"/>
                </a:ext>
              </a:extLst>
            </p:cNvPr>
            <p:cNvSpPr/>
            <p:nvPr/>
          </p:nvSpPr>
          <p:spPr>
            <a:xfrm>
              <a:off x="1703090" y="3046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B0F291-3517-892F-6CC1-6623F4BFBF13}"/>
                </a:ext>
              </a:extLst>
            </p:cNvPr>
            <p:cNvSpPr/>
            <p:nvPr/>
          </p:nvSpPr>
          <p:spPr>
            <a:xfrm>
              <a:off x="1926290" y="3075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1157F1-EC2D-3446-23AC-1A81B670BD69}"/>
                </a:ext>
              </a:extLst>
            </p:cNvPr>
            <p:cNvSpPr/>
            <p:nvPr/>
          </p:nvSpPr>
          <p:spPr>
            <a:xfrm>
              <a:off x="2077490" y="32554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DE6057-166A-C8FA-36EA-80D97411215A}"/>
                </a:ext>
              </a:extLst>
            </p:cNvPr>
            <p:cNvSpPr/>
            <p:nvPr/>
          </p:nvSpPr>
          <p:spPr>
            <a:xfrm>
              <a:off x="2063090" y="3478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02300C-746D-448A-07ED-7FDA1B2695FE}"/>
                </a:ext>
              </a:extLst>
            </p:cNvPr>
            <p:cNvSpPr/>
            <p:nvPr/>
          </p:nvSpPr>
          <p:spPr>
            <a:xfrm>
              <a:off x="1875890" y="36298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1AA593-111F-2834-F9C9-0E4C9B3EF7F2}"/>
                </a:ext>
              </a:extLst>
            </p:cNvPr>
            <p:cNvSpPr/>
            <p:nvPr/>
          </p:nvSpPr>
          <p:spPr>
            <a:xfrm>
              <a:off x="1638290" y="3586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5D9BB5-BDB3-DEE6-3323-22FF2EE95E7E}"/>
                </a:ext>
              </a:extLst>
            </p:cNvPr>
            <p:cNvSpPr/>
            <p:nvPr/>
          </p:nvSpPr>
          <p:spPr>
            <a:xfrm>
              <a:off x="1494290" y="34210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CF61FA-04B7-859D-9362-C5DC689FB72A}"/>
                </a:ext>
              </a:extLst>
            </p:cNvPr>
            <p:cNvSpPr/>
            <p:nvPr/>
          </p:nvSpPr>
          <p:spPr>
            <a:xfrm>
              <a:off x="1796690" y="3334677"/>
              <a:ext cx="157656" cy="1576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8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eyes and eyebrows&#10;&#10;Description automatically generated">
            <a:extLst>
              <a:ext uri="{FF2B5EF4-FFF2-40B4-BE49-F238E27FC236}">
                <a16:creationId xmlns:a16="http://schemas.microsoft.com/office/drawing/2014/main" id="{90069B2B-BF98-3AD0-5BBB-A6A63746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50" y="31750"/>
            <a:ext cx="6794500" cy="679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4437497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131030-8366-9E48-7707-010C090A3075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4DD3C-47E9-8028-AB60-6A2ACD765056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FF7170-10B7-6BF8-6EF6-F76D1B83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eyes and eyebrows&#10;&#10;Description automatically generated">
            <a:extLst>
              <a:ext uri="{FF2B5EF4-FFF2-40B4-BE49-F238E27FC236}">
                <a16:creationId xmlns:a16="http://schemas.microsoft.com/office/drawing/2014/main" id="{062C60C2-9B75-F29B-C741-B5EF4F2F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1750"/>
            <a:ext cx="6794500" cy="679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881548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B6F014-7FB7-D436-FFC6-61EFB4E5A9D0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4B01B8-A373-9C4A-F830-A9A724A8C034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B1560-AC8F-6DC3-31C7-5AE3C9C2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image of a pair of glasses&#10;&#10;Description automatically generated">
            <a:extLst>
              <a:ext uri="{FF2B5EF4-FFF2-40B4-BE49-F238E27FC236}">
                <a16:creationId xmlns:a16="http://schemas.microsoft.com/office/drawing/2014/main" id="{2EF428F2-01C5-5D1A-7EA7-F8B8619F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6" y="0"/>
            <a:ext cx="6845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DB050-444C-84A6-C3A6-814154162CBE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841F-542C-3CF3-1843-60219AD7C89C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004303B-3303-C5D9-69F9-34A94F804D05}"/>
              </a:ext>
            </a:extLst>
          </p:cNvPr>
          <p:cNvSpPr/>
          <p:nvPr/>
        </p:nvSpPr>
        <p:spPr>
          <a:xfrm>
            <a:off x="4437497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31E3FE-3DFD-5C1E-7E8F-1F997BC4FDCF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D7B8DA-417D-F9A0-FF82-1574A61DB218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66007-29B0-2CE2-A5AA-22CB7BF0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pair of glasses&#10;&#10;Description automatically generated">
            <a:extLst>
              <a:ext uri="{FF2B5EF4-FFF2-40B4-BE49-F238E27FC236}">
                <a16:creationId xmlns:a16="http://schemas.microsoft.com/office/drawing/2014/main" id="{15B3A162-A91B-05A9-869B-97E84CAB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" y="0"/>
            <a:ext cx="6845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DB050-444C-84A6-C3A6-814154162CBE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841F-542C-3CF3-1843-60219AD7C89C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F8C8567F-F1D2-AE4C-9417-A4337694C76B}"/>
              </a:ext>
            </a:extLst>
          </p:cNvPr>
          <p:cNvSpPr/>
          <p:nvPr/>
        </p:nvSpPr>
        <p:spPr>
          <a:xfrm>
            <a:off x="881548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610D3-AA8B-D788-1F0C-44030779D611}"/>
              </a:ext>
            </a:extLst>
          </p:cNvPr>
          <p:cNvCxnSpPr>
            <a:cxnSpLocks/>
          </p:cNvCxnSpPr>
          <p:nvPr/>
        </p:nvCxnSpPr>
        <p:spPr>
          <a:xfrm>
            <a:off x="1233891" y="5945221"/>
            <a:ext cx="5012938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5A952C-C84E-C857-C7FF-86109C9DD7EA}"/>
              </a:ext>
            </a:extLst>
          </p:cNvPr>
          <p:cNvSpPr txBox="1"/>
          <p:nvPr/>
        </p:nvSpPr>
        <p:spPr>
          <a:xfrm>
            <a:off x="1639181" y="555280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2.00 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9A6D32-D110-EC49-CDF9-0F8AD3AD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eyes and eyebrows&#10;&#10;Description automatically generated">
            <a:extLst>
              <a:ext uri="{FF2B5EF4-FFF2-40B4-BE49-F238E27FC236}">
                <a16:creationId xmlns:a16="http://schemas.microsoft.com/office/drawing/2014/main" id="{6D8EFF0D-5D74-1EDB-479F-363CFC94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50" y="31750"/>
            <a:ext cx="6794500" cy="679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4437497" y="315310"/>
            <a:ext cx="1492469" cy="19802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131030-8366-9E48-7707-010C090A3075}"/>
              </a:ext>
            </a:extLst>
          </p:cNvPr>
          <p:cNvCxnSpPr>
            <a:cxnSpLocks/>
          </p:cNvCxnSpPr>
          <p:nvPr/>
        </p:nvCxnSpPr>
        <p:spPr>
          <a:xfrm>
            <a:off x="1200807" y="5966241"/>
            <a:ext cx="2635469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4DD3C-47E9-8028-AB60-6A2ACD765056}"/>
              </a:ext>
            </a:extLst>
          </p:cNvPr>
          <p:cNvSpPr txBox="1"/>
          <p:nvPr/>
        </p:nvSpPr>
        <p:spPr>
          <a:xfrm>
            <a:off x="1606097" y="557382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0.40 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0B7D0-BAD8-6AAE-0E95-AA5DED65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eyes and eyebrows&#10;&#10;Description automatically generated">
            <a:extLst>
              <a:ext uri="{FF2B5EF4-FFF2-40B4-BE49-F238E27FC236}">
                <a16:creationId xmlns:a16="http://schemas.microsoft.com/office/drawing/2014/main" id="{6C493526-D395-FBCD-943A-36B8DE9D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1750"/>
            <a:ext cx="6794500" cy="679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DABC7-F23A-66DB-6042-779EDEC8979D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0CAE-9B1B-45B7-730C-8A1244414A27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18545A1-22E6-F779-F057-F544380C4B4C}"/>
              </a:ext>
            </a:extLst>
          </p:cNvPr>
          <p:cNvSpPr/>
          <p:nvPr/>
        </p:nvSpPr>
        <p:spPr>
          <a:xfrm>
            <a:off x="881548" y="315310"/>
            <a:ext cx="1492469" cy="19802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0C884-C5EE-D01F-C4AB-AA4F336987EA}"/>
              </a:ext>
            </a:extLst>
          </p:cNvPr>
          <p:cNvCxnSpPr>
            <a:cxnSpLocks/>
          </p:cNvCxnSpPr>
          <p:nvPr/>
        </p:nvCxnSpPr>
        <p:spPr>
          <a:xfrm>
            <a:off x="1200807" y="5966241"/>
            <a:ext cx="2635469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25109F-D4A6-D6A3-2413-19D0F1E31787}"/>
              </a:ext>
            </a:extLst>
          </p:cNvPr>
          <p:cNvSpPr txBox="1"/>
          <p:nvPr/>
        </p:nvSpPr>
        <p:spPr>
          <a:xfrm>
            <a:off x="1606097" y="557382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0.40 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036AC-9572-AFFC-0621-0C537AE5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image of a pair of glasses&#10;&#10;Description automatically generated">
            <a:extLst>
              <a:ext uri="{FF2B5EF4-FFF2-40B4-BE49-F238E27FC236}">
                <a16:creationId xmlns:a16="http://schemas.microsoft.com/office/drawing/2014/main" id="{1F39E997-497F-7BF3-9F7F-9FB9DD4E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6" y="0"/>
            <a:ext cx="6845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DB050-444C-84A6-C3A6-814154162CBE}"/>
              </a:ext>
            </a:extLst>
          </p:cNvPr>
          <p:cNvSpPr txBox="1"/>
          <p:nvPr/>
        </p:nvSpPr>
        <p:spPr>
          <a:xfrm>
            <a:off x="4514194" y="4247613"/>
            <a:ext cx="14157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3841F-542C-3CF3-1843-60219AD7C89C}"/>
              </a:ext>
            </a:extLst>
          </p:cNvPr>
          <p:cNvSpPr txBox="1"/>
          <p:nvPr/>
        </p:nvSpPr>
        <p:spPr>
          <a:xfrm>
            <a:off x="528640" y="4247613"/>
            <a:ext cx="18453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RIGHT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004303B-3303-C5D9-69F9-34A94F804D05}"/>
              </a:ext>
            </a:extLst>
          </p:cNvPr>
          <p:cNvSpPr/>
          <p:nvPr/>
        </p:nvSpPr>
        <p:spPr>
          <a:xfrm>
            <a:off x="4437497" y="315310"/>
            <a:ext cx="1492469" cy="19802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72651-35AE-4320-B46B-66FAD32E3D33}"/>
              </a:ext>
            </a:extLst>
          </p:cNvPr>
          <p:cNvCxnSpPr>
            <a:cxnSpLocks/>
          </p:cNvCxnSpPr>
          <p:nvPr/>
        </p:nvCxnSpPr>
        <p:spPr>
          <a:xfrm>
            <a:off x="1200807" y="5966241"/>
            <a:ext cx="2635469" cy="0"/>
          </a:xfrm>
          <a:prstGeom prst="line">
            <a:avLst/>
          </a:prstGeom>
          <a:ln w="825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B3857-8B21-C194-2E25-4E8110F07558}"/>
              </a:ext>
            </a:extLst>
          </p:cNvPr>
          <p:cNvSpPr txBox="1"/>
          <p:nvPr/>
        </p:nvSpPr>
        <p:spPr>
          <a:xfrm>
            <a:off x="1606097" y="5573826"/>
            <a:ext cx="1911101" cy="784830"/>
          </a:xfrm>
          <a:prstGeom prst="rect">
            <a:avLst/>
          </a:prstGeom>
          <a:solidFill>
            <a:srgbClr val="FFF7E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500" b="1" dirty="0"/>
              <a:t>0.40 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CB2F3-2BA4-9A44-EE0E-9DCC14E0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" y="5464694"/>
            <a:ext cx="103411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7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40</Words>
  <Application>Microsoft Macintosh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Chrissy Roberts</dc:creator>
  <cp:lastModifiedBy>Chrissy Roberts</cp:lastModifiedBy>
  <cp:revision>4</cp:revision>
  <dcterms:created xsi:type="dcterms:W3CDTF">2024-03-21T16:15:00Z</dcterms:created>
  <dcterms:modified xsi:type="dcterms:W3CDTF">2024-04-10T10:40:26Z</dcterms:modified>
</cp:coreProperties>
</file>