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4" r:id="rId6"/>
    <p:sldId id="317" r:id="rId7"/>
    <p:sldId id="392" r:id="rId8"/>
    <p:sldId id="321" r:id="rId9"/>
    <p:sldId id="389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C81E4-3178-4FF8-BEB2-A969236119A8}" v="9" dt="2022-12-16T14:42:10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a Perry" userId="faf4f24499d7c084" providerId="LiveId" clId="{21DC81E4-3178-4FF8-BEB2-A969236119A8}"/>
    <pc:docChg chg="undo custSel addSld delSld modSld sldOrd">
      <pc:chgData name="Christina Perry" userId="faf4f24499d7c084" providerId="LiveId" clId="{21DC81E4-3178-4FF8-BEB2-A969236119A8}" dt="2022-12-16T14:50:43.987" v="2562" actId="20577"/>
      <pc:docMkLst>
        <pc:docMk/>
      </pc:docMkLst>
      <pc:sldChg chg="modSp mod">
        <pc:chgData name="Christina Perry" userId="faf4f24499d7c084" providerId="LiveId" clId="{21DC81E4-3178-4FF8-BEB2-A969236119A8}" dt="2022-12-16T13:56:19.299" v="20" actId="14100"/>
        <pc:sldMkLst>
          <pc:docMk/>
          <pc:sldMk cId="752814286" sldId="257"/>
        </pc:sldMkLst>
        <pc:spChg chg="mod">
          <ac:chgData name="Christina Perry" userId="faf4f24499d7c084" providerId="LiveId" clId="{21DC81E4-3178-4FF8-BEB2-A969236119A8}" dt="2022-12-16T13:56:19.299" v="20" actId="14100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Christina Perry" userId="faf4f24499d7c084" providerId="LiveId" clId="{21DC81E4-3178-4FF8-BEB2-A969236119A8}" dt="2022-12-16T13:55:51.646" v="15" actId="1076"/>
          <ac:spMkLst>
            <pc:docMk/>
            <pc:sldMk cId="752814286" sldId="257"/>
            <ac:spMk id="3" creationId="{D9A11267-FC52-4990-8D98-010AFABA5544}"/>
          </ac:spMkLst>
        </pc:spChg>
      </pc:sldChg>
      <pc:sldChg chg="addSp delSp modSp del mod">
        <pc:chgData name="Christina Perry" userId="faf4f24499d7c084" providerId="LiveId" clId="{21DC81E4-3178-4FF8-BEB2-A969236119A8}" dt="2022-12-16T14:30:02.652" v="2294" actId="2696"/>
        <pc:sldMkLst>
          <pc:docMk/>
          <pc:sldMk cId="3891345585" sldId="270"/>
        </pc:sldMkLst>
        <pc:spChg chg="add del mod">
          <ac:chgData name="Christina Perry" userId="faf4f24499d7c084" providerId="LiveId" clId="{21DC81E4-3178-4FF8-BEB2-A969236119A8}" dt="2022-12-16T14:14:28.242" v="1576" actId="478"/>
          <ac:spMkLst>
            <pc:docMk/>
            <pc:sldMk cId="3891345585" sldId="270"/>
            <ac:spMk id="3" creationId="{77EDF22D-6E53-D927-F8FA-DD26E21D0CD8}"/>
          </ac:spMkLst>
        </pc:spChg>
        <pc:spChg chg="del mod">
          <ac:chgData name="Christina Perry" userId="faf4f24499d7c084" providerId="LiveId" clId="{21DC81E4-3178-4FF8-BEB2-A969236119A8}" dt="2022-12-16T14:14:40.673" v="1582" actId="478"/>
          <ac:spMkLst>
            <pc:docMk/>
            <pc:sldMk cId="3891345585" sldId="270"/>
            <ac:spMk id="4" creationId="{0C329F70-04F7-4C70-BCF8-D4371F54EF2F}"/>
          </ac:spMkLst>
        </pc:spChg>
        <pc:spChg chg="del">
          <ac:chgData name="Christina Perry" userId="faf4f24499d7c084" providerId="LiveId" clId="{21DC81E4-3178-4FF8-BEB2-A969236119A8}" dt="2022-12-16T14:14:39.114" v="1580" actId="478"/>
          <ac:spMkLst>
            <pc:docMk/>
            <pc:sldMk cId="3891345585" sldId="270"/>
            <ac:spMk id="5" creationId="{06A3302E-502D-4151-81C9-5FD6AF9596D6}"/>
          </ac:spMkLst>
        </pc:spChg>
        <pc:spChg chg="mod">
          <ac:chgData name="Christina Perry" userId="faf4f24499d7c084" providerId="LiveId" clId="{21DC81E4-3178-4FF8-BEB2-A969236119A8}" dt="2022-12-16T14:14:51.721" v="1593" actId="20577"/>
          <ac:spMkLst>
            <pc:docMk/>
            <pc:sldMk cId="3891345585" sldId="270"/>
            <ac:spMk id="7" creationId="{4B18D636-CC10-4B1E-AA38-419DCCF2D9C9}"/>
          </ac:spMkLst>
        </pc:spChg>
        <pc:spChg chg="del mod">
          <ac:chgData name="Christina Perry" userId="faf4f24499d7c084" providerId="LiveId" clId="{21DC81E4-3178-4FF8-BEB2-A969236119A8}" dt="2022-12-16T14:14:56.034" v="1594" actId="478"/>
          <ac:spMkLst>
            <pc:docMk/>
            <pc:sldMk cId="3891345585" sldId="270"/>
            <ac:spMk id="9" creationId="{0D098C43-2F2A-4100-89BC-5931039293FA}"/>
          </ac:spMkLst>
        </pc:spChg>
        <pc:spChg chg="mod">
          <ac:chgData name="Christina Perry" userId="faf4f24499d7c084" providerId="LiveId" clId="{21DC81E4-3178-4FF8-BEB2-A969236119A8}" dt="2022-12-16T14:25:24.172" v="2102" actId="14100"/>
          <ac:spMkLst>
            <pc:docMk/>
            <pc:sldMk cId="3891345585" sldId="270"/>
            <ac:spMk id="10" creationId="{1DB251F7-EBE7-46AC-A920-FFE2C5AF68EA}"/>
          </ac:spMkLst>
        </pc:spChg>
        <pc:spChg chg="del mod">
          <ac:chgData name="Christina Perry" userId="faf4f24499d7c084" providerId="LiveId" clId="{21DC81E4-3178-4FF8-BEB2-A969236119A8}" dt="2022-12-16T14:14:25.302" v="1574" actId="478"/>
          <ac:spMkLst>
            <pc:docMk/>
            <pc:sldMk cId="3891345585" sldId="270"/>
            <ac:spMk id="11" creationId="{60726BA7-44D6-4116-90E3-38325026EAAD}"/>
          </ac:spMkLst>
        </pc:spChg>
        <pc:spChg chg="del">
          <ac:chgData name="Christina Perry" userId="faf4f24499d7c084" providerId="LiveId" clId="{21DC81E4-3178-4FF8-BEB2-A969236119A8}" dt="2022-12-16T14:14:21.939" v="1571" actId="21"/>
          <ac:spMkLst>
            <pc:docMk/>
            <pc:sldMk cId="3891345585" sldId="270"/>
            <ac:spMk id="12" creationId="{7FB7F30B-2A84-4C44-BC5A-E826ED6E74A2}"/>
          </ac:spMkLst>
        </pc:spChg>
        <pc:spChg chg="add del mod">
          <ac:chgData name="Christina Perry" userId="faf4f24499d7c084" providerId="LiveId" clId="{21DC81E4-3178-4FF8-BEB2-A969236119A8}" dt="2022-12-16T14:14:26.856" v="1575" actId="478"/>
          <ac:spMkLst>
            <pc:docMk/>
            <pc:sldMk cId="3891345585" sldId="270"/>
            <ac:spMk id="13" creationId="{E57B7539-A9B8-1E23-E4C9-C177AC24E6BC}"/>
          </ac:spMkLst>
        </pc:spChg>
        <pc:spChg chg="add del mod">
          <ac:chgData name="Christina Perry" userId="faf4f24499d7c084" providerId="LiveId" clId="{21DC81E4-3178-4FF8-BEB2-A969236119A8}" dt="2022-12-16T14:14:58.105" v="1595" actId="478"/>
          <ac:spMkLst>
            <pc:docMk/>
            <pc:sldMk cId="3891345585" sldId="270"/>
            <ac:spMk id="15" creationId="{D1E3E3B5-2048-62BC-E30A-6F7ACFE5E4A7}"/>
          </ac:spMkLst>
        </pc:spChg>
      </pc:sldChg>
      <pc:sldChg chg="del">
        <pc:chgData name="Christina Perry" userId="faf4f24499d7c084" providerId="LiveId" clId="{21DC81E4-3178-4FF8-BEB2-A969236119A8}" dt="2022-12-16T14:06:27.194" v="769" actId="2696"/>
        <pc:sldMkLst>
          <pc:docMk/>
          <pc:sldMk cId="2624630061" sldId="272"/>
        </pc:sldMkLst>
      </pc:sldChg>
      <pc:sldChg chg="del">
        <pc:chgData name="Christina Perry" userId="faf4f24499d7c084" providerId="LiveId" clId="{21DC81E4-3178-4FF8-BEB2-A969236119A8}" dt="2022-12-16T13:57:35.829" v="40" actId="2696"/>
        <pc:sldMkLst>
          <pc:docMk/>
          <pc:sldMk cId="3740286033" sldId="277"/>
        </pc:sldMkLst>
      </pc:sldChg>
      <pc:sldChg chg="del">
        <pc:chgData name="Christina Perry" userId="faf4f24499d7c084" providerId="LiveId" clId="{21DC81E4-3178-4FF8-BEB2-A969236119A8}" dt="2022-12-16T13:57:39.113" v="41" actId="2696"/>
        <pc:sldMkLst>
          <pc:docMk/>
          <pc:sldMk cId="2496947791" sldId="278"/>
        </pc:sldMkLst>
      </pc:sldChg>
      <pc:sldChg chg="del">
        <pc:chgData name="Christina Perry" userId="faf4f24499d7c084" providerId="LiveId" clId="{21DC81E4-3178-4FF8-BEB2-A969236119A8}" dt="2022-12-16T14:26:16.855" v="2103" actId="2696"/>
        <pc:sldMkLst>
          <pc:docMk/>
          <pc:sldMk cId="1420547054" sldId="281"/>
        </pc:sldMkLst>
      </pc:sldChg>
      <pc:sldChg chg="delSp modSp mod">
        <pc:chgData name="Christina Perry" userId="faf4f24499d7c084" providerId="LiveId" clId="{21DC81E4-3178-4FF8-BEB2-A969236119A8}" dt="2022-12-16T14:25:09.684" v="2100" actId="12"/>
        <pc:sldMkLst>
          <pc:docMk/>
          <pc:sldMk cId="560021826" sldId="317"/>
        </pc:sldMkLst>
        <pc:spChg chg="del mod">
          <ac:chgData name="Christina Perry" userId="faf4f24499d7c084" providerId="LiveId" clId="{21DC81E4-3178-4FF8-BEB2-A969236119A8}" dt="2022-12-16T14:06:40.619" v="771" actId="478"/>
          <ac:spMkLst>
            <pc:docMk/>
            <pc:sldMk cId="560021826" sldId="317"/>
            <ac:spMk id="2" creationId="{2910D835-B454-4270-BB35-86A187307E6F}"/>
          </ac:spMkLst>
        </pc:spChg>
        <pc:spChg chg="del">
          <ac:chgData name="Christina Perry" userId="faf4f24499d7c084" providerId="LiveId" clId="{21DC81E4-3178-4FF8-BEB2-A969236119A8}" dt="2022-12-16T14:06:41.835" v="772" actId="478"/>
          <ac:spMkLst>
            <pc:docMk/>
            <pc:sldMk cId="560021826" sldId="317"/>
            <ac:spMk id="3" creationId="{7F7F653B-90B5-4F47-A33F-93DCB2EF68C2}"/>
          </ac:spMkLst>
        </pc:spChg>
        <pc:spChg chg="mod">
          <ac:chgData name="Christina Perry" userId="faf4f24499d7c084" providerId="LiveId" clId="{21DC81E4-3178-4FF8-BEB2-A969236119A8}" dt="2022-12-16T14:10:18.381" v="1197" actId="27636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Christina Perry" userId="faf4f24499d7c084" providerId="LiveId" clId="{21DC81E4-3178-4FF8-BEB2-A969236119A8}" dt="2022-12-16T14:25:09.684" v="2100" actId="12"/>
          <ac:spMkLst>
            <pc:docMk/>
            <pc:sldMk cId="560021826" sldId="317"/>
            <ac:spMk id="16" creationId="{4BDCF583-1D5D-4235-97C2-39272B80A0B1}"/>
          </ac:spMkLst>
        </pc:spChg>
        <pc:picChg chg="mod">
          <ac:chgData name="Christina Perry" userId="faf4f24499d7c084" providerId="LiveId" clId="{21DC81E4-3178-4FF8-BEB2-A969236119A8}" dt="2022-12-16T14:19:03.334" v="2003" actId="1076"/>
          <ac:picMkLst>
            <pc:docMk/>
            <pc:sldMk cId="560021826" sldId="317"/>
            <ac:picMk id="8" creationId="{5FED7C55-F545-49A1-90FD-D853A25AB453}"/>
          </ac:picMkLst>
        </pc:picChg>
      </pc:sldChg>
      <pc:sldChg chg="delSp modSp mod">
        <pc:chgData name="Christina Perry" userId="faf4f24499d7c084" providerId="LiveId" clId="{21DC81E4-3178-4FF8-BEB2-A969236119A8}" dt="2022-12-16T14:50:43.987" v="2562" actId="20577"/>
        <pc:sldMkLst>
          <pc:docMk/>
          <pc:sldMk cId="3521561301" sldId="321"/>
        </pc:sldMkLst>
        <pc:spChg chg="del">
          <ac:chgData name="Christina Perry" userId="faf4f24499d7c084" providerId="LiveId" clId="{21DC81E4-3178-4FF8-BEB2-A969236119A8}" dt="2022-12-16T14:26:30.540" v="2104" actId="478"/>
          <ac:spMkLst>
            <pc:docMk/>
            <pc:sldMk cId="3521561301" sldId="321"/>
            <ac:spMk id="4" creationId="{0C329F70-04F7-4C70-BCF8-D4371F54EF2F}"/>
          </ac:spMkLst>
        </pc:spChg>
        <pc:spChg chg="del">
          <ac:chgData name="Christina Perry" userId="faf4f24499d7c084" providerId="LiveId" clId="{21DC81E4-3178-4FF8-BEB2-A969236119A8}" dt="2022-12-16T14:26:31.794" v="2105" actId="478"/>
          <ac:spMkLst>
            <pc:docMk/>
            <pc:sldMk cId="3521561301" sldId="321"/>
            <ac:spMk id="5" creationId="{06A3302E-502D-4151-81C9-5FD6AF9596D6}"/>
          </ac:spMkLst>
        </pc:spChg>
        <pc:spChg chg="mod">
          <ac:chgData name="Christina Perry" userId="faf4f24499d7c084" providerId="LiveId" clId="{21DC81E4-3178-4FF8-BEB2-A969236119A8}" dt="2022-12-16T14:29:46.794" v="2287" actId="20577"/>
          <ac:spMkLst>
            <pc:docMk/>
            <pc:sldMk cId="3521561301" sldId="321"/>
            <ac:spMk id="11" creationId="{581E8936-2270-47FE-94A4-398CB123EF90}"/>
          </ac:spMkLst>
        </pc:spChg>
        <pc:spChg chg="mod">
          <ac:chgData name="Christina Perry" userId="faf4f24499d7c084" providerId="LiveId" clId="{21DC81E4-3178-4FF8-BEB2-A969236119A8}" dt="2022-12-16T14:50:43.987" v="2562" actId="20577"/>
          <ac:spMkLst>
            <pc:docMk/>
            <pc:sldMk cId="3521561301" sldId="321"/>
            <ac:spMk id="13" creationId="{C0287FEC-3826-4868-8D93-52429C6156F5}"/>
          </ac:spMkLst>
        </pc:spChg>
      </pc:sldChg>
      <pc:sldChg chg="delSp modSp mod">
        <pc:chgData name="Christina Perry" userId="faf4f24499d7c084" providerId="LiveId" clId="{21DC81E4-3178-4FF8-BEB2-A969236119A8}" dt="2022-12-16T14:44:00.233" v="2538" actId="20577"/>
        <pc:sldMkLst>
          <pc:docMk/>
          <pc:sldMk cId="2158886557" sldId="384"/>
        </pc:sldMkLst>
        <pc:spChg chg="del">
          <ac:chgData name="Christina Perry" userId="faf4f24499d7c084" providerId="LiveId" clId="{21DC81E4-3178-4FF8-BEB2-A969236119A8}" dt="2022-12-16T13:56:27.648" v="21" actId="478"/>
          <ac:spMkLst>
            <pc:docMk/>
            <pc:sldMk cId="2158886557" sldId="384"/>
            <ac:spMk id="4" creationId="{0C329F70-04F7-4C70-BCF8-D4371F54EF2F}"/>
          </ac:spMkLst>
        </pc:spChg>
        <pc:spChg chg="del">
          <ac:chgData name="Christina Perry" userId="faf4f24499d7c084" providerId="LiveId" clId="{21DC81E4-3178-4FF8-BEB2-A969236119A8}" dt="2022-12-16T13:56:29.731" v="22" actId="478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Christina Perry" userId="faf4f24499d7c084" providerId="LiveId" clId="{21DC81E4-3178-4FF8-BEB2-A969236119A8}" dt="2022-12-16T13:56:38.007" v="39" actId="20577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Christina Perry" userId="faf4f24499d7c084" providerId="LiveId" clId="{21DC81E4-3178-4FF8-BEB2-A969236119A8}" dt="2022-12-16T14:44:00.233" v="2538" actId="20577"/>
          <ac:spMkLst>
            <pc:docMk/>
            <pc:sldMk cId="2158886557" sldId="384"/>
            <ac:spMk id="12" creationId="{E5127060-CDBF-435F-9009-A5451CCE305D}"/>
          </ac:spMkLst>
        </pc:spChg>
      </pc:sldChg>
      <pc:sldChg chg="delSp modSp mod ord">
        <pc:chgData name="Christina Perry" userId="faf4f24499d7c084" providerId="LiveId" clId="{21DC81E4-3178-4FF8-BEB2-A969236119A8}" dt="2022-12-16T14:30:39.021" v="2295" actId="14100"/>
        <pc:sldMkLst>
          <pc:docMk/>
          <pc:sldMk cId="2313234867" sldId="389"/>
        </pc:sldMkLst>
        <pc:spChg chg="mod">
          <ac:chgData name="Christina Perry" userId="faf4f24499d7c084" providerId="LiveId" clId="{21DC81E4-3178-4FF8-BEB2-A969236119A8}" dt="2022-12-16T14:30:39.021" v="2295" actId="14100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Christina Perry" userId="faf4f24499d7c084" providerId="LiveId" clId="{21DC81E4-3178-4FF8-BEB2-A969236119A8}" dt="2022-12-16T14:22:53.474" v="2060" actId="20577"/>
          <ac:spMkLst>
            <pc:docMk/>
            <pc:sldMk cId="2313234867" sldId="389"/>
            <ac:spMk id="3" creationId="{D3B60D6F-4D0F-4D33-B2A7-159C8583FF00}"/>
          </ac:spMkLst>
        </pc:spChg>
        <pc:spChg chg="del mod">
          <ac:chgData name="Christina Perry" userId="faf4f24499d7c084" providerId="LiveId" clId="{21DC81E4-3178-4FF8-BEB2-A969236119A8}" dt="2022-12-16T13:56:10.213" v="17" actId="478"/>
          <ac:spMkLst>
            <pc:docMk/>
            <pc:sldMk cId="2313234867" sldId="389"/>
            <ac:spMk id="13" creationId="{915FE2C5-E66A-4405-B19E-2C5C546C98E4}"/>
          </ac:spMkLst>
        </pc:spChg>
        <pc:spChg chg="del">
          <ac:chgData name="Christina Perry" userId="faf4f24499d7c084" providerId="LiveId" clId="{21DC81E4-3178-4FF8-BEB2-A969236119A8}" dt="2022-12-16T13:56:11.145" v="18" actId="478"/>
          <ac:spMkLst>
            <pc:docMk/>
            <pc:sldMk cId="2313234867" sldId="389"/>
            <ac:spMk id="14" creationId="{B01DF4D0-78BC-4C8C-9570-26F0B225433A}"/>
          </ac:spMkLst>
        </pc:spChg>
      </pc:sldChg>
      <pc:sldChg chg="delSp modSp mod">
        <pc:chgData name="Christina Perry" userId="faf4f24499d7c084" providerId="LiveId" clId="{21DC81E4-3178-4FF8-BEB2-A969236119A8}" dt="2022-12-16T14:19:37.218" v="2032" actId="478"/>
        <pc:sldMkLst>
          <pc:docMk/>
          <pc:sldMk cId="3247798845" sldId="391"/>
        </pc:sldMkLst>
        <pc:spChg chg="del">
          <ac:chgData name="Christina Perry" userId="faf4f24499d7c084" providerId="LiveId" clId="{21DC81E4-3178-4FF8-BEB2-A969236119A8}" dt="2022-12-16T14:19:36.361" v="2031" actId="478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Christina Perry" userId="faf4f24499d7c084" providerId="LiveId" clId="{21DC81E4-3178-4FF8-BEB2-A969236119A8}" dt="2022-12-16T14:19:37.218" v="2032" actId="478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Christina Perry" userId="faf4f24499d7c084" providerId="LiveId" clId="{21DC81E4-3178-4FF8-BEB2-A969236119A8}" dt="2022-12-16T14:19:32.897" v="2030" actId="20577"/>
          <ac:spMkLst>
            <pc:docMk/>
            <pc:sldMk cId="3247798845" sldId="391"/>
            <ac:spMk id="23" creationId="{8E5E4638-9BCB-4C2E-914F-CC868E2020D5}"/>
          </ac:spMkLst>
        </pc:spChg>
      </pc:sldChg>
      <pc:sldChg chg="modSp add mod">
        <pc:chgData name="Christina Perry" userId="faf4f24499d7c084" providerId="LiveId" clId="{21DC81E4-3178-4FF8-BEB2-A969236119A8}" dt="2022-12-16T14:31:23.593" v="2466" actId="20577"/>
        <pc:sldMkLst>
          <pc:docMk/>
          <pc:sldMk cId="1395685414" sldId="392"/>
        </pc:sldMkLst>
        <pc:spChg chg="mod">
          <ac:chgData name="Christina Perry" userId="faf4f24499d7c084" providerId="LiveId" clId="{21DC81E4-3178-4FF8-BEB2-A969236119A8}" dt="2022-12-16T14:31:23.593" v="2466" actId="20577"/>
          <ac:spMkLst>
            <pc:docMk/>
            <pc:sldMk cId="1395685414" sldId="392"/>
            <ac:spMk id="16" creationId="{4BDCF583-1D5D-4235-97C2-39272B80A0B1}"/>
          </ac:spMkLst>
        </pc:spChg>
      </pc:sldChg>
      <pc:sldChg chg="new del">
        <pc:chgData name="Christina Perry" userId="faf4f24499d7c084" providerId="LiveId" clId="{21DC81E4-3178-4FF8-BEB2-A969236119A8}" dt="2022-12-16T14:41:20.084" v="2468" actId="680"/>
        <pc:sldMkLst>
          <pc:docMk/>
          <pc:sldMk cId="116045013" sldId="393"/>
        </pc:sldMkLst>
      </pc:sldChg>
      <pc:sldChg chg="addSp delSp modSp new del mod ord">
        <pc:chgData name="Christina Perry" userId="faf4f24499d7c084" providerId="LiveId" clId="{21DC81E4-3178-4FF8-BEB2-A969236119A8}" dt="2022-12-16T14:42:16.393" v="2482" actId="2696"/>
        <pc:sldMkLst>
          <pc:docMk/>
          <pc:sldMk cId="1016496261" sldId="393"/>
        </pc:sldMkLst>
        <pc:spChg chg="del">
          <ac:chgData name="Christina Perry" userId="faf4f24499d7c084" providerId="LiveId" clId="{21DC81E4-3178-4FF8-BEB2-A969236119A8}" dt="2022-12-16T14:41:49.972" v="2472"/>
          <ac:spMkLst>
            <pc:docMk/>
            <pc:sldMk cId="1016496261" sldId="393"/>
            <ac:spMk id="2" creationId="{E1641476-DA6C-4594-60C7-315BFFDBF42A}"/>
          </ac:spMkLst>
        </pc:spChg>
        <pc:spChg chg="del">
          <ac:chgData name="Christina Perry" userId="faf4f24499d7c084" providerId="LiveId" clId="{21DC81E4-3178-4FF8-BEB2-A969236119A8}" dt="2022-12-16T14:42:01.210" v="2476" actId="478"/>
          <ac:spMkLst>
            <pc:docMk/>
            <pc:sldMk cId="1016496261" sldId="393"/>
            <ac:spMk id="3" creationId="{28EA7E44-FC39-6C2B-21AE-F919DC79CCF5}"/>
          </ac:spMkLst>
        </pc:spChg>
        <pc:spChg chg="del">
          <ac:chgData name="Christina Perry" userId="faf4f24499d7c084" providerId="LiveId" clId="{21DC81E4-3178-4FF8-BEB2-A969236119A8}" dt="2022-12-16T14:42:04.706" v="2478" actId="478"/>
          <ac:spMkLst>
            <pc:docMk/>
            <pc:sldMk cId="1016496261" sldId="393"/>
            <ac:spMk id="4" creationId="{A5E2486A-A93F-A5FC-E0B7-6D0D5FD795CD}"/>
          </ac:spMkLst>
        </pc:spChg>
        <pc:spChg chg="del">
          <ac:chgData name="Christina Perry" userId="faf4f24499d7c084" providerId="LiveId" clId="{21DC81E4-3178-4FF8-BEB2-A969236119A8}" dt="2022-12-16T14:41:57.210" v="2474" actId="478"/>
          <ac:spMkLst>
            <pc:docMk/>
            <pc:sldMk cId="1016496261" sldId="393"/>
            <ac:spMk id="6" creationId="{A08D8152-D173-4625-28EF-409795635650}"/>
          </ac:spMkLst>
        </pc:spChg>
        <pc:spChg chg="del">
          <ac:chgData name="Christina Perry" userId="faf4f24499d7c084" providerId="LiveId" clId="{21DC81E4-3178-4FF8-BEB2-A969236119A8}" dt="2022-12-16T14:41:59.714" v="2475" actId="478"/>
          <ac:spMkLst>
            <pc:docMk/>
            <pc:sldMk cId="1016496261" sldId="393"/>
            <ac:spMk id="7" creationId="{EE8BAEDF-447D-32B0-7373-F0DD356C6A4C}"/>
          </ac:spMkLst>
        </pc:spChg>
        <pc:picChg chg="add mod">
          <ac:chgData name="Christina Perry" userId="faf4f24499d7c084" providerId="LiveId" clId="{21DC81E4-3178-4FF8-BEB2-A969236119A8}" dt="2022-12-16T14:42:10.197" v="2481" actId="14100"/>
          <ac:picMkLst>
            <pc:docMk/>
            <pc:sldMk cId="1016496261" sldId="393"/>
            <ac:picMk id="1026" creationId="{550FCB48-401B-CD97-1C65-EFABA8AF35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1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crime-data-explorer.fr.cloud.gov/pages/downloads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data.u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www.macrotrends.net/countries/USA/united-states/crime-rate-statistics" TargetMode="External"/><Relationship Id="rId4" Type="http://schemas.openxmlformats.org/officeDocument/2006/relationships/hyperlink" Target="https://www.fbi.go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854016"/>
            <a:ext cx="3565524" cy="322627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Intentional Homicides &amp; Other Crimes:</a:t>
            </a:r>
            <a:br>
              <a:rPr lang="en-US" dirty="0"/>
            </a:br>
            <a:r>
              <a:rPr lang="en-US" dirty="0"/>
              <a:t>Global &amp; Local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7051" y="5806449"/>
            <a:ext cx="3565524" cy="3749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Christina Perry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17057" y="3985404"/>
            <a:ext cx="6566918" cy="2086784"/>
          </a:xfrm>
          <a:noFill/>
        </p:spPr>
        <p:txBody>
          <a:bodyPr>
            <a:noAutofit/>
          </a:bodyPr>
          <a:lstStyle/>
          <a:p>
            <a:r>
              <a:rPr lang="en-US" sz="1800" dirty="0"/>
              <a:t>How is the world doing? How is the United States doing? Analyzing current crime statistics allows for a better understanding of how people are treating each other. </a:t>
            </a:r>
          </a:p>
          <a:p>
            <a:r>
              <a:rPr lang="en-US" sz="1800" dirty="0"/>
              <a:t>The media is constantly reporting high crime rates; how accurate is the feeling that crime is everywhere? </a:t>
            </a:r>
          </a:p>
          <a:p>
            <a:r>
              <a:rPr lang="en-US" sz="1800" dirty="0"/>
              <a:t>Are we doing better or worse than the past?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21902"/>
            <a:ext cx="5437187" cy="115798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801785"/>
            <a:ext cx="5090812" cy="4433780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The first dataset is </a:t>
            </a:r>
            <a:r>
              <a:rPr lang="en-US" dirty="0"/>
              <a:t>from the United Nations Office on Drugs and Crime, includes data from every country. Incremental data from 2005-2020. Crimes include homicide, percentage of homicide victims per gender, robbery, theft, kidnapping, assault and total sexual violence.</a:t>
            </a:r>
          </a:p>
          <a:p>
            <a:pPr marL="0" indent="0">
              <a:lnSpc>
                <a:spcPct val="100000"/>
              </a:lnSpc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21902"/>
            <a:ext cx="5437187" cy="115798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801785"/>
            <a:ext cx="4995922" cy="4433780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second dataset is from the Federal Bureau of Investigation’s Crime Data Explorer, it includes United States Annual Crime Reports as well as Crime Incident-Based Data by State, with various years from the early 90s to today.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MASSIVE amount of data from each state and different years, much more detailed reporting of specific crimes.</a:t>
            </a:r>
          </a:p>
          <a:p>
            <a:pPr marL="0" indent="0">
              <a:lnSpc>
                <a:spcPct val="100000"/>
              </a:lnSpc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8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Limitations 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3899140"/>
            <a:ext cx="6221412" cy="2449902"/>
          </a:xfrm>
        </p:spPr>
        <p:txBody>
          <a:bodyPr>
            <a:normAutofit/>
          </a:bodyPr>
          <a:lstStyle/>
          <a:p>
            <a:r>
              <a:rPr lang="en-US" dirty="0"/>
              <a:t>Years of data are mismatched,  will have to make sure that any U.S. data from specific states has years that match each other as well as the global data.</a:t>
            </a:r>
          </a:p>
          <a:p>
            <a:r>
              <a:rPr lang="en-US" dirty="0"/>
              <a:t>Hate crimes are not included because of large amounts of missing data from the FBI.  </a:t>
            </a:r>
          </a:p>
          <a:p>
            <a:r>
              <a:rPr lang="en-US" dirty="0"/>
              <a:t>Some global data statistics reported are estimates.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607329"/>
          </a:xfrm>
        </p:spPr>
        <p:txBody>
          <a:bodyPr/>
          <a:lstStyle/>
          <a:p>
            <a:r>
              <a:rPr lang="en-US" dirty="0"/>
              <a:t>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857235" cy="3415519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  <a:hlinkClick r:id="rId2"/>
              </a:rPr>
              <a:t>http://data.un.org/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r>
              <a:rPr lang="en-US" dirty="0">
                <a:hlinkClick r:id="rId3"/>
              </a:rPr>
              <a:t>https://crime-data-explorer.fr.cloud.gov/pages/downloads</a:t>
            </a:r>
            <a:endParaRPr lang="en-US" dirty="0"/>
          </a:p>
          <a:p>
            <a:r>
              <a:rPr lang="en-US" dirty="0">
                <a:hlinkClick r:id="rId4"/>
              </a:rPr>
              <a:t>https://www.fbi.gov/</a:t>
            </a:r>
            <a:endParaRPr lang="en-US" dirty="0"/>
          </a:p>
          <a:p>
            <a:r>
              <a:rPr lang="en-US" dirty="0">
                <a:hlinkClick r:id="rId5"/>
              </a:rPr>
              <a:t>https://www.macrotrends.net/countries/USA/united-states/crime-rate-statistics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Christina Perry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60</TotalTime>
  <Words>303</Words>
  <Application>Microsoft Office PowerPoint</Application>
  <PresentationFormat>Widescreen</PresentationFormat>
  <Paragraphs>33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3DFloatVTI</vt:lpstr>
      <vt:lpstr>Intentional Homicides &amp; Other Crimes: Global &amp; Local</vt:lpstr>
      <vt:lpstr>Problem Statement</vt:lpstr>
      <vt:lpstr>The Data</vt:lpstr>
      <vt:lpstr>The Data</vt:lpstr>
      <vt:lpstr>Limitations </vt:lpstr>
      <vt:lpstr>Websites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Intentional Homicides &amp; Other Crimes: Global &amp; Here</dc:title>
  <dc:creator>Christina Perry</dc:creator>
  <cp:lastModifiedBy>Christina Perry</cp:lastModifiedBy>
  <cp:revision>1</cp:revision>
  <dcterms:created xsi:type="dcterms:W3CDTF">2022-12-16T13:50:40Z</dcterms:created>
  <dcterms:modified xsi:type="dcterms:W3CDTF">2022-12-16T14:50:48Z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