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8F160-39E8-4D66-AC2A-EC8D99E40E7D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BB259-63B5-4442-8B96-CA66E73D30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41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BB259-63B5-4442-8B96-CA66E73D301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10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E9B39-984E-4939-BBFD-A0CB52C66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AC391F-3278-4480-BFE9-0D8B05C7E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02BE53-B97C-4708-8919-82389A79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B253-16DA-45F8-9578-A28D31E0ABAB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8C4FA0-CCEA-4928-B569-E29F433C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4AF270-6111-4C99-AA74-981E57C8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E11-A04D-4014-8E0E-A81DEE3CF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2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60A7F-9DF2-40F6-A4C0-B4DDF32B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25C2C0-FDA6-45A1-B1A4-A65C0D5CD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921EA4-96C1-4010-BFB6-83074DC9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B253-16DA-45F8-9578-A28D31E0ABAB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7EF844-98BF-4CE8-A7A3-404CBCF9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1DA4BA-F5E2-47BE-BD44-91C47425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E11-A04D-4014-8E0E-A81DEE3CF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42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801E93-B458-4EB8-BEDB-719BA3C14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B96362-D74A-4EDA-9681-8AB30237F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472149-756D-4452-A604-6F8E6963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B253-16DA-45F8-9578-A28D31E0ABAB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611AA4-EAB3-4324-A425-AD227C3F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045639-9D10-4F7E-A194-240365BC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E11-A04D-4014-8E0E-A81DEE3CF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24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A48CC-1E73-41C4-9E64-516B042D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9FB134-BE49-43B0-9914-060306441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7BC144-B611-487B-9164-87CB6417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B253-16DA-45F8-9578-A28D31E0ABAB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3717EF-5BE8-4472-A6E8-DCBD90DB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6601EE-7960-4A02-9EA4-B26C57FD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E11-A04D-4014-8E0E-A81DEE3CF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9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8BD321-1EE2-44DC-BB49-6F77866A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31F4BD-0927-4EDB-AAA1-5CA8D1F38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3DC045-6155-456C-8E09-7C0259B7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B253-16DA-45F8-9578-A28D31E0ABAB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C8CFB-A26B-47A2-A8E5-2FFF693E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9316D-0F86-45FC-9CB9-711F12DE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E11-A04D-4014-8E0E-A81DEE3CF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90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FAA9F5-52F4-49FE-BB62-E2ECE4A2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F97171-762F-4036-A6FE-5DA0670EB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C6274B-9BAC-4EE2-96A9-BB5A0BD1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C5EAB2-70E1-48F4-8FDA-C2FD5FA1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B253-16DA-45F8-9578-A28D31E0ABAB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044CAC-D676-4F82-86F8-D5E05646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4E1FC7-AED3-4CD6-ACCD-D2751842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E11-A04D-4014-8E0E-A81DEE3CF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67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82113-63B6-47C5-BBC7-8B002E7D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2EE149-5850-47EB-91BA-78EED7E5B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85DC20-A4D1-4475-B0D9-9FF8965B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96529E3-BC0A-43F2-9260-076647ED7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59485B1-EE63-4A60-9E30-3BBE0C018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7CFC90-B2FD-41D8-8265-9F186320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B253-16DA-45F8-9578-A28D31E0ABAB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973E2D3-0322-4CB0-9440-51C0B2AF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923C124-4C50-41A0-8CA3-E9A1B72B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E11-A04D-4014-8E0E-A81DEE3CF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36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908DC-E083-45A2-B326-231F9EE1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DF13E0-DB62-41B0-AD84-17254C04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B253-16DA-45F8-9578-A28D31E0ABAB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1C4AA1-BD06-4D88-8F6A-7A2AB85E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0DDB43-8AC5-45A2-9BF4-81B51B1B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E11-A04D-4014-8E0E-A81DEE3CF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1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CEDA61-C434-47B3-9FCA-52CF5459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B253-16DA-45F8-9578-A28D31E0ABAB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80CB5C3-F9D4-472D-B14C-5976A386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A48E29-3E67-4E62-A94D-BDC2EC6E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E11-A04D-4014-8E0E-A81DEE3CF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3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D17768-1745-4A71-B240-DCEF27DC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FD6723-1692-4288-96BE-152ADA046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8BA0A9-489F-4690-884C-E49FA8A8F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0AFBBB-05EC-40AC-B012-A2A75D69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B253-16DA-45F8-9578-A28D31E0ABAB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90E8BB-DE2E-47A3-9BBE-058691FD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D4FB4D-BF6F-470B-80DE-F14D53BA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E11-A04D-4014-8E0E-A81DEE3CF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86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CF347-E777-42BA-8BEC-5CFB2DAF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05A749-2D37-4AA4-871B-AA814BCBF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F6861E-23B9-4B1C-9A25-35E891E24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33E5A0-F470-4B4C-BC4D-1A39D313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B253-16DA-45F8-9578-A28D31E0ABAB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3AA9EF-FA60-4B83-A05F-6D1557E6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FE8584-D8FE-4622-A880-F1EE8BD9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E11-A04D-4014-8E0E-A81DEE3CF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94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36C4FD-7D8E-42E9-AA0E-51163AD5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E2E9B6-5AE1-4EE2-9085-E39931178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D9FFDF-1469-45C1-9DE8-6C09364D3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B253-16DA-45F8-9578-A28D31E0ABAB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1C3A01-805B-4AB5-8CA1-9BC8BC2E4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7049EB-25AF-4B3A-B70F-5E35B197A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72E11-A04D-4014-8E0E-A81DEE3CF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38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2174B-C472-4085-BE77-C9ECC22D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 – Collection number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46026-5BC7-4A3C-BF87-E36D534FECF2}"/>
              </a:ext>
            </a:extLst>
          </p:cNvPr>
          <p:cNvSpPr/>
          <p:nvPr/>
        </p:nvSpPr>
        <p:spPr>
          <a:xfrm>
            <a:off x="6377151" y="2806258"/>
            <a:ext cx="927539" cy="2953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3B909C-5A28-4E98-856C-81CD6BFC2C89}"/>
              </a:ext>
            </a:extLst>
          </p:cNvPr>
          <p:cNvSpPr/>
          <p:nvPr/>
        </p:nvSpPr>
        <p:spPr>
          <a:xfrm>
            <a:off x="680547" y="2806258"/>
            <a:ext cx="1337441" cy="2953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ALL 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0DFFEA-0585-4910-9D4B-56A3D0FDCA98}"/>
              </a:ext>
            </a:extLst>
          </p:cNvPr>
          <p:cNvSpPr/>
          <p:nvPr/>
        </p:nvSpPr>
        <p:spPr>
          <a:xfrm>
            <a:off x="1084209" y="2298807"/>
            <a:ext cx="530115" cy="516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63E84D-6DF9-4819-8029-C76410E60D21}"/>
              </a:ext>
            </a:extLst>
          </p:cNvPr>
          <p:cNvSpPr/>
          <p:nvPr/>
        </p:nvSpPr>
        <p:spPr>
          <a:xfrm>
            <a:off x="2881148" y="2806258"/>
            <a:ext cx="534715" cy="2932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D431B8-38A5-471D-B821-6D85ABDD86AA}"/>
              </a:ext>
            </a:extLst>
          </p:cNvPr>
          <p:cNvSpPr/>
          <p:nvPr/>
        </p:nvSpPr>
        <p:spPr>
          <a:xfrm>
            <a:off x="3607673" y="2797224"/>
            <a:ext cx="534715" cy="2932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08810A-7E1A-4437-AC2F-E51FC9F0AF75}"/>
              </a:ext>
            </a:extLst>
          </p:cNvPr>
          <p:cNvSpPr/>
          <p:nvPr/>
        </p:nvSpPr>
        <p:spPr>
          <a:xfrm>
            <a:off x="4334198" y="2806258"/>
            <a:ext cx="534715" cy="2932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AD00C6-A589-461A-9115-77770F88E8AC}"/>
              </a:ext>
            </a:extLst>
          </p:cNvPr>
          <p:cNvSpPr/>
          <p:nvPr/>
        </p:nvSpPr>
        <p:spPr>
          <a:xfrm>
            <a:off x="3607673" y="2280740"/>
            <a:ext cx="530115" cy="516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142A460-59EF-4366-8CEB-92705355A622}"/>
              </a:ext>
            </a:extLst>
          </p:cNvPr>
          <p:cNvSpPr/>
          <p:nvPr/>
        </p:nvSpPr>
        <p:spPr>
          <a:xfrm>
            <a:off x="2724909" y="4098295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OrCAD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4E0B811-69AB-404D-A973-A390F10500B5}"/>
              </a:ext>
            </a:extLst>
          </p:cNvPr>
          <p:cNvSpPr/>
          <p:nvPr/>
        </p:nvSpPr>
        <p:spPr>
          <a:xfrm>
            <a:off x="3510864" y="4078747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/>
              <a:t>Allego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3CDF84-9A31-455B-BA4D-BB6800AACE51}"/>
              </a:ext>
            </a:extLst>
          </p:cNvPr>
          <p:cNvSpPr/>
          <p:nvPr/>
        </p:nvSpPr>
        <p:spPr>
          <a:xfrm>
            <a:off x="4427468" y="4078747"/>
            <a:ext cx="348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SI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445D4C2-6521-44D0-87B6-1C3A05372C31}"/>
              </a:ext>
            </a:extLst>
          </p:cNvPr>
          <p:cNvSpPr/>
          <p:nvPr/>
        </p:nvSpPr>
        <p:spPr>
          <a:xfrm>
            <a:off x="7569412" y="2806258"/>
            <a:ext cx="927539" cy="2953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DC40C8-F316-420C-A631-9A9BE98B7F58}"/>
              </a:ext>
            </a:extLst>
          </p:cNvPr>
          <p:cNvSpPr/>
          <p:nvPr/>
        </p:nvSpPr>
        <p:spPr>
          <a:xfrm>
            <a:off x="8761673" y="2806258"/>
            <a:ext cx="927539" cy="2953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E5B89C-A4BC-4757-B115-C074A0CDDFA2}"/>
              </a:ext>
            </a:extLst>
          </p:cNvPr>
          <p:cNvSpPr/>
          <p:nvPr/>
        </p:nvSpPr>
        <p:spPr>
          <a:xfrm>
            <a:off x="10437562" y="2815291"/>
            <a:ext cx="927539" cy="2953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5C03F4D-F946-4DF9-9F78-4F0FFDDA7767}"/>
              </a:ext>
            </a:extLst>
          </p:cNvPr>
          <p:cNvSpPr/>
          <p:nvPr/>
        </p:nvSpPr>
        <p:spPr>
          <a:xfrm>
            <a:off x="9900156" y="4068965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2569C0A-1A2E-4DF3-B8EE-09C4E3D8C215}"/>
              </a:ext>
            </a:extLst>
          </p:cNvPr>
          <p:cNvSpPr/>
          <p:nvPr/>
        </p:nvSpPr>
        <p:spPr>
          <a:xfrm>
            <a:off x="8767909" y="2276300"/>
            <a:ext cx="530115" cy="516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8D8B683-7441-4756-B76D-DB1322A13A7C}"/>
              </a:ext>
            </a:extLst>
          </p:cNvPr>
          <p:cNvSpPr/>
          <p:nvPr/>
        </p:nvSpPr>
        <p:spPr>
          <a:xfrm>
            <a:off x="6335611" y="3885777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OrCAD 1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4889B60-6A12-4009-ADF3-D0BBC3BCAFDC}"/>
              </a:ext>
            </a:extLst>
          </p:cNvPr>
          <p:cNvSpPr/>
          <p:nvPr/>
        </p:nvSpPr>
        <p:spPr>
          <a:xfrm>
            <a:off x="6346508" y="4255109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OrCAD 2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2251270-7806-42E8-B0D5-6E99216D9B95}"/>
              </a:ext>
            </a:extLst>
          </p:cNvPr>
          <p:cNvSpPr/>
          <p:nvPr/>
        </p:nvSpPr>
        <p:spPr>
          <a:xfrm>
            <a:off x="7565299" y="3762692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Allego1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1C5E1BA-D28E-4F05-93BF-CE9E4B623119}"/>
              </a:ext>
            </a:extLst>
          </p:cNvPr>
          <p:cNvSpPr/>
          <p:nvPr/>
        </p:nvSpPr>
        <p:spPr>
          <a:xfrm>
            <a:off x="7565299" y="4101234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Allego2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F7B858B-A11E-4F5B-8DEC-5830FD07631A}"/>
              </a:ext>
            </a:extLst>
          </p:cNvPr>
          <p:cNvSpPr/>
          <p:nvPr/>
        </p:nvSpPr>
        <p:spPr>
          <a:xfrm>
            <a:off x="7565299" y="4439775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Allego3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7E2B0E5-2F0A-4046-8E75-504921412554}"/>
              </a:ext>
            </a:extLst>
          </p:cNvPr>
          <p:cNvSpPr/>
          <p:nvPr/>
        </p:nvSpPr>
        <p:spPr>
          <a:xfrm>
            <a:off x="8732840" y="3930465"/>
            <a:ext cx="1002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SI – </a:t>
            </a:r>
          </a:p>
          <a:p>
            <a:pPr algn="ctr"/>
            <a:r>
              <a:rPr lang="en-US" altLang="zh-TW" dirty="0" err="1"/>
              <a:t>powerdc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C781760-6ECA-4E21-AAA1-EB4F7931BE4A}"/>
              </a:ext>
            </a:extLst>
          </p:cNvPr>
          <p:cNvSpPr/>
          <p:nvPr/>
        </p:nvSpPr>
        <p:spPr>
          <a:xfrm>
            <a:off x="10408317" y="3885777"/>
            <a:ext cx="1231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SI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</a:p>
          <a:p>
            <a:pPr algn="ctr"/>
            <a:r>
              <a:rPr lang="en-US" altLang="zh-TW" dirty="0" err="1"/>
              <a:t>impedence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598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7E417-735F-4F11-9AC5-F0612925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from user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495CE2-E9A5-4536-A1B0-BCFFA095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unique ID to create a folder</a:t>
            </a:r>
          </a:p>
          <a:p>
            <a:pPr lvl="1"/>
            <a:r>
              <a:rPr lang="en-US" altLang="zh-TW" dirty="0"/>
              <a:t>{$</a:t>
            </a:r>
            <a:r>
              <a:rPr lang="en-US" altLang="zh-TW" b="1" dirty="0" err="1">
                <a:solidFill>
                  <a:srgbClr val="FF0000"/>
                </a:solidFill>
              </a:rPr>
              <a:t>FilePrefix</a:t>
            </a:r>
            <a:r>
              <a:rPr lang="en-US" altLang="zh-TW" dirty="0"/>
              <a:t>}/{$</a:t>
            </a:r>
            <a:r>
              <a:rPr lang="en-US" altLang="zh-TW" b="1" dirty="0">
                <a:solidFill>
                  <a:srgbClr val="FF0000"/>
                </a:solidFill>
              </a:rPr>
              <a:t>ID</a:t>
            </a:r>
            <a:r>
              <a:rPr lang="en-US" altLang="zh-TW" dirty="0"/>
              <a:t>}</a:t>
            </a:r>
          </a:p>
          <a:p>
            <a:pPr lvl="2"/>
            <a:r>
              <a:rPr lang="en-US" altLang="zh-TW" dirty="0"/>
              <a:t>{$</a:t>
            </a:r>
            <a:r>
              <a:rPr lang="en-US" altLang="zh-TW" dirty="0" err="1"/>
              <a:t>FilePrefix</a:t>
            </a:r>
            <a:r>
              <a:rPr lang="en-US" altLang="zh-TW" dirty="0"/>
              <a:t>}/{$ID}/</a:t>
            </a:r>
            <a:r>
              <a:rPr lang="en-US" altLang="zh-TW" b="1" dirty="0">
                <a:solidFill>
                  <a:srgbClr val="FF0000"/>
                </a:solidFill>
              </a:rPr>
              <a:t>*.</a:t>
            </a:r>
            <a:r>
              <a:rPr lang="en-US" altLang="zh-TW" b="1" dirty="0" err="1">
                <a:solidFill>
                  <a:srgbClr val="FF0000"/>
                </a:solidFill>
              </a:rPr>
              <a:t>brd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2"/>
            <a:r>
              <a:rPr lang="en-US" altLang="zh-TW" dirty="0"/>
              <a:t>{$</a:t>
            </a:r>
            <a:r>
              <a:rPr lang="en-US" altLang="zh-TW" dirty="0" err="1"/>
              <a:t>FilePrefix</a:t>
            </a:r>
            <a:r>
              <a:rPr lang="en-US" altLang="zh-TW" dirty="0"/>
              <a:t>}/{$ID}/</a:t>
            </a:r>
            <a:r>
              <a:rPr lang="en-US" altLang="zh-TW" b="1" dirty="0">
                <a:solidFill>
                  <a:srgbClr val="FF0000"/>
                </a:solidFill>
              </a:rPr>
              <a:t>*.</a:t>
            </a:r>
            <a:r>
              <a:rPr lang="en-US" altLang="zh-TW" b="1" dirty="0" err="1">
                <a:solidFill>
                  <a:srgbClr val="FF0000"/>
                </a:solidFill>
              </a:rPr>
              <a:t>xlsx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230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90310-18B6-4CD8-AABE-EFD57810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 - Schema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F3E249-0A5D-45B6-8028-D5D15DD5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Job_id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a00001</a:t>
            </a:r>
          </a:p>
          <a:p>
            <a:r>
              <a:rPr lang="en-US" altLang="zh-TW" dirty="0" err="1"/>
              <a:t>Job_license_type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orcad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/allegro/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powerdc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/speed2000</a:t>
            </a:r>
          </a:p>
          <a:p>
            <a:r>
              <a:rPr lang="en-US" altLang="zh-TW" dirty="0" err="1"/>
              <a:t>files_address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{prefix from file server or web server}\{$Job_id}</a:t>
            </a:r>
          </a:p>
          <a:p>
            <a:r>
              <a:rPr lang="en-US" altLang="zh-TW" dirty="0" err="1"/>
              <a:t>Job_status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New/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Inprocess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/Done</a:t>
            </a:r>
          </a:p>
          <a:p>
            <a:pPr lvl="1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6651F0-EA93-4487-B9B6-4F33C1A724C0}"/>
              </a:ext>
            </a:extLst>
          </p:cNvPr>
          <p:cNvSpPr txBox="1">
            <a:spLocks/>
          </p:cNvSpPr>
          <p:nvPr/>
        </p:nvSpPr>
        <p:spPr>
          <a:xfrm>
            <a:off x="6316717" y="2708493"/>
            <a:ext cx="4553607" cy="1085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Job_type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orcad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/allegro/SI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3498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0D1A5-7F73-40B2-8DCA-DE0E0521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 - Schema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97C9F7-EFF0-4282-B1F9-AFEA7CCF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Project_name</a:t>
            </a:r>
            <a:endParaRPr lang="en-US" altLang="zh-TW" dirty="0"/>
          </a:p>
          <a:p>
            <a:r>
              <a:rPr lang="en-US" altLang="zh-TW" dirty="0" err="1"/>
              <a:t>Job_create_time</a:t>
            </a:r>
            <a:endParaRPr lang="en-US" altLang="zh-TW" dirty="0"/>
          </a:p>
          <a:p>
            <a:r>
              <a:rPr lang="en-US" altLang="zh-TW" dirty="0" err="1"/>
              <a:t>Impedance_Tolerance</a:t>
            </a:r>
            <a:endParaRPr lang="en-US" altLang="zh-TW" dirty="0"/>
          </a:p>
          <a:p>
            <a:r>
              <a:rPr lang="en-US" altLang="zh-TW" dirty="0"/>
              <a:t>Email </a:t>
            </a:r>
          </a:p>
          <a:p>
            <a:r>
              <a:rPr lang="en-US" altLang="zh-TW" dirty="0" err="1"/>
              <a:t>Execute_time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099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123</Words>
  <Application>Microsoft Office PowerPoint</Application>
  <PresentationFormat>寬螢幕</PresentationFormat>
  <Paragraphs>44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Database – Collection number</vt:lpstr>
      <vt:lpstr>File from user</vt:lpstr>
      <vt:lpstr>Database - Schema</vt:lpstr>
      <vt:lpstr>Database -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</dc:title>
  <dc:creator>christ</dc:creator>
  <cp:lastModifiedBy>christ</cp:lastModifiedBy>
  <cp:revision>12</cp:revision>
  <dcterms:created xsi:type="dcterms:W3CDTF">2017-08-30T10:41:53Z</dcterms:created>
  <dcterms:modified xsi:type="dcterms:W3CDTF">2017-08-31T02:41:22Z</dcterms:modified>
</cp:coreProperties>
</file>