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74"/>
  </p:normalViewPr>
  <p:slideViewPr>
    <p:cSldViewPr snapToGrid="0">
      <p:cViewPr varScale="1">
        <p:scale>
          <a:sx n="105" d="100"/>
          <a:sy n="105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su-is/HachikosJour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5E6C-6BAD-BEF8-708B-13FA57774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“Brain buddy”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FE6E2-A5F7-0447-126F-8843DF2B6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</a:p>
          <a:p>
            <a:r>
              <a:rPr lang="en-US" dirty="0"/>
              <a:t>SPRING 2023</a:t>
            </a:r>
          </a:p>
          <a:p>
            <a:r>
              <a:rPr lang="en-US" dirty="0"/>
              <a:t>BY WILL-FRANKLIN ELLER</a:t>
            </a:r>
          </a:p>
        </p:txBody>
      </p:sp>
    </p:spTree>
    <p:extLst>
      <p:ext uri="{BB962C8B-B14F-4D97-AF65-F5344CB8AC3E}">
        <p14:creationId xmlns:p14="http://schemas.microsoft.com/office/powerpoint/2010/main" val="315923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357E-94C7-B874-D961-B27E4A41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		“BRAIN BUDDY”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34C4-7421-E81A-454D-4395F7153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2224"/>
            <a:ext cx="6396011" cy="3998977"/>
          </a:xfrm>
        </p:spPr>
        <p:txBody>
          <a:bodyPr/>
          <a:lstStyle/>
          <a:p>
            <a:r>
              <a:rPr lang="en-US" u="sng" dirty="0">
                <a:solidFill>
                  <a:srgbClr val="002060"/>
                </a:solidFill>
              </a:rPr>
              <a:t>Team Member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/>
              <a:t>Will-Franklin Eller</a:t>
            </a:r>
          </a:p>
          <a:p>
            <a:r>
              <a:rPr lang="en-US" u="sng" dirty="0">
                <a:solidFill>
                  <a:srgbClr val="002060"/>
                </a:solidFill>
              </a:rPr>
              <a:t>Purpose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/>
              <a:t>Serve as an introduction to journaling and provide relevant encouragement for users seeking to practically improve mental health</a:t>
            </a:r>
          </a:p>
          <a:p>
            <a:r>
              <a:rPr lang="en-US" u="sng" dirty="0">
                <a:solidFill>
                  <a:srgbClr val="002060"/>
                </a:solidFill>
              </a:rPr>
              <a:t>Tagline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/>
              <a:t>Encourage mindfulness that promotes mental health</a:t>
            </a:r>
          </a:p>
          <a:p>
            <a:r>
              <a:rPr lang="en-US" u="sng" dirty="0">
                <a:solidFill>
                  <a:srgbClr val="002060"/>
                </a:solidFill>
              </a:rPr>
              <a:t>GitHub Repository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https://github.com/ksu-is/HachikosJournal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EA3AA801-68D5-30B1-874D-6C81C12A4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63" y="179243"/>
            <a:ext cx="1518699" cy="164962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75588E-5B2D-FB24-D312-D52B1D61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424" y="870494"/>
            <a:ext cx="3509987" cy="51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4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</TotalTime>
  <Words>62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“Brain buddy”</vt:lpstr>
      <vt:lpstr>  “BRAIN BUDDY”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“Brain buddy”</dc:title>
  <dc:creator>Will-Franklin Eller</dc:creator>
  <cp:lastModifiedBy>Will-Franklin Eller</cp:lastModifiedBy>
  <cp:revision>1</cp:revision>
  <dcterms:created xsi:type="dcterms:W3CDTF">2023-04-26T21:01:01Z</dcterms:created>
  <dcterms:modified xsi:type="dcterms:W3CDTF">2023-04-26T21:18:55Z</dcterms:modified>
</cp:coreProperties>
</file>