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344D"/>
    <a:srgbClr val="23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CB00A-A0FA-879E-9CE6-C8199352367F}" v="1050" dt="2024-04-29T01:22:36.432"/>
    <p1510:client id="{E2877666-DD83-4342-BBEB-369A2AF5CF23}" v="52" dt="2024-04-29T01:28:1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8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0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69E58-3E4C-47E4-B518-B3C50BFAB72D}"/>
              </a:ext>
            </a:extLst>
          </p:cNvPr>
          <p:cNvSpPr txBox="1"/>
          <p:nvPr/>
        </p:nvSpPr>
        <p:spPr>
          <a:xfrm>
            <a:off x="1665806" y="5869093"/>
            <a:ext cx="25095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By </a:t>
            </a:r>
            <a:r>
              <a:rPr lang="en-US" b="1" dirty="0">
                <a:latin typeface="Arial Black"/>
              </a:rPr>
              <a:t>Christian</a:t>
            </a:r>
            <a:r>
              <a:rPr lang="en-US" b="1" dirty="0">
                <a:ea typeface="+mn-lt"/>
                <a:cs typeface="+mn-lt"/>
              </a:rPr>
              <a:t> Egboh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56F14-4921-42B7-8A97-43C45D09E58C}"/>
              </a:ext>
            </a:extLst>
          </p:cNvPr>
          <p:cNvSpPr txBox="1"/>
          <p:nvPr/>
        </p:nvSpPr>
        <p:spPr>
          <a:xfrm>
            <a:off x="867744" y="1824486"/>
            <a:ext cx="4105586" cy="3169137"/>
          </a:xfrm>
          <a:prstGeom prst="rect">
            <a:avLst/>
          </a:prstGeom>
          <a:noFill/>
          <a:effectLst>
            <a:outerShdw blurRad="546100" dist="38100" dir="2700000">
              <a:srgbClr val="000000">
                <a:alpha val="43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Arial"/>
                <a:cs typeface="Segoe UI"/>
              </a:rPr>
              <a:t>Addressing Unique Health Management Needs for Older Adults</a:t>
            </a:r>
            <a:endParaRPr lang="en-US" sz="1600">
              <a:latin typeface="Arial"/>
              <a:cs typeface="Segoe UI"/>
            </a:endParaRPr>
          </a:p>
          <a:p>
            <a:endParaRPr lang="en-US">
              <a:latin typeface="Arial"/>
              <a:cs typeface="Segoe UI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400">
                <a:latin typeface="Arial"/>
                <a:cs typeface="Segoe UI"/>
              </a:rPr>
              <a:t>User-friendly platform integrating: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Medication Schedule Tracking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Vital Signs Monitoring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Appointment Management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Physical Activity Tracking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Emergency Assistance</a:t>
            </a:r>
          </a:p>
          <a:p>
            <a:pPr marL="468630" lvl="1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Medical Tips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D0295-4603-4F01-A769-7D7D9D2B5564}"/>
              </a:ext>
            </a:extLst>
          </p:cNvPr>
          <p:cNvSpPr txBox="1"/>
          <p:nvPr/>
        </p:nvSpPr>
        <p:spPr>
          <a:xfrm>
            <a:off x="821314" y="5234162"/>
            <a:ext cx="4202912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rgbClr val="232C41"/>
                </a:solidFill>
                <a:latin typeface="Arial"/>
                <a:cs typeface="Arial"/>
              </a:rPr>
              <a:t>https://github.com/ksu-is/Health-and-Initiative-Tracker/commit/eba6ffdab9f5e3219031c2ee495417c39895b6bb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44DC6-0F59-4C7C-AC95-84FB9B1C725A}"/>
              </a:ext>
            </a:extLst>
          </p:cNvPr>
          <p:cNvSpPr txBox="1"/>
          <p:nvPr/>
        </p:nvSpPr>
        <p:spPr>
          <a:xfrm>
            <a:off x="369111" y="1073655"/>
            <a:ext cx="5617007" cy="461665"/>
          </a:xfrm>
          <a:prstGeom prst="rect">
            <a:avLst/>
          </a:prstGeom>
          <a:noFill/>
          <a:effectLst>
            <a:outerShdw blurRad="1117600" dist="38100" dir="2700000">
              <a:srgbClr val="000000">
                <a:alpha val="40000"/>
              </a:srgbClr>
            </a:outerShdw>
            <a:reflection blurRad="38100" stA="39000" endPos="54000" dist="50800" dir="5400000" sy="-100000" algn="bl" rotWithShape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1" i="0">
                <a:effectLst/>
                <a:latin typeface="Arial"/>
                <a:cs typeface="Arial"/>
              </a:rPr>
              <a:t>Health Tracker App for Seniors</a:t>
            </a:r>
            <a:endParaRPr lang="en-US" sz="2400" b="0" i="0">
              <a:effectLst/>
              <a:latin typeface="Arial"/>
              <a:cs typeface="Arial"/>
            </a:endParaRPr>
          </a:p>
        </p:txBody>
      </p:sp>
      <p:sp useBgFill="1">
        <p:nvSpPr>
          <p:cNvPr id="2" name="TextBox 1">
            <a:extLst>
              <a:ext uri="{FF2B5EF4-FFF2-40B4-BE49-F238E27FC236}">
                <a16:creationId xmlns:a16="http://schemas.microsoft.com/office/drawing/2014/main" id="{3640404E-7584-F9E8-D402-47B0B4757852}"/>
              </a:ext>
            </a:extLst>
          </p:cNvPr>
          <p:cNvSpPr txBox="1"/>
          <p:nvPr/>
        </p:nvSpPr>
        <p:spPr>
          <a:xfrm>
            <a:off x="811823" y="196361"/>
            <a:ext cx="10385178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Bookman Old Style"/>
                <a:cs typeface="Arial"/>
              </a:rPr>
              <a:t>"Empowering Seniors to Prioritize Their Health"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40E-3ABF-41AC-A9E4-06788AA766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2000"/>
                    </a14:imgEffect>
                    <a14:imgEffect>
                      <a14:brightnessContrast bright="6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965" y="1440070"/>
            <a:ext cx="4078970" cy="210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017F1-579A-4804-9861-D8A3A3066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8000"/>
                    </a14:imgEffect>
                    <a14:imgEffect>
                      <a14:brightnessContrast bright="2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1637" y="3749198"/>
            <a:ext cx="4226461" cy="230488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7984408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Arial,Sans-Serif</vt:lpstr>
      <vt:lpstr>Avenir Next LT Pro</vt:lpstr>
      <vt:lpstr>Bookman Old Style</vt:lpstr>
      <vt:lpstr>Sitka Banner</vt:lpstr>
      <vt:lpstr>HeadlinesVTI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Brownsworth</dc:creator>
  <cp:lastModifiedBy>Christian Egboh</cp:lastModifiedBy>
  <cp:revision>5</cp:revision>
  <dcterms:created xsi:type="dcterms:W3CDTF">2021-04-30T16:15:40Z</dcterms:created>
  <dcterms:modified xsi:type="dcterms:W3CDTF">2024-04-29T01:28:15Z</dcterms:modified>
</cp:coreProperties>
</file>