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8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0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4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8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403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5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0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BCC3A-E114-433D-83FC-6609F071B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2" r="1" b="14028"/>
          <a:stretch/>
        </p:blipFill>
        <p:spPr>
          <a:xfrm>
            <a:off x="0" y="3438"/>
            <a:ext cx="10962014" cy="6854562"/>
          </a:xfrm>
          <a:custGeom>
            <a:avLst/>
            <a:gdLst/>
            <a:ahLst/>
            <a:cxnLst/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A998F-D7BE-4FDA-AAF4-F0690FA50AE4}"/>
              </a:ext>
            </a:extLst>
          </p:cNvPr>
          <p:cNvSpPr txBox="1"/>
          <p:nvPr/>
        </p:nvSpPr>
        <p:spPr>
          <a:xfrm>
            <a:off x="168757" y="266912"/>
            <a:ext cx="5243804" cy="369332"/>
          </a:xfrm>
          <a:prstGeom prst="rect">
            <a:avLst/>
          </a:prstGeom>
          <a:solidFill>
            <a:srgbClr val="232C4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Bring Order to Chaos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69E58-3E4C-47E4-B518-B3C50BFAB72D}"/>
              </a:ext>
            </a:extLst>
          </p:cNvPr>
          <p:cNvSpPr txBox="1"/>
          <p:nvPr/>
        </p:nvSpPr>
        <p:spPr>
          <a:xfrm>
            <a:off x="-12060" y="982036"/>
            <a:ext cx="3344832" cy="369332"/>
          </a:xfrm>
          <a:prstGeom prst="rect">
            <a:avLst/>
          </a:prstGeom>
          <a:solidFill>
            <a:srgbClr val="232C4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By Nicholas Brownsworth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C3017F1-579A-4804-9861-D8A3A306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57" y="3891726"/>
            <a:ext cx="4493745" cy="230488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6187A40E-3ABF-41AC-A9E4-06788AA76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618" y="316100"/>
            <a:ext cx="3185784" cy="28752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56F14-4921-42B7-8A97-43C45D09E58C}"/>
              </a:ext>
            </a:extLst>
          </p:cNvPr>
          <p:cNvSpPr txBox="1"/>
          <p:nvPr/>
        </p:nvSpPr>
        <p:spPr>
          <a:xfrm>
            <a:off x="725062" y="2864909"/>
            <a:ext cx="521542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2C41"/>
                </a:solidFill>
              </a:rPr>
              <a:t>Helps you keep track of all player’s health and initiative while keeping track of whose turn it is during combat.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D0295-4603-4F01-A769-7D7D9D2B5564}"/>
              </a:ext>
            </a:extLst>
          </p:cNvPr>
          <p:cNvSpPr txBox="1"/>
          <p:nvPr/>
        </p:nvSpPr>
        <p:spPr>
          <a:xfrm>
            <a:off x="1136372" y="1380200"/>
            <a:ext cx="536056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32C41"/>
                </a:solidFill>
              </a:rPr>
              <a:t>https://github.com/ksu-is/Health-and-Initiative-Tracker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44DC6-0F59-4C7C-AC95-84FB9B1C725A}"/>
              </a:ext>
            </a:extLst>
          </p:cNvPr>
          <p:cNvSpPr txBox="1"/>
          <p:nvPr/>
        </p:nvSpPr>
        <p:spPr>
          <a:xfrm>
            <a:off x="786746" y="590078"/>
            <a:ext cx="53605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32C41"/>
                </a:solidFill>
              </a:rPr>
              <a:t>Health_and_Initiative_Tracker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232C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4081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Brownsworth</dc:creator>
  <cp:lastModifiedBy>Andrew Brownsworth</cp:lastModifiedBy>
  <cp:revision>3</cp:revision>
  <dcterms:created xsi:type="dcterms:W3CDTF">2021-04-30T16:15:40Z</dcterms:created>
  <dcterms:modified xsi:type="dcterms:W3CDTF">2021-04-30T16:36:30Z</dcterms:modified>
</cp:coreProperties>
</file>