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1391-51A8-9744-8770-964B45C439D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A89F2-7671-DC4B-8894-F7F0A61E5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re typewriter-0002-Edit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104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4398" y="638317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7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-25-15 mo' Denver neon &amp; Typewriter &amp; Storied brands-0025-Edit-Edit-3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410" y="0"/>
            <a:ext cx="457659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5750" y="1440226"/>
            <a:ext cx="266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horizontal</a:t>
            </a:r>
          </a:p>
          <a:p>
            <a:r>
              <a:rPr lang="en-US" dirty="0" smtClean="0"/>
              <a:t>(repeat use of ? Key)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736" y="1440226"/>
            <a:ext cx="266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Suggested new  horizontal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more typewriter-0007-Edit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615" y="0"/>
            <a:ext cx="4576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7240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</TotalTime>
  <Words>16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Black</vt:lpstr>
      <vt:lpstr>PowerPoint Presentation</vt:lpstr>
      <vt:lpstr>PowerPoint Presentation</vt:lpstr>
      <vt:lpstr>PowerPoint Presentation</vt:lpstr>
    </vt:vector>
  </TitlesOfParts>
  <Company>The Storied Brand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Owsley</dc:creator>
  <cp:lastModifiedBy>Greg Owsley</cp:lastModifiedBy>
  <cp:revision>2</cp:revision>
  <dcterms:created xsi:type="dcterms:W3CDTF">2015-05-04T16:49:40Z</dcterms:created>
  <dcterms:modified xsi:type="dcterms:W3CDTF">2015-05-04T16:54:23Z</dcterms:modified>
</cp:coreProperties>
</file>