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6C10-4A38-EA44-AF3D-AABF57B1A06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3B2B-CE47-AC4B-8739-452E5BCD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052192" y="967166"/>
            <a:ext cx="6941762" cy="4473514"/>
            <a:chOff x="3052192" y="967166"/>
            <a:chExt cx="6941762" cy="4473514"/>
          </a:xfrm>
        </p:grpSpPr>
        <p:sp>
          <p:nvSpPr>
            <p:cNvPr id="4" name="Rectangle 3"/>
            <p:cNvSpPr/>
            <p:nvPr/>
          </p:nvSpPr>
          <p:spPr>
            <a:xfrm>
              <a:off x="6041136" y="3840480"/>
              <a:ext cx="813816" cy="1600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18185" y="4107180"/>
              <a:ext cx="2146495" cy="1066800"/>
              <a:chOff x="5034593" y="4005072"/>
              <a:chExt cx="2146495" cy="1066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34593" y="4005072"/>
                <a:ext cx="21464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147816" y="4157472"/>
                <a:ext cx="1033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147816" y="4309872"/>
                <a:ext cx="1033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147816" y="4462272"/>
                <a:ext cx="1033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147816" y="4614672"/>
                <a:ext cx="1033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147816" y="4767072"/>
                <a:ext cx="1033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147816" y="4919472"/>
                <a:ext cx="1033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34593" y="5071872"/>
                <a:ext cx="21464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6219444" y="2468881"/>
              <a:ext cx="457200" cy="4572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5933" y="360449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I: current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354421" y="3814049"/>
              <a:ext cx="41030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52192" y="445591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: voltage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047" y="441198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electromagnet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28250" y="3075495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: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position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854952" y="3852203"/>
              <a:ext cx="214649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</p:cNvCxnSpPr>
            <p:nvPr/>
          </p:nvCxnSpPr>
          <p:spPr>
            <a:xfrm>
              <a:off x="6676644" y="2697481"/>
              <a:ext cx="232480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8740155" y="2697481"/>
              <a:ext cx="1" cy="114299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277300" y="4107180"/>
              <a:ext cx="8928" cy="116820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76644" y="1239078"/>
              <a:ext cx="985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detector</a:t>
              </a:r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322037" y="1608410"/>
              <a:ext cx="252015" cy="762000"/>
              <a:chOff x="10553747" y="1039837"/>
              <a:chExt cx="252015" cy="7620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0553747" y="11160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0553747" y="12684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0553747" y="14208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553747" y="15732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0553747" y="17256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0553747" y="10398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553747" y="11922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0553747" y="13446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553747" y="14970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553747" y="16494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553747" y="1801837"/>
                <a:ext cx="252015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6301506" y="1206895"/>
              <a:ext cx="293077" cy="2930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/>
            <p:cNvSpPr/>
            <p:nvPr/>
          </p:nvSpPr>
          <p:spPr>
            <a:xfrm>
              <a:off x="6232017" y="967166"/>
              <a:ext cx="432054" cy="420856"/>
            </a:xfrm>
            <a:prstGeom prst="triangle">
              <a:avLst>
                <a:gd name="adj" fmla="val 5010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2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2</cp:revision>
  <dcterms:created xsi:type="dcterms:W3CDTF">2019-05-13T20:46:11Z</dcterms:created>
  <dcterms:modified xsi:type="dcterms:W3CDTF">2019-05-13T20:57:22Z</dcterms:modified>
</cp:coreProperties>
</file>