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Archivo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chivoNarrow-bold.fntdata"/><Relationship Id="rId16" Type="http://schemas.openxmlformats.org/officeDocument/2006/relationships/font" Target="fonts/ArchivoNarrow-regular.fntdata"/><Relationship Id="rId5" Type="http://schemas.openxmlformats.org/officeDocument/2006/relationships/notesMaster" Target="notesMasters/notesMaster1.xml"/><Relationship Id="rId19" Type="http://schemas.openxmlformats.org/officeDocument/2006/relationships/font" Target="fonts/ArchivoNarrow-boldItalic.fntdata"/><Relationship Id="rId6" Type="http://schemas.openxmlformats.org/officeDocument/2006/relationships/slide" Target="slides/slide1.xml"/><Relationship Id="rId18" Type="http://schemas.openxmlformats.org/officeDocument/2006/relationships/font" Target="fonts/ArchivoNarrow-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b="1" sz="2800">
                <a:latin typeface="Archivo Narrow"/>
                <a:ea typeface="Archivo Narrow"/>
                <a:cs typeface="Archivo Narrow"/>
                <a:sym typeface="Archivo Narrow"/>
              </a:defRPr>
            </a:lvl2pPr>
            <a:lvl3pPr lvl="2">
              <a:spcBef>
                <a:spcPts val="0"/>
              </a:spcBef>
              <a:spcAft>
                <a:spcPts val="0"/>
              </a:spcAft>
              <a:buSzPts val="2800"/>
              <a:buFont typeface="Archivo Narrow"/>
              <a:buNone/>
              <a:defRPr b="1" sz="2800">
                <a:latin typeface="Archivo Narrow"/>
                <a:ea typeface="Archivo Narrow"/>
                <a:cs typeface="Archivo Narrow"/>
                <a:sym typeface="Archivo Narrow"/>
              </a:defRPr>
            </a:lvl3pPr>
            <a:lvl4pPr lvl="3">
              <a:spcBef>
                <a:spcPts val="0"/>
              </a:spcBef>
              <a:spcAft>
                <a:spcPts val="0"/>
              </a:spcAft>
              <a:buSzPts val="2800"/>
              <a:buFont typeface="Archivo Narrow"/>
              <a:buNone/>
              <a:defRPr b="1" sz="2800">
                <a:latin typeface="Archivo Narrow"/>
                <a:ea typeface="Archivo Narrow"/>
                <a:cs typeface="Archivo Narrow"/>
                <a:sym typeface="Archivo Narrow"/>
              </a:defRPr>
            </a:lvl4pPr>
            <a:lvl5pPr lvl="4">
              <a:spcBef>
                <a:spcPts val="0"/>
              </a:spcBef>
              <a:spcAft>
                <a:spcPts val="0"/>
              </a:spcAft>
              <a:buSzPts val="2800"/>
              <a:buFont typeface="Archivo Narrow"/>
              <a:buNone/>
              <a:defRPr b="1" sz="2800">
                <a:latin typeface="Archivo Narrow"/>
                <a:ea typeface="Archivo Narrow"/>
                <a:cs typeface="Archivo Narrow"/>
                <a:sym typeface="Archivo Narrow"/>
              </a:defRPr>
            </a:lvl5pPr>
            <a:lvl6pPr lvl="5">
              <a:spcBef>
                <a:spcPts val="0"/>
              </a:spcBef>
              <a:spcAft>
                <a:spcPts val="0"/>
              </a:spcAft>
              <a:buSzPts val="2800"/>
              <a:buFont typeface="Archivo Narrow"/>
              <a:buNone/>
              <a:defRPr b="1" sz="2800">
                <a:latin typeface="Archivo Narrow"/>
                <a:ea typeface="Archivo Narrow"/>
                <a:cs typeface="Archivo Narrow"/>
                <a:sym typeface="Archivo Narrow"/>
              </a:defRPr>
            </a:lvl6pPr>
            <a:lvl7pPr lvl="6">
              <a:spcBef>
                <a:spcPts val="0"/>
              </a:spcBef>
              <a:spcAft>
                <a:spcPts val="0"/>
              </a:spcAft>
              <a:buSzPts val="2800"/>
              <a:buFont typeface="Archivo Narrow"/>
              <a:buNone/>
              <a:defRPr b="1" sz="2800">
                <a:latin typeface="Archivo Narrow"/>
                <a:ea typeface="Archivo Narrow"/>
                <a:cs typeface="Archivo Narrow"/>
                <a:sym typeface="Archivo Narrow"/>
              </a:defRPr>
            </a:lvl7pPr>
            <a:lvl8pPr lvl="7">
              <a:spcBef>
                <a:spcPts val="0"/>
              </a:spcBef>
              <a:spcAft>
                <a:spcPts val="0"/>
              </a:spcAft>
              <a:buSzPts val="2800"/>
              <a:buFont typeface="Archivo Narrow"/>
              <a:buNone/>
              <a:defRPr b="1" sz="2800">
                <a:latin typeface="Archivo Narrow"/>
                <a:ea typeface="Archivo Narrow"/>
                <a:cs typeface="Archivo Narrow"/>
                <a:sym typeface="Archivo Narrow"/>
              </a:defRPr>
            </a:lvl8pPr>
            <a:lvl9pPr lvl="8">
              <a:spcBef>
                <a:spcPts val="0"/>
              </a:spcBef>
              <a:spcAft>
                <a:spcPts val="0"/>
              </a:spcAft>
              <a:buSzPts val="2800"/>
              <a:buFont typeface="Archivo Narrow"/>
              <a:buNone/>
              <a:defRPr b="1" sz="2800">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3schools.com/" TargetMode="External"/><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04800" y="1676400"/>
            <a:ext cx="8520600" cy="171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US"/>
              <a:t>Health Check-Nutrifit</a:t>
            </a:r>
            <a:br>
              <a:rPr lang="en-US"/>
            </a:br>
            <a:r>
              <a:rPr lang="en-US"/>
              <a:t>Internet and Web Programming</a:t>
            </a:r>
            <a:endParaRPr/>
          </a:p>
        </p:txBody>
      </p:sp>
      <p:sp>
        <p:nvSpPr>
          <p:cNvPr id="112" name="Google Shape;112;p13"/>
          <p:cNvSpPr txBox="1"/>
          <p:nvPr>
            <p:ph idx="1" type="subTitle"/>
          </p:nvPr>
        </p:nvSpPr>
        <p:spPr>
          <a:xfrm>
            <a:off x="311700" y="3778832"/>
            <a:ext cx="8520600" cy="185996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US" u="sng"/>
              <a:t>Name</a:t>
            </a:r>
            <a:r>
              <a:rPr lang="en-US"/>
              <a:t>     </a:t>
            </a:r>
            <a:r>
              <a:rPr lang="en-US"/>
              <a:t>                                                                   </a:t>
            </a:r>
            <a:r>
              <a:rPr lang="en-US" u="sng"/>
              <a:t> Reg no.</a:t>
            </a:r>
            <a:r>
              <a:rPr lang="en-US"/>
              <a:t> </a:t>
            </a:r>
            <a:endParaRPr/>
          </a:p>
          <a:p>
            <a:pPr indent="0" lvl="0" marL="0" rtl="0" algn="l">
              <a:lnSpc>
                <a:spcPct val="100000"/>
              </a:lnSpc>
              <a:spcBef>
                <a:spcPts val="0"/>
              </a:spcBef>
              <a:spcAft>
                <a:spcPts val="0"/>
              </a:spcAft>
              <a:buClr>
                <a:srgbClr val="000000"/>
              </a:buClr>
              <a:buSzPts val="2800"/>
              <a:buNone/>
            </a:pPr>
            <a:r>
              <a:rPr lang="en-US"/>
              <a:t>Abin Aju                                                                     1860301</a:t>
            </a:r>
            <a:endParaRPr/>
          </a:p>
          <a:p>
            <a:pPr indent="0" lvl="0" marL="0" rtl="0" algn="l">
              <a:lnSpc>
                <a:spcPct val="100000"/>
              </a:lnSpc>
              <a:spcBef>
                <a:spcPts val="0"/>
              </a:spcBef>
              <a:spcAft>
                <a:spcPts val="0"/>
              </a:spcAft>
              <a:buClr>
                <a:srgbClr val="000000"/>
              </a:buClr>
              <a:buSzPts val="2800"/>
              <a:buNone/>
            </a:pPr>
            <a:r>
              <a:rPr lang="en-US"/>
              <a:t>Christa Mathew                                                         </a:t>
            </a:r>
            <a:r>
              <a:rPr lang="en-US">
                <a:solidFill>
                  <a:schemeClr val="dk1"/>
                </a:solidFill>
              </a:rPr>
              <a:t>1860387</a:t>
            </a:r>
            <a:endParaRPr/>
          </a:p>
          <a:p>
            <a:pPr indent="0" lvl="0" marL="0" rtl="0" algn="l">
              <a:lnSpc>
                <a:spcPct val="100000"/>
              </a:lnSpc>
              <a:spcBef>
                <a:spcPts val="0"/>
              </a:spcBef>
              <a:spcAft>
                <a:spcPts val="0"/>
              </a:spcAft>
              <a:buClr>
                <a:srgbClr val="000000"/>
              </a:buClr>
              <a:buSzPts val="2800"/>
              <a:buNone/>
            </a:pPr>
            <a:r>
              <a:rPr lang="en-US"/>
              <a:t>Liyans Mathews                                                         1860392</a:t>
            </a:r>
            <a:endParaRPr/>
          </a:p>
          <a:p>
            <a:pPr indent="0" lvl="0" marL="0" rtl="0" algn="l">
              <a:lnSpc>
                <a:spcPct val="100000"/>
              </a:lnSpc>
              <a:spcBef>
                <a:spcPts val="0"/>
              </a:spcBef>
              <a:spcAft>
                <a:spcPts val="0"/>
              </a:spcAft>
              <a:buClr>
                <a:srgbClr val="000000"/>
              </a:buClr>
              <a:buSzPts val="2800"/>
              <a:buNone/>
            </a:pPr>
            <a:r>
              <a:t/>
            </a:r>
            <a:endParaRPr/>
          </a:p>
          <a:p>
            <a:pPr indent="0" lvl="0" marL="0" rtl="0" algn="ctr">
              <a:lnSpc>
                <a:spcPct val="100000"/>
              </a:lnSpc>
              <a:spcBef>
                <a:spcPts val="0"/>
              </a:spcBef>
              <a:spcAft>
                <a:spcPts val="0"/>
              </a:spcAft>
              <a:buClr>
                <a:srgbClr val="000000"/>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References</a:t>
            </a:r>
            <a:br>
              <a:rPr lang="en-US"/>
            </a:br>
            <a:endParaRPr/>
          </a:p>
        </p:txBody>
      </p:sp>
      <p:sp>
        <p:nvSpPr>
          <p:cNvPr id="166" name="Google Shape;166;p2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en-US"/>
              <a:t>w3schools:</a:t>
            </a:r>
            <a:r>
              <a:rPr lang="en-US" u="sng">
                <a:solidFill>
                  <a:schemeClr val="hlink"/>
                </a:solidFill>
                <a:hlinkClick r:id="rId3"/>
              </a:rPr>
              <a:t>https://www.w3schools.com/</a:t>
            </a:r>
            <a:endParaRPr/>
          </a:p>
          <a:p>
            <a:pPr indent="-368300" lvl="0" marL="457200" rtl="0" algn="l">
              <a:lnSpc>
                <a:spcPct val="100000"/>
              </a:lnSpc>
              <a:spcBef>
                <a:spcPts val="0"/>
              </a:spcBef>
              <a:spcAft>
                <a:spcPts val="0"/>
              </a:spcAft>
              <a:buSzPts val="2200"/>
              <a:buChar char="●"/>
            </a:pPr>
            <a:r>
              <a:rPr b="1" lang="en-US"/>
              <a:t>stackoverflow:</a:t>
            </a:r>
            <a:r>
              <a:rPr lang="en-US" u="sng">
                <a:solidFill>
                  <a:schemeClr val="hlink"/>
                </a:solidFill>
                <a:hlinkClick r:id="rId4"/>
              </a:rPr>
              <a:t>https://stackoverflow.com/</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Agenda</a:t>
            </a:r>
            <a:endParaRPr/>
          </a:p>
        </p:txBody>
      </p:sp>
      <p:sp>
        <p:nvSpPr>
          <p:cNvPr id="118" name="Google Shape;118;p1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Clr>
                <a:srgbClr val="000000"/>
              </a:buClr>
              <a:buSzPts val="2200"/>
              <a:buFont typeface="Arial"/>
              <a:buAutoNum type="arabicPeriod"/>
            </a:pPr>
            <a:r>
              <a:rPr lang="en-US"/>
              <a:t>Abstract</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Introduction</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Hardware and Software Requirements (Front-end, back-end, etc…..)</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Modules (name of modules)</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Module-wise explanation</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Demo and completion status</a:t>
            </a:r>
            <a:endParaRPr/>
          </a:p>
          <a:p>
            <a:pPr indent="-457200" lvl="0" marL="457200" rtl="0" algn="l">
              <a:lnSpc>
                <a:spcPct val="100000"/>
              </a:lnSpc>
              <a:spcBef>
                <a:spcPts val="600"/>
              </a:spcBef>
              <a:spcAft>
                <a:spcPts val="0"/>
              </a:spcAft>
              <a:buClr>
                <a:srgbClr val="000000"/>
              </a:buClr>
              <a:buSzPts val="2200"/>
              <a:buFont typeface="Arial"/>
              <a:buAutoNum type="arabicPeriod"/>
            </a:pPr>
            <a:r>
              <a:rPr lang="en-US"/>
              <a:t>Conclusion</a:t>
            </a:r>
            <a:endParaRPr/>
          </a:p>
          <a:p>
            <a:pPr indent="-457200" lvl="0" marL="457200" rtl="0" algn="l">
              <a:lnSpc>
                <a:spcPct val="100000"/>
              </a:lnSpc>
              <a:spcBef>
                <a:spcPts val="600"/>
              </a:spcBef>
              <a:spcAft>
                <a:spcPts val="600"/>
              </a:spcAft>
              <a:buClr>
                <a:srgbClr val="000000"/>
              </a:buClr>
              <a:buSzPts val="2200"/>
              <a:buFont typeface="Arial"/>
              <a:buAutoNum type="arabicPeriod"/>
            </a:pPr>
            <a:r>
              <a:rPr lang="en-US"/>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Abstract</a:t>
            </a:r>
            <a:br>
              <a:rPr lang="en-US"/>
            </a:br>
            <a:endParaRPr/>
          </a:p>
        </p:txBody>
      </p:sp>
      <p:sp>
        <p:nvSpPr>
          <p:cNvPr id="124" name="Google Shape;124;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200"/>
              <a:buNone/>
            </a:pPr>
            <a:r>
              <a:rPr lang="en-US"/>
              <a:t>Health Check website-Nutrifit is a user friendly website which has various features that helps an individual to stay fit and healthy.</a:t>
            </a:r>
            <a:endParaRPr/>
          </a:p>
          <a:p>
            <a:pPr indent="0" lvl="0" marL="0" rtl="0" algn="l">
              <a:lnSpc>
                <a:spcPct val="100000"/>
              </a:lnSpc>
              <a:spcBef>
                <a:spcPts val="600"/>
              </a:spcBef>
              <a:spcAft>
                <a:spcPts val="0"/>
              </a:spcAft>
              <a:buClr>
                <a:srgbClr val="000000"/>
              </a:buClr>
              <a:buSzPts val="2200"/>
              <a:buNone/>
            </a:pPr>
            <a:r>
              <a:rPr lang="en-US"/>
              <a:t>It aims to provide quality healthcare,nutrition,online consultation and an exercise regimen.Healthcare is a necessity and Nutrifit has various features that helps an individual to take care of his/her health on a regular basis.</a:t>
            </a:r>
            <a:endParaRPr/>
          </a:p>
          <a:p>
            <a:pPr indent="0" lvl="0" marL="0" rtl="0" algn="l">
              <a:lnSpc>
                <a:spcPct val="100000"/>
              </a:lnSpc>
              <a:spcBef>
                <a:spcPts val="600"/>
              </a:spcBef>
              <a:spcAft>
                <a:spcPts val="600"/>
              </a:spcAft>
              <a:buClr>
                <a:srgbClr val="000000"/>
              </a:buClr>
              <a:buSzPts val="2200"/>
              <a:buNone/>
            </a:pPr>
            <a:r>
              <a:rPr lang="en-US"/>
              <a:t>The </a:t>
            </a:r>
            <a:r>
              <a:rPr lang="en-US"/>
              <a:t>diet chart</a:t>
            </a:r>
            <a:r>
              <a:rPr lang="en-US"/>
              <a:t> feature helps an individual to plan the diet according to his/her requirements,the basic detail page allows a user to enter details like height weight and allows the user to check if he/ she has any disease on the basis of the symptoms that an individual has, the workout at home feature helps an individual to plan his/her exercise regime and the online consultation facility helps an individual to check various consultation features and book an appointment.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Introduction</a:t>
            </a:r>
            <a:br>
              <a:rPr lang="en-US"/>
            </a:br>
            <a:endParaRPr/>
          </a:p>
        </p:txBody>
      </p:sp>
      <p:sp>
        <p:nvSpPr>
          <p:cNvPr id="130" name="Google Shape;130;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200"/>
              <a:buNone/>
            </a:pPr>
            <a:r>
              <a:rPr lang="en-US"/>
              <a:t>Staying healthy and fit is necessary for an individual to do his/her daily work in the best way possible and in today’s era it is not an easy goal to achieve due to the busy schedule that most of us have.Therefore, a website such as Nutrifit helps an individual in taking good care of his/her health in an orderly way.</a:t>
            </a:r>
            <a:endParaRPr/>
          </a:p>
          <a:p>
            <a:pPr indent="0" lvl="0" marL="0" rtl="0" algn="l">
              <a:lnSpc>
                <a:spcPct val="100000"/>
              </a:lnSpc>
              <a:spcBef>
                <a:spcPts val="0"/>
              </a:spcBef>
              <a:spcAft>
                <a:spcPts val="0"/>
              </a:spcAft>
              <a:buClr>
                <a:srgbClr val="000000"/>
              </a:buClr>
              <a:buSzPts val="2200"/>
              <a:buNone/>
            </a:pPr>
            <a:r>
              <a:rPr lang="en-US"/>
              <a:t>Nutrifit has  features such as diet chart, basic detail, exercise regime, and online consultation.</a:t>
            </a:r>
            <a:endParaRPr/>
          </a:p>
          <a:p>
            <a:pPr indent="0" lvl="0" marL="0" rtl="0" algn="l">
              <a:lnSpc>
                <a:spcPct val="100000"/>
              </a:lnSpc>
              <a:spcBef>
                <a:spcPts val="0"/>
              </a:spcBef>
              <a:spcAft>
                <a:spcPts val="0"/>
              </a:spcAft>
              <a:buClr>
                <a:srgbClr val="000000"/>
              </a:buClr>
              <a:buSzPts val="2200"/>
              <a:buNone/>
            </a:pPr>
            <a:r>
              <a:rPr lang="en-US"/>
              <a:t>All these features helps an individual to lead a healthy life in an orderly way.</a:t>
            </a:r>
            <a:endParaRPr/>
          </a:p>
          <a:p>
            <a:pPr indent="0" lvl="0" marL="0" rtl="0" algn="l">
              <a:lnSpc>
                <a:spcPct val="100000"/>
              </a:lnSpc>
              <a:spcBef>
                <a:spcPts val="0"/>
              </a:spcBef>
              <a:spcAft>
                <a:spcPts val="0"/>
              </a:spcAft>
              <a:buClr>
                <a:srgbClr val="000000"/>
              </a:buClr>
              <a:buSzPts val="2200"/>
              <a:buNone/>
            </a:pPr>
            <a:r>
              <a:rPr lang="en-US"/>
              <a:t>It helps an individual to plan the diet according to his/her requirements,it also includes diet chart to be followed for different chronic diseases,the basic detail page helps in finding out the disease you are suffering from on the basis of your symptoms, the exercise regime helps an individual stay healthy by following  different exercises and online </a:t>
            </a:r>
            <a:r>
              <a:rPr lang="en-US"/>
              <a:t>consultation</a:t>
            </a:r>
            <a:r>
              <a:rPr lang="en-US"/>
              <a:t> feature helps in having a hassle free appointment booking and </a:t>
            </a:r>
            <a:r>
              <a:rPr lang="en-US"/>
              <a:t>consultation.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Hardware and Software Requirements</a:t>
            </a:r>
            <a:endParaRPr/>
          </a:p>
        </p:txBody>
      </p:sp>
      <p:sp>
        <p:nvSpPr>
          <p:cNvPr id="136" name="Google Shape;136;p1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b="1" lang="en-US"/>
              <a:t>Hardware Requirements:</a:t>
            </a:r>
            <a:endParaRPr b="1"/>
          </a:p>
          <a:p>
            <a:pPr indent="-368300" lvl="0" marL="457200" rtl="0" algn="l">
              <a:lnSpc>
                <a:spcPct val="100000"/>
              </a:lnSpc>
              <a:spcBef>
                <a:spcPts val="0"/>
              </a:spcBef>
              <a:spcAft>
                <a:spcPts val="0"/>
              </a:spcAft>
              <a:buSzPts val="2200"/>
              <a:buChar char="●"/>
            </a:pPr>
            <a:r>
              <a:rPr lang="en-US"/>
              <a:t>Processor:Intel i5 processor</a:t>
            </a:r>
            <a:endParaRPr/>
          </a:p>
          <a:p>
            <a:pPr indent="-368300" lvl="0" marL="457200" rtl="0" algn="l">
              <a:lnSpc>
                <a:spcPct val="100000"/>
              </a:lnSpc>
              <a:spcBef>
                <a:spcPts val="0"/>
              </a:spcBef>
              <a:spcAft>
                <a:spcPts val="0"/>
              </a:spcAft>
              <a:buSzPts val="2200"/>
              <a:buChar char="●"/>
            </a:pPr>
            <a:r>
              <a:rPr lang="en-US"/>
              <a:t>Memory:4GB RAM or 8GB RAM</a:t>
            </a:r>
            <a:endParaRPr/>
          </a:p>
          <a:p>
            <a:pPr indent="0" lvl="0" marL="0" rtl="0" algn="l">
              <a:lnSpc>
                <a:spcPct val="100000"/>
              </a:lnSpc>
              <a:spcBef>
                <a:spcPts val="0"/>
              </a:spcBef>
              <a:spcAft>
                <a:spcPts val="0"/>
              </a:spcAft>
              <a:buNone/>
            </a:pPr>
            <a:r>
              <a:rPr lang="en-US"/>
              <a:t>   </a:t>
            </a:r>
            <a:r>
              <a:rPr b="1" lang="en-US"/>
              <a:t>Software Requirements:</a:t>
            </a:r>
            <a:endParaRPr b="1"/>
          </a:p>
          <a:p>
            <a:pPr indent="-368300" lvl="0" marL="457200" rtl="0" algn="l">
              <a:lnSpc>
                <a:spcPct val="100000"/>
              </a:lnSpc>
              <a:spcBef>
                <a:spcPts val="0"/>
              </a:spcBef>
              <a:spcAft>
                <a:spcPts val="0"/>
              </a:spcAft>
              <a:buSzPts val="2200"/>
              <a:buChar char="●"/>
            </a:pPr>
            <a:r>
              <a:rPr lang="en-US"/>
              <a:t>Windows7,8,10 /Internet Explorer/Safari</a:t>
            </a:r>
            <a:endParaRPr/>
          </a:p>
          <a:p>
            <a:pPr indent="-368300" lvl="0" marL="457200" rtl="0" algn="l">
              <a:lnSpc>
                <a:spcPct val="100000"/>
              </a:lnSpc>
              <a:spcBef>
                <a:spcPts val="0"/>
              </a:spcBef>
              <a:spcAft>
                <a:spcPts val="0"/>
              </a:spcAft>
              <a:buSzPts val="2200"/>
              <a:buChar char="●"/>
            </a:pPr>
            <a:r>
              <a:rPr lang="en-US"/>
              <a:t>Notepad++</a:t>
            </a:r>
            <a:endParaRPr/>
          </a:p>
          <a:p>
            <a:pPr indent="0" lvl="0" marL="0" rtl="0" algn="l">
              <a:lnSpc>
                <a:spcPct val="100000"/>
              </a:lnSpc>
              <a:spcBef>
                <a:spcPts val="0"/>
              </a:spcBef>
              <a:spcAft>
                <a:spcPts val="0"/>
              </a:spcAft>
              <a:buNone/>
            </a:pPr>
            <a:r>
              <a:rPr lang="en-US"/>
              <a:t> </a:t>
            </a:r>
            <a:r>
              <a:rPr b="1" lang="en-US"/>
              <a:t>Programming Languages:</a:t>
            </a:r>
            <a:endParaRPr b="1"/>
          </a:p>
          <a:p>
            <a:pPr indent="-368300" lvl="0" marL="457200" rtl="0" algn="l">
              <a:lnSpc>
                <a:spcPct val="100000"/>
              </a:lnSpc>
              <a:spcBef>
                <a:spcPts val="0"/>
              </a:spcBef>
              <a:spcAft>
                <a:spcPts val="0"/>
              </a:spcAft>
              <a:buSzPts val="2200"/>
              <a:buChar char="●"/>
            </a:pPr>
            <a:r>
              <a:rPr lang="en-US"/>
              <a:t>HTML</a:t>
            </a:r>
            <a:endParaRPr/>
          </a:p>
          <a:p>
            <a:pPr indent="-368300" lvl="0" marL="457200" rtl="0" algn="l">
              <a:lnSpc>
                <a:spcPct val="100000"/>
              </a:lnSpc>
              <a:spcBef>
                <a:spcPts val="0"/>
              </a:spcBef>
              <a:spcAft>
                <a:spcPts val="0"/>
              </a:spcAft>
              <a:buSzPts val="2200"/>
              <a:buChar char="●"/>
            </a:pPr>
            <a:r>
              <a:rPr lang="en-US"/>
              <a:t>CSS</a:t>
            </a:r>
            <a:endParaRPr/>
          </a:p>
          <a:p>
            <a:pPr indent="-368300" lvl="0" marL="457200" rtl="0" algn="l">
              <a:lnSpc>
                <a:spcPct val="100000"/>
              </a:lnSpc>
              <a:spcBef>
                <a:spcPts val="0"/>
              </a:spcBef>
              <a:spcAft>
                <a:spcPts val="0"/>
              </a:spcAft>
              <a:buSzPts val="2200"/>
              <a:buChar char="●"/>
            </a:pPr>
            <a:r>
              <a:rPr lang="en-US"/>
              <a:t>Javascript</a:t>
            </a:r>
            <a:endParaRPr/>
          </a:p>
          <a:p>
            <a:pPr indent="0" lvl="0" marL="0" rtl="0" algn="l">
              <a:lnSpc>
                <a:spcPct val="100000"/>
              </a:lnSpc>
              <a:spcBef>
                <a:spcPts val="0"/>
              </a:spcBef>
              <a:spcAft>
                <a:spcPts val="0"/>
              </a:spcAft>
              <a:buNone/>
            </a:pPr>
            <a:r>
              <a:rPr b="1" lang="en-US"/>
              <a:t> Database :</a:t>
            </a:r>
            <a:endParaRPr b="1"/>
          </a:p>
          <a:p>
            <a:pPr indent="-368300" lvl="0" marL="457200" rtl="0" algn="l">
              <a:lnSpc>
                <a:spcPct val="100000"/>
              </a:lnSpc>
              <a:spcBef>
                <a:spcPts val="0"/>
              </a:spcBef>
              <a:spcAft>
                <a:spcPts val="0"/>
              </a:spcAft>
              <a:buSzPts val="2200"/>
              <a:buChar char="●"/>
            </a:pPr>
            <a:r>
              <a:rPr lang="en-US"/>
              <a:t>MariaDB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600"/>
              </a:spcAft>
              <a:buClr>
                <a:srgbClr val="000000"/>
              </a:buClr>
              <a:buSzPts val="2800"/>
              <a:buNone/>
            </a:pPr>
            <a:r>
              <a:rPr lang="en-US"/>
              <a:t>Modules</a:t>
            </a:r>
            <a:br>
              <a:rPr lang="en-US"/>
            </a:br>
            <a:endParaRPr/>
          </a:p>
        </p:txBody>
      </p:sp>
      <p:sp>
        <p:nvSpPr>
          <p:cNvPr id="142" name="Google Shape;142;p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US"/>
              <a:t>Welcome page</a:t>
            </a:r>
            <a:endParaRPr/>
          </a:p>
          <a:p>
            <a:pPr indent="-368300" lvl="0" marL="457200" rtl="0" algn="l">
              <a:lnSpc>
                <a:spcPct val="100000"/>
              </a:lnSpc>
              <a:spcBef>
                <a:spcPts val="0"/>
              </a:spcBef>
              <a:spcAft>
                <a:spcPts val="0"/>
              </a:spcAft>
              <a:buSzPts val="2200"/>
              <a:buChar char="●"/>
            </a:pPr>
            <a:r>
              <a:rPr lang="en-US"/>
              <a:t>About us</a:t>
            </a:r>
            <a:endParaRPr/>
          </a:p>
          <a:p>
            <a:pPr indent="-368300" lvl="0" marL="457200" rtl="0" algn="l">
              <a:lnSpc>
                <a:spcPct val="100000"/>
              </a:lnSpc>
              <a:spcBef>
                <a:spcPts val="0"/>
              </a:spcBef>
              <a:spcAft>
                <a:spcPts val="0"/>
              </a:spcAft>
              <a:buSzPts val="2200"/>
              <a:buChar char="●"/>
            </a:pPr>
            <a:r>
              <a:rPr lang="en-US"/>
              <a:t>Login</a:t>
            </a:r>
            <a:endParaRPr/>
          </a:p>
          <a:p>
            <a:pPr indent="-368300" lvl="0" marL="457200" rtl="0" algn="l">
              <a:lnSpc>
                <a:spcPct val="100000"/>
              </a:lnSpc>
              <a:spcBef>
                <a:spcPts val="0"/>
              </a:spcBef>
              <a:spcAft>
                <a:spcPts val="0"/>
              </a:spcAft>
              <a:buSzPts val="2200"/>
              <a:buChar char="●"/>
            </a:pPr>
            <a:r>
              <a:rPr lang="en-US"/>
              <a:t>Diet Chart</a:t>
            </a:r>
            <a:endParaRPr/>
          </a:p>
          <a:p>
            <a:pPr indent="-368300" lvl="0" marL="457200" rtl="0" algn="l">
              <a:lnSpc>
                <a:spcPct val="100000"/>
              </a:lnSpc>
              <a:spcBef>
                <a:spcPts val="0"/>
              </a:spcBef>
              <a:spcAft>
                <a:spcPts val="0"/>
              </a:spcAft>
              <a:buSzPts val="2200"/>
              <a:buChar char="●"/>
            </a:pPr>
            <a:r>
              <a:rPr lang="en-US"/>
              <a:t>Basic Detail</a:t>
            </a:r>
            <a:endParaRPr/>
          </a:p>
          <a:p>
            <a:pPr indent="-368300" lvl="0" marL="457200" rtl="0" algn="l">
              <a:lnSpc>
                <a:spcPct val="100000"/>
              </a:lnSpc>
              <a:spcBef>
                <a:spcPts val="0"/>
              </a:spcBef>
              <a:spcAft>
                <a:spcPts val="0"/>
              </a:spcAft>
              <a:buSzPts val="2200"/>
              <a:buChar char="●"/>
            </a:pPr>
            <a:r>
              <a:rPr lang="en-US"/>
              <a:t>Workout at Home</a:t>
            </a:r>
            <a:endParaRPr/>
          </a:p>
          <a:p>
            <a:pPr indent="-368300" lvl="0" marL="457200" rtl="0" algn="l">
              <a:lnSpc>
                <a:spcPct val="100000"/>
              </a:lnSpc>
              <a:spcBef>
                <a:spcPts val="0"/>
              </a:spcBef>
              <a:spcAft>
                <a:spcPts val="0"/>
              </a:spcAft>
              <a:buSzPts val="2200"/>
              <a:buChar char="●"/>
            </a:pPr>
            <a:r>
              <a:rPr lang="en-US"/>
              <a:t>Online Consultation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Modules-Explanation</a:t>
            </a:r>
            <a:br>
              <a:rPr lang="en-US"/>
            </a:br>
            <a:endParaRPr/>
          </a:p>
        </p:txBody>
      </p:sp>
      <p:sp>
        <p:nvSpPr>
          <p:cNvPr id="148" name="Google Shape;148;p1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en-US" u="sng"/>
              <a:t>Welcome page:</a:t>
            </a:r>
            <a:r>
              <a:rPr lang="en-US"/>
              <a:t>Introductory page of the website-Nutrifit.</a:t>
            </a:r>
            <a:endParaRPr/>
          </a:p>
          <a:p>
            <a:pPr indent="-368300" lvl="0" marL="457200" rtl="0" algn="l">
              <a:lnSpc>
                <a:spcPct val="100000"/>
              </a:lnSpc>
              <a:spcBef>
                <a:spcPts val="0"/>
              </a:spcBef>
              <a:spcAft>
                <a:spcPts val="0"/>
              </a:spcAft>
              <a:buSzPts val="2200"/>
              <a:buChar char="●"/>
            </a:pPr>
            <a:r>
              <a:rPr b="1" lang="en-US" u="sng"/>
              <a:t>About Us:</a:t>
            </a:r>
            <a:r>
              <a:rPr lang="en-US"/>
              <a:t>Describes the different features and utility of the website.</a:t>
            </a:r>
            <a:endParaRPr/>
          </a:p>
          <a:p>
            <a:pPr indent="-368300" lvl="0" marL="457200" rtl="0" algn="l">
              <a:lnSpc>
                <a:spcPct val="100000"/>
              </a:lnSpc>
              <a:spcBef>
                <a:spcPts val="0"/>
              </a:spcBef>
              <a:spcAft>
                <a:spcPts val="0"/>
              </a:spcAft>
              <a:buSzPts val="2200"/>
              <a:buChar char="●"/>
            </a:pPr>
            <a:r>
              <a:rPr b="1" lang="en-US" u="sng"/>
              <a:t>Login:</a:t>
            </a:r>
            <a:r>
              <a:rPr lang="en-US"/>
              <a:t>Allows the user to explore the different features of the website by entering his/her credentials.</a:t>
            </a:r>
            <a:endParaRPr/>
          </a:p>
          <a:p>
            <a:pPr indent="-368300" lvl="0" marL="457200" rtl="0" algn="l">
              <a:lnSpc>
                <a:spcPct val="100000"/>
              </a:lnSpc>
              <a:spcBef>
                <a:spcPts val="0"/>
              </a:spcBef>
              <a:spcAft>
                <a:spcPts val="0"/>
              </a:spcAft>
              <a:buSzPts val="2200"/>
              <a:buChar char="●"/>
            </a:pPr>
            <a:r>
              <a:rPr b="1" lang="en-US" u="sng"/>
              <a:t>Diet Chart: </a:t>
            </a:r>
            <a:r>
              <a:rPr lang="en-US"/>
              <a:t>Allows user  to plan his/ her diet chart, it has general diet chart as well as a diet chart for chronic diseases.</a:t>
            </a:r>
            <a:endParaRPr/>
          </a:p>
          <a:p>
            <a:pPr indent="-368300" lvl="0" marL="457200" rtl="0" algn="l">
              <a:lnSpc>
                <a:spcPct val="100000"/>
              </a:lnSpc>
              <a:spcBef>
                <a:spcPts val="0"/>
              </a:spcBef>
              <a:spcAft>
                <a:spcPts val="0"/>
              </a:spcAft>
              <a:buSzPts val="2200"/>
              <a:buChar char="●"/>
            </a:pPr>
            <a:r>
              <a:rPr b="1" lang="en-US" u="sng"/>
              <a:t>Basic Detial:</a:t>
            </a:r>
            <a:r>
              <a:rPr lang="en-US"/>
              <a:t> Allows user to enter details like height, weight, age etc, and it also allows the user to find the disease that he/ she is suffering from on the basis of the symptoms.</a:t>
            </a:r>
            <a:endParaRPr/>
          </a:p>
          <a:p>
            <a:pPr indent="-368300" lvl="0" marL="457200" rtl="0" algn="l">
              <a:lnSpc>
                <a:spcPct val="100000"/>
              </a:lnSpc>
              <a:spcBef>
                <a:spcPts val="0"/>
              </a:spcBef>
              <a:spcAft>
                <a:spcPts val="0"/>
              </a:spcAft>
              <a:buSzPts val="2200"/>
              <a:buChar char="●"/>
            </a:pPr>
            <a:r>
              <a:rPr b="1" lang="en-US" u="sng"/>
              <a:t>Workout at home:</a:t>
            </a:r>
            <a:r>
              <a:rPr lang="en-US"/>
              <a:t>Allows the user to select different exercise regimes that are available on the basis of his/her requirement.</a:t>
            </a:r>
            <a:endParaRPr/>
          </a:p>
          <a:p>
            <a:pPr indent="-368300" lvl="0" marL="457200" rtl="0" algn="l">
              <a:lnSpc>
                <a:spcPct val="100000"/>
              </a:lnSpc>
              <a:spcBef>
                <a:spcPts val="0"/>
              </a:spcBef>
              <a:spcAft>
                <a:spcPts val="0"/>
              </a:spcAft>
              <a:buSzPts val="2200"/>
              <a:buChar char="●"/>
            </a:pPr>
            <a:r>
              <a:rPr b="1" lang="en-US" u="sng"/>
              <a:t>Online Consultation:</a:t>
            </a:r>
            <a:r>
              <a:rPr lang="en-US"/>
              <a:t>Allows the user to book appointments and have a virtual consultation with the best Doctors.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Demo and completion status</a:t>
            </a:r>
            <a:br>
              <a:rPr lang="en-US"/>
            </a:br>
            <a:endParaRPr/>
          </a:p>
        </p:txBody>
      </p:sp>
      <p:sp>
        <p:nvSpPr>
          <p:cNvPr id="154" name="Google Shape;154;p2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b="1" lang="en-US"/>
              <a:t>Completion Status:</a:t>
            </a:r>
            <a:endParaRPr b="1"/>
          </a:p>
          <a:p>
            <a:pPr indent="-368300" lvl="0" marL="457200" rtl="0" algn="l">
              <a:lnSpc>
                <a:spcPct val="100000"/>
              </a:lnSpc>
              <a:spcBef>
                <a:spcPts val="0"/>
              </a:spcBef>
              <a:spcAft>
                <a:spcPts val="0"/>
              </a:spcAft>
              <a:buSzPts val="2200"/>
              <a:buChar char="●"/>
            </a:pPr>
            <a:r>
              <a:rPr lang="en-US"/>
              <a:t>Front-end using HTML,CSS,Javascript completed.</a:t>
            </a:r>
            <a:endParaRPr/>
          </a:p>
          <a:p>
            <a:pPr indent="-368300" lvl="0" marL="457200" rtl="0" algn="l">
              <a:lnSpc>
                <a:spcPct val="100000"/>
              </a:lnSpc>
              <a:spcBef>
                <a:spcPts val="0"/>
              </a:spcBef>
              <a:spcAft>
                <a:spcPts val="0"/>
              </a:spcAft>
              <a:buSzPts val="2200"/>
              <a:buChar char="●"/>
            </a:pPr>
            <a:r>
              <a:rPr lang="en-US"/>
              <a:t>Backend using MariaDB yet to be implemented.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US"/>
              <a:t>Conclusion</a:t>
            </a:r>
            <a:br>
              <a:rPr lang="en-US"/>
            </a:br>
            <a:endParaRPr/>
          </a:p>
        </p:txBody>
      </p:sp>
      <p:sp>
        <p:nvSpPr>
          <p:cNvPr id="160" name="Google Shape;160;p2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rPr lang="en-US"/>
              <a:t>This project is designed to help people to lead a healthy lifestyle,the different</a:t>
            </a:r>
            <a:r>
              <a:rPr lang="en-US"/>
              <a:t> </a:t>
            </a:r>
            <a:r>
              <a:rPr lang="en-US"/>
              <a:t>features/modules that were used is of utmost importance for the above mentioned purpose, diet chart helps in easy planning of one’s daily diet,it helps in having a fair idea of the disease that one is suffering from the basic detail page, it helps to provides different forms of exercises according to the user’s requirements and it provides an easy online appointment and consultation facility.</a:t>
            </a:r>
            <a:endParaRPr/>
          </a:p>
          <a:p>
            <a:pPr indent="-228600" lvl="0" marL="457200" rtl="0" algn="l">
              <a:lnSpc>
                <a:spcPct val="100000"/>
              </a:lnSpc>
              <a:spcBef>
                <a:spcPts val="0"/>
              </a:spcBef>
              <a:spcAft>
                <a:spcPts val="0"/>
              </a:spcAft>
              <a:buClr>
                <a:srgbClr val="000000"/>
              </a:buClr>
              <a:buSzPts val="2200"/>
              <a:buNone/>
            </a:pPr>
            <a:r>
              <a:rPr lang="en-US"/>
              <a:t>Thus, the various features helps the user to have fit and healthy way of living.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