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1"/>
  </p:sldMasterIdLst>
  <p:sldIdLst>
    <p:sldId id="258" r:id="rId2"/>
    <p:sldId id="277" r:id="rId3"/>
    <p:sldId id="257" r:id="rId4"/>
    <p:sldId id="292" r:id="rId5"/>
    <p:sldId id="278" r:id="rId6"/>
    <p:sldId id="269" r:id="rId7"/>
    <p:sldId id="293" r:id="rId8"/>
    <p:sldId id="281" r:id="rId9"/>
    <p:sldId id="291" r:id="rId10"/>
    <p:sldId id="294" r:id="rId11"/>
    <p:sldId id="298" r:id="rId12"/>
    <p:sldId id="299" r:id="rId13"/>
    <p:sldId id="295" r:id="rId14"/>
    <p:sldId id="296" r:id="rId15"/>
    <p:sldId id="297" r:id="rId16"/>
  </p:sldIdLst>
  <p:sldSz cx="10058400" cy="777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1E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B92360-4707-4C81-927A-951EEA8EF4DB}" v="138" dt="2023-10-31T19:57:29.7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79" autoAdjust="0"/>
    <p:restoredTop sz="94660"/>
  </p:normalViewPr>
  <p:slideViewPr>
    <p:cSldViewPr snapToGrid="0">
      <p:cViewPr varScale="1">
        <p:scale>
          <a:sx n="61" d="100"/>
          <a:sy n="61" d="100"/>
        </p:scale>
        <p:origin x="450" y="66"/>
      </p:cViewPr>
      <p:guideLst>
        <p:guide orient="horz" pos="2448"/>
        <p:guide pos="31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a Peoples" userId="91896e013949bc04" providerId="LiveId" clId="{A7B92360-4707-4C81-927A-951EEA8EF4DB}"/>
    <pc:docChg chg="undo custSel addSld delSld modSld">
      <pc:chgData name="Christa Peoples" userId="91896e013949bc04" providerId="LiveId" clId="{A7B92360-4707-4C81-927A-951EEA8EF4DB}" dt="2023-10-31T19:57:47.502" v="14044" actId="21"/>
      <pc:docMkLst>
        <pc:docMk/>
      </pc:docMkLst>
      <pc:sldChg chg="addSp modSp mod setBg">
        <pc:chgData name="Christa Peoples" userId="91896e013949bc04" providerId="LiveId" clId="{A7B92360-4707-4C81-927A-951EEA8EF4DB}" dt="2023-10-24T00:15:04.663" v="14039" actId="255"/>
        <pc:sldMkLst>
          <pc:docMk/>
          <pc:sldMk cId="1598665590" sldId="257"/>
        </pc:sldMkLst>
        <pc:spChg chg="mod">
          <ac:chgData name="Christa Peoples" userId="91896e013949bc04" providerId="LiveId" clId="{A7B92360-4707-4C81-927A-951EEA8EF4DB}" dt="2023-10-24T00:14:37.617" v="14036" actId="26606"/>
          <ac:spMkLst>
            <pc:docMk/>
            <pc:sldMk cId="1598665590" sldId="257"/>
            <ac:spMk id="3" creationId="{00000000-0000-0000-0000-000000000000}"/>
          </ac:spMkLst>
        </pc:spChg>
        <pc:spChg chg="mod">
          <ac:chgData name="Christa Peoples" userId="91896e013949bc04" providerId="LiveId" clId="{A7B92360-4707-4C81-927A-951EEA8EF4DB}" dt="2023-10-24T00:15:04.663" v="14039" actId="255"/>
          <ac:spMkLst>
            <pc:docMk/>
            <pc:sldMk cId="1598665590" sldId="257"/>
            <ac:spMk id="4" creationId="{00000000-0000-0000-0000-000000000000}"/>
          </ac:spMkLst>
        </pc:spChg>
        <pc:spChg chg="add">
          <ac:chgData name="Christa Peoples" userId="91896e013949bc04" providerId="LiveId" clId="{A7B92360-4707-4C81-927A-951EEA8EF4DB}" dt="2023-10-24T00:14:37.617" v="14036" actId="26606"/>
          <ac:spMkLst>
            <pc:docMk/>
            <pc:sldMk cId="1598665590" sldId="257"/>
            <ac:spMk id="9" creationId="{9A548D01-86BC-4A04-9A19-23363A0A5FE2}"/>
          </ac:spMkLst>
        </pc:spChg>
        <pc:spChg chg="add">
          <ac:chgData name="Christa Peoples" userId="91896e013949bc04" providerId="LiveId" clId="{A7B92360-4707-4C81-927A-951EEA8EF4DB}" dt="2023-10-24T00:14:37.617" v="14036" actId="26606"/>
          <ac:spMkLst>
            <pc:docMk/>
            <pc:sldMk cId="1598665590" sldId="257"/>
            <ac:spMk id="11" creationId="{4D53C06F-02C4-42B7-AAB4-056E8ECC692C}"/>
          </ac:spMkLst>
        </pc:spChg>
        <pc:grpChg chg="add">
          <ac:chgData name="Christa Peoples" userId="91896e013949bc04" providerId="LiveId" clId="{A7B92360-4707-4C81-927A-951EEA8EF4DB}" dt="2023-10-24T00:14:37.617" v="14036" actId="26606"/>
          <ac:grpSpMkLst>
            <pc:docMk/>
            <pc:sldMk cId="1598665590" sldId="257"/>
            <ac:grpSpMk id="13" creationId="{F0B2D325-F52B-42D3-B95B-0B567E1B2174}"/>
          </ac:grpSpMkLst>
        </pc:grpChg>
        <pc:picChg chg="mod ord">
          <ac:chgData name="Christa Peoples" userId="91896e013949bc04" providerId="LiveId" clId="{A7B92360-4707-4C81-927A-951EEA8EF4DB}" dt="2023-10-24T00:14:47.634" v="14037" actId="1076"/>
          <ac:picMkLst>
            <pc:docMk/>
            <pc:sldMk cId="1598665590" sldId="257"/>
            <ac:picMk id="2" creationId="{00000000-0000-0000-0000-000000000000}"/>
          </ac:picMkLst>
        </pc:picChg>
      </pc:sldChg>
      <pc:sldChg chg="addSp delSp modSp mod">
        <pc:chgData name="Christa Peoples" userId="91896e013949bc04" providerId="LiveId" clId="{A7B92360-4707-4C81-927A-951EEA8EF4DB}" dt="2023-10-31T19:57:47.502" v="14044" actId="21"/>
        <pc:sldMkLst>
          <pc:docMk/>
          <pc:sldMk cId="1800245499" sldId="258"/>
        </pc:sldMkLst>
        <pc:spChg chg="mod ord">
          <ac:chgData name="Christa Peoples" userId="91896e013949bc04" providerId="LiveId" clId="{A7B92360-4707-4C81-927A-951EEA8EF4DB}" dt="2023-10-31T19:54:01.096" v="14042" actId="26606"/>
          <ac:spMkLst>
            <pc:docMk/>
            <pc:sldMk cId="1800245499" sldId="258"/>
            <ac:spMk id="2" creationId="{00000000-0000-0000-0000-000000000000}"/>
          </ac:spMkLst>
        </pc:spChg>
        <pc:spChg chg="mod ord">
          <ac:chgData name="Christa Peoples" userId="91896e013949bc04" providerId="LiveId" clId="{A7B92360-4707-4C81-927A-951EEA8EF4DB}" dt="2023-10-31T19:54:01.096" v="14042" actId="26606"/>
          <ac:spMkLst>
            <pc:docMk/>
            <pc:sldMk cId="1800245499" sldId="258"/>
            <ac:spMk id="3" creationId="{00000000-0000-0000-0000-000000000000}"/>
          </ac:spMkLst>
        </pc:spChg>
        <pc:spChg chg="del">
          <ac:chgData name="Christa Peoples" userId="91896e013949bc04" providerId="LiveId" clId="{A7B92360-4707-4C81-927A-951EEA8EF4DB}" dt="2023-10-24T00:14:16.826" v="14035" actId="26606"/>
          <ac:spMkLst>
            <pc:docMk/>
            <pc:sldMk cId="1800245499" sldId="258"/>
            <ac:spMk id="7" creationId="{EB384DB2-5DBE-4000-BBD8-68F4A6F35310}"/>
          </ac:spMkLst>
        </pc:spChg>
        <pc:spChg chg="del">
          <ac:chgData name="Christa Peoples" userId="91896e013949bc04" providerId="LiveId" clId="{A7B92360-4707-4C81-927A-951EEA8EF4DB}" dt="2023-10-24T00:14:16.826" v="14035" actId="26606"/>
          <ac:spMkLst>
            <pc:docMk/>
            <pc:sldMk cId="1800245499" sldId="258"/>
            <ac:spMk id="8" creationId="{F8497EEB-0DDE-4044-AAB7-899504057148}"/>
          </ac:spMkLst>
        </pc:spChg>
        <pc:spChg chg="add del">
          <ac:chgData name="Christa Peoples" userId="91896e013949bc04" providerId="LiveId" clId="{A7B92360-4707-4C81-927A-951EEA8EF4DB}" dt="2023-10-31T19:54:01.096" v="14042" actId="26606"/>
          <ac:spMkLst>
            <pc:docMk/>
            <pc:sldMk cId="1800245499" sldId="258"/>
            <ac:spMk id="19" creationId="{E8035907-EB9C-4E11-8A9B-D25B0AD8D749}"/>
          </ac:spMkLst>
        </pc:spChg>
        <pc:spChg chg="add del">
          <ac:chgData name="Christa Peoples" userId="91896e013949bc04" providerId="LiveId" clId="{A7B92360-4707-4C81-927A-951EEA8EF4DB}" dt="2023-10-31T19:54:01.096" v="14042" actId="26606"/>
          <ac:spMkLst>
            <pc:docMk/>
            <pc:sldMk cId="1800245499" sldId="258"/>
            <ac:spMk id="21" creationId="{1F4852F6-7518-4984-BD06-9DCC65609260}"/>
          </ac:spMkLst>
        </pc:spChg>
        <pc:spChg chg="add del">
          <ac:chgData name="Christa Peoples" userId="91896e013949bc04" providerId="LiveId" clId="{A7B92360-4707-4C81-927A-951EEA8EF4DB}" dt="2023-10-31T19:54:01.096" v="14042" actId="26606"/>
          <ac:spMkLst>
            <pc:docMk/>
            <pc:sldMk cId="1800245499" sldId="258"/>
            <ac:spMk id="23" creationId="{D9C69FA7-0958-4ED9-A0DF-E87A0C137BF5}"/>
          </ac:spMkLst>
        </pc:spChg>
        <pc:spChg chg="add">
          <ac:chgData name="Christa Peoples" userId="91896e013949bc04" providerId="LiveId" clId="{A7B92360-4707-4C81-927A-951EEA8EF4DB}" dt="2023-10-31T19:54:01.096" v="14042" actId="26606"/>
          <ac:spMkLst>
            <pc:docMk/>
            <pc:sldMk cId="1800245499" sldId="258"/>
            <ac:spMk id="28" creationId="{EB384DB2-5DBE-4000-BBD8-68F4A6F35310}"/>
          </ac:spMkLst>
        </pc:spChg>
        <pc:spChg chg="add">
          <ac:chgData name="Christa Peoples" userId="91896e013949bc04" providerId="LiveId" clId="{A7B92360-4707-4C81-927A-951EEA8EF4DB}" dt="2023-10-31T19:54:01.096" v="14042" actId="26606"/>
          <ac:spMkLst>
            <pc:docMk/>
            <pc:sldMk cId="1800245499" sldId="258"/>
            <ac:spMk id="30" creationId="{F8497EEB-0DDE-4044-AAB7-899504057148}"/>
          </ac:spMkLst>
        </pc:spChg>
        <pc:grpChg chg="del">
          <ac:chgData name="Christa Peoples" userId="91896e013949bc04" providerId="LiveId" clId="{A7B92360-4707-4C81-927A-951EEA8EF4DB}" dt="2023-10-24T00:14:16.826" v="14035" actId="26606"/>
          <ac:grpSpMkLst>
            <pc:docMk/>
            <pc:sldMk cId="1800245499" sldId="258"/>
            <ac:grpSpMk id="10" creationId="{291D5588-0A43-44F8-8BF9-4BD0CB07312F}"/>
          </ac:grpSpMkLst>
        </pc:grpChg>
        <pc:grpChg chg="add">
          <ac:chgData name="Christa Peoples" userId="91896e013949bc04" providerId="LiveId" clId="{A7B92360-4707-4C81-927A-951EEA8EF4DB}" dt="2023-10-31T19:54:01.096" v="14042" actId="26606"/>
          <ac:grpSpMkLst>
            <pc:docMk/>
            <pc:sldMk cId="1800245499" sldId="258"/>
            <ac:grpSpMk id="32" creationId="{291D5588-0A43-44F8-8BF9-4BD0CB07312F}"/>
          </ac:grpSpMkLst>
        </pc:grpChg>
        <pc:graphicFrameChg chg="add del">
          <ac:chgData name="Christa Peoples" userId="91896e013949bc04" providerId="LiveId" clId="{A7B92360-4707-4C81-927A-951EEA8EF4DB}" dt="2023-10-31T19:57:47.502" v="14044" actId="21"/>
          <ac:graphicFrameMkLst>
            <pc:docMk/>
            <pc:sldMk cId="1800245499" sldId="258"/>
            <ac:graphicFrameMk id="5" creationId="{C5865274-99A0-C3F2-F859-775D8204551E}"/>
          </ac:graphicFrameMkLst>
        </pc:graphicFrameChg>
        <pc:picChg chg="mod">
          <ac:chgData name="Christa Peoples" userId="91896e013949bc04" providerId="LiveId" clId="{A7B92360-4707-4C81-927A-951EEA8EF4DB}" dt="2023-10-31T19:54:01.096" v="14042" actId="26606"/>
          <ac:picMkLst>
            <pc:docMk/>
            <pc:sldMk cId="1800245499" sldId="258"/>
            <ac:picMk id="4" creationId="{00000000-0000-0000-0000-000000000000}"/>
          </ac:picMkLst>
        </pc:picChg>
      </pc:sldChg>
      <pc:sldChg chg="modSp mod">
        <pc:chgData name="Christa Peoples" userId="91896e013949bc04" providerId="LiveId" clId="{A7B92360-4707-4C81-927A-951EEA8EF4DB}" dt="2023-10-23T23:43:17.714" v="13511" actId="2711"/>
        <pc:sldMkLst>
          <pc:docMk/>
          <pc:sldMk cId="1031078638" sldId="269"/>
        </pc:sldMkLst>
        <pc:spChg chg="mod">
          <ac:chgData name="Christa Peoples" userId="91896e013949bc04" providerId="LiveId" clId="{A7B92360-4707-4C81-927A-951EEA8EF4DB}" dt="2023-10-23T23:43:17.714" v="13511" actId="2711"/>
          <ac:spMkLst>
            <pc:docMk/>
            <pc:sldMk cId="1031078638" sldId="269"/>
            <ac:spMk id="4" creationId="{00000000-0000-0000-0000-000000000000}"/>
          </ac:spMkLst>
        </pc:spChg>
      </pc:sldChg>
      <pc:sldChg chg="modSp mod">
        <pc:chgData name="Christa Peoples" userId="91896e013949bc04" providerId="LiveId" clId="{A7B92360-4707-4C81-927A-951EEA8EF4DB}" dt="2023-10-23T23:42:49.593" v="13509" actId="2711"/>
        <pc:sldMkLst>
          <pc:docMk/>
          <pc:sldMk cId="2896760140" sldId="291"/>
        </pc:sldMkLst>
        <pc:spChg chg="mod">
          <ac:chgData name="Christa Peoples" userId="91896e013949bc04" providerId="LiveId" clId="{A7B92360-4707-4C81-927A-951EEA8EF4DB}" dt="2023-10-23T23:42:49.593" v="13509" actId="2711"/>
          <ac:spMkLst>
            <pc:docMk/>
            <pc:sldMk cId="2896760140" sldId="291"/>
            <ac:spMk id="4" creationId="{00000000-0000-0000-0000-000000000000}"/>
          </ac:spMkLst>
        </pc:spChg>
      </pc:sldChg>
      <pc:sldChg chg="modSp mod modAnim">
        <pc:chgData name="Christa Peoples" userId="91896e013949bc04" providerId="LiveId" clId="{A7B92360-4707-4C81-927A-951EEA8EF4DB}" dt="2023-10-24T00:15:27.134" v="14041"/>
        <pc:sldMkLst>
          <pc:docMk/>
          <pc:sldMk cId="12084459" sldId="292"/>
        </pc:sldMkLst>
        <pc:spChg chg="mod">
          <ac:chgData name="Christa Peoples" userId="91896e013949bc04" providerId="LiveId" clId="{A7B92360-4707-4C81-927A-951EEA8EF4DB}" dt="2023-10-24T00:15:13.301" v="14040" actId="33524"/>
          <ac:spMkLst>
            <pc:docMk/>
            <pc:sldMk cId="12084459" sldId="292"/>
            <ac:spMk id="4" creationId="{00000000-0000-0000-0000-000000000000}"/>
          </ac:spMkLst>
        </pc:spChg>
      </pc:sldChg>
      <pc:sldChg chg="modSp mod">
        <pc:chgData name="Christa Peoples" userId="91896e013949bc04" providerId="LiveId" clId="{A7B92360-4707-4C81-927A-951EEA8EF4DB}" dt="2023-10-24T00:13:08.927" v="14034" actId="33524"/>
        <pc:sldMkLst>
          <pc:docMk/>
          <pc:sldMk cId="405557639" sldId="293"/>
        </pc:sldMkLst>
        <pc:spChg chg="mod">
          <ac:chgData name="Christa Peoples" userId="91896e013949bc04" providerId="LiveId" clId="{A7B92360-4707-4C81-927A-951EEA8EF4DB}" dt="2023-10-24T00:13:08.927" v="14034" actId="33524"/>
          <ac:spMkLst>
            <pc:docMk/>
            <pc:sldMk cId="405557639" sldId="293"/>
            <ac:spMk id="4" creationId="{00000000-0000-0000-0000-000000000000}"/>
          </ac:spMkLst>
        </pc:spChg>
      </pc:sldChg>
      <pc:sldChg chg="modSp mod">
        <pc:chgData name="Christa Peoples" userId="91896e013949bc04" providerId="LiveId" clId="{A7B92360-4707-4C81-927A-951EEA8EF4DB}" dt="2023-10-23T19:40:47.917" v="10805" actId="2711"/>
        <pc:sldMkLst>
          <pc:docMk/>
          <pc:sldMk cId="1990060788" sldId="294"/>
        </pc:sldMkLst>
        <pc:spChg chg="mod">
          <ac:chgData name="Christa Peoples" userId="91896e013949bc04" providerId="LiveId" clId="{A7B92360-4707-4C81-927A-951EEA8EF4DB}" dt="2023-10-23T19:40:47.917" v="10805" actId="2711"/>
          <ac:spMkLst>
            <pc:docMk/>
            <pc:sldMk cId="1990060788" sldId="294"/>
            <ac:spMk id="4" creationId="{00000000-0000-0000-0000-000000000000}"/>
          </ac:spMkLst>
        </pc:spChg>
      </pc:sldChg>
      <pc:sldChg chg="modSp mod">
        <pc:chgData name="Christa Peoples" userId="91896e013949bc04" providerId="LiveId" clId="{A7B92360-4707-4C81-927A-951EEA8EF4DB}" dt="2023-10-23T23:41:44.587" v="13503" actId="2711"/>
        <pc:sldMkLst>
          <pc:docMk/>
          <pc:sldMk cId="695712694" sldId="295"/>
        </pc:sldMkLst>
        <pc:spChg chg="mod">
          <ac:chgData name="Christa Peoples" userId="91896e013949bc04" providerId="LiveId" clId="{A7B92360-4707-4C81-927A-951EEA8EF4DB}" dt="2023-10-23T23:41:44.587" v="13503" actId="2711"/>
          <ac:spMkLst>
            <pc:docMk/>
            <pc:sldMk cId="695712694" sldId="295"/>
            <ac:spMk id="4" creationId="{00000000-0000-0000-0000-000000000000}"/>
          </ac:spMkLst>
        </pc:spChg>
      </pc:sldChg>
      <pc:sldChg chg="modSp mod">
        <pc:chgData name="Christa Peoples" userId="91896e013949bc04" providerId="LiveId" clId="{A7B92360-4707-4C81-927A-951EEA8EF4DB}" dt="2023-10-23T23:39:27.261" v="13492" actId="113"/>
        <pc:sldMkLst>
          <pc:docMk/>
          <pc:sldMk cId="2044154130" sldId="296"/>
        </pc:sldMkLst>
        <pc:spChg chg="mod">
          <ac:chgData name="Christa Peoples" userId="91896e013949bc04" providerId="LiveId" clId="{A7B92360-4707-4C81-927A-951EEA8EF4DB}" dt="2023-10-23T23:39:27.261" v="13492" actId="113"/>
          <ac:spMkLst>
            <pc:docMk/>
            <pc:sldMk cId="2044154130" sldId="296"/>
            <ac:spMk id="4" creationId="{00000000-0000-0000-0000-000000000000}"/>
          </ac:spMkLst>
        </pc:spChg>
      </pc:sldChg>
      <pc:sldChg chg="modSp mod">
        <pc:chgData name="Christa Peoples" userId="91896e013949bc04" providerId="LiveId" clId="{A7B92360-4707-4C81-927A-951EEA8EF4DB}" dt="2023-10-23T23:41:32.043" v="13502" actId="2711"/>
        <pc:sldMkLst>
          <pc:docMk/>
          <pc:sldMk cId="465147666" sldId="297"/>
        </pc:sldMkLst>
        <pc:spChg chg="mod">
          <ac:chgData name="Christa Peoples" userId="91896e013949bc04" providerId="LiveId" clId="{A7B92360-4707-4C81-927A-951EEA8EF4DB}" dt="2023-10-23T23:41:32.043" v="13502" actId="2711"/>
          <ac:spMkLst>
            <pc:docMk/>
            <pc:sldMk cId="465147666" sldId="297"/>
            <ac:spMk id="4" creationId="{00000000-0000-0000-0000-000000000000}"/>
          </ac:spMkLst>
        </pc:spChg>
      </pc:sldChg>
      <pc:sldChg chg="addSp delSp modSp add mod setBg modClrScheme setClrOvrMap chgLayout">
        <pc:chgData name="Christa Peoples" userId="91896e013949bc04" providerId="LiveId" clId="{A7B92360-4707-4C81-927A-951EEA8EF4DB}" dt="2023-10-23T23:42:13.459" v="13506" actId="27636"/>
        <pc:sldMkLst>
          <pc:docMk/>
          <pc:sldMk cId="2666062840" sldId="298"/>
        </pc:sldMkLst>
        <pc:spChg chg="mod ord">
          <ac:chgData name="Christa Peoples" userId="91896e013949bc04" providerId="LiveId" clId="{A7B92360-4707-4C81-927A-951EEA8EF4DB}" dt="2023-10-23T23:42:13.459" v="13506" actId="27636"/>
          <ac:spMkLst>
            <pc:docMk/>
            <pc:sldMk cId="2666062840" sldId="298"/>
            <ac:spMk id="3" creationId="{00000000-0000-0000-0000-000000000000}"/>
          </ac:spMkLst>
        </pc:spChg>
        <pc:spChg chg="del mod ord">
          <ac:chgData name="Christa Peoples" userId="91896e013949bc04" providerId="LiveId" clId="{A7B92360-4707-4C81-927A-951EEA8EF4DB}" dt="2023-10-23T18:56:04.900" v="10230" actId="21"/>
          <ac:spMkLst>
            <pc:docMk/>
            <pc:sldMk cId="2666062840" sldId="298"/>
            <ac:spMk id="4" creationId="{00000000-0000-0000-0000-000000000000}"/>
          </ac:spMkLst>
        </pc:spChg>
        <pc:spChg chg="add del mod ord">
          <ac:chgData name="Christa Peoples" userId="91896e013949bc04" providerId="LiveId" clId="{A7B92360-4707-4C81-927A-951EEA8EF4DB}" dt="2023-10-23T18:03:35.905" v="9751" actId="931"/>
          <ac:spMkLst>
            <pc:docMk/>
            <pc:sldMk cId="2666062840" sldId="298"/>
            <ac:spMk id="5" creationId="{D643DAFD-FE8A-1139-3C09-40892666C078}"/>
          </ac:spMkLst>
        </pc:spChg>
        <pc:spChg chg="add del mod">
          <ac:chgData name="Christa Peoples" userId="91896e013949bc04" providerId="LiveId" clId="{A7B92360-4707-4C81-927A-951EEA8EF4DB}" dt="2023-10-23T18:22:37.654" v="9827" actId="931"/>
          <ac:spMkLst>
            <pc:docMk/>
            <pc:sldMk cId="2666062840" sldId="298"/>
            <ac:spMk id="9" creationId="{2DC95C38-F9B5-BF19-CDA2-6817A195EAFF}"/>
          </ac:spMkLst>
        </pc:spChg>
        <pc:spChg chg="add del">
          <ac:chgData name="Christa Peoples" userId="91896e013949bc04" providerId="LiveId" clId="{A7B92360-4707-4C81-927A-951EEA8EF4DB}" dt="2023-10-23T18:14:24.535" v="9783" actId="26606"/>
          <ac:spMkLst>
            <pc:docMk/>
            <pc:sldMk cId="2666062840" sldId="298"/>
            <ac:spMk id="23" creationId="{E009DD9B-5EE2-4C0D-8B2B-351C8C102205}"/>
          </ac:spMkLst>
        </pc:spChg>
        <pc:spChg chg="add del mod">
          <ac:chgData name="Christa Peoples" userId="91896e013949bc04" providerId="LiveId" clId="{A7B92360-4707-4C81-927A-951EEA8EF4DB}" dt="2023-10-23T18:55:55.860" v="10227" actId="700"/>
          <ac:spMkLst>
            <pc:docMk/>
            <pc:sldMk cId="2666062840" sldId="298"/>
            <ac:spMk id="24" creationId="{8753585B-52AE-6D5E-AC06-E799DD7954F3}"/>
          </ac:spMkLst>
        </pc:spChg>
        <pc:spChg chg="add del">
          <ac:chgData name="Christa Peoples" userId="91896e013949bc04" providerId="LiveId" clId="{A7B92360-4707-4C81-927A-951EEA8EF4DB}" dt="2023-10-23T18:14:24.535" v="9783" actId="26606"/>
          <ac:spMkLst>
            <pc:docMk/>
            <pc:sldMk cId="2666062840" sldId="298"/>
            <ac:spMk id="25" creationId="{E720DB99-7745-4E75-9D96-AAB6D55C531E}"/>
          </ac:spMkLst>
        </pc:spChg>
        <pc:spChg chg="add del">
          <ac:chgData name="Christa Peoples" userId="91896e013949bc04" providerId="LiveId" clId="{A7B92360-4707-4C81-927A-951EEA8EF4DB}" dt="2023-10-23T18:14:24.535" v="9783" actId="26606"/>
          <ac:spMkLst>
            <pc:docMk/>
            <pc:sldMk cId="2666062840" sldId="298"/>
            <ac:spMk id="27" creationId="{D68803C4-E159-4360-B7BB-74205C8F782D}"/>
          </ac:spMkLst>
        </pc:spChg>
        <pc:spChg chg="add del">
          <ac:chgData name="Christa Peoples" userId="91896e013949bc04" providerId="LiveId" clId="{A7B92360-4707-4C81-927A-951EEA8EF4DB}" dt="2023-10-23T18:14:24.535" v="9783" actId="26606"/>
          <ac:spMkLst>
            <pc:docMk/>
            <pc:sldMk cId="2666062840" sldId="298"/>
            <ac:spMk id="29" creationId="{504B0465-3B07-49BF-BEA7-D81476246293}"/>
          </ac:spMkLst>
        </pc:spChg>
        <pc:spChg chg="add">
          <ac:chgData name="Christa Peoples" userId="91896e013949bc04" providerId="LiveId" clId="{A7B92360-4707-4C81-927A-951EEA8EF4DB}" dt="2023-10-23T18:56:58.774" v="10233" actId="26606"/>
          <ac:spMkLst>
            <pc:docMk/>
            <pc:sldMk cId="2666062840" sldId="298"/>
            <ac:spMk id="30" creationId="{DCC0DCE3-8753-43BB-86D2-6452D91E4179}"/>
          </ac:spMkLst>
        </pc:spChg>
        <pc:spChg chg="add del">
          <ac:chgData name="Christa Peoples" userId="91896e013949bc04" providerId="LiveId" clId="{A7B92360-4707-4C81-927A-951EEA8EF4DB}" dt="2023-10-23T18:14:24.535" v="9783" actId="26606"/>
          <ac:spMkLst>
            <pc:docMk/>
            <pc:sldMk cId="2666062840" sldId="298"/>
            <ac:spMk id="31" creationId="{49B7FFA5-14CB-4A4F-9BCC-CA3AA5D9D276}"/>
          </ac:spMkLst>
        </pc:spChg>
        <pc:spChg chg="add del">
          <ac:chgData name="Christa Peoples" userId="91896e013949bc04" providerId="LiveId" clId="{A7B92360-4707-4C81-927A-951EEA8EF4DB}" dt="2023-10-23T18:14:24.535" v="9783" actId="26606"/>
          <ac:spMkLst>
            <pc:docMk/>
            <pc:sldMk cId="2666062840" sldId="298"/>
            <ac:spMk id="33" creationId="{04E48745-7512-4EC2-9E20-9092D12150CA}"/>
          </ac:spMkLst>
        </pc:spChg>
        <pc:spChg chg="add">
          <ac:chgData name="Christa Peoples" userId="91896e013949bc04" providerId="LiveId" clId="{A7B92360-4707-4C81-927A-951EEA8EF4DB}" dt="2023-10-23T18:56:58.774" v="10233" actId="26606"/>
          <ac:spMkLst>
            <pc:docMk/>
            <pc:sldMk cId="2666062840" sldId="298"/>
            <ac:spMk id="35" creationId="{D28BC7A6-65CA-4655-8641-7BDE9699BF93}"/>
          </ac:spMkLst>
        </pc:spChg>
        <pc:spChg chg="add">
          <ac:chgData name="Christa Peoples" userId="91896e013949bc04" providerId="LiveId" clId="{A7B92360-4707-4C81-927A-951EEA8EF4DB}" dt="2023-10-23T18:56:58.774" v="10233" actId="26606"/>
          <ac:spMkLst>
            <pc:docMk/>
            <pc:sldMk cId="2666062840" sldId="298"/>
            <ac:spMk id="37" creationId="{58755CF4-45A8-4971-A14E-D6DE02B48273}"/>
          </ac:spMkLst>
        </pc:spChg>
        <pc:spChg chg="add">
          <ac:chgData name="Christa Peoples" userId="91896e013949bc04" providerId="LiveId" clId="{A7B92360-4707-4C81-927A-951EEA8EF4DB}" dt="2023-10-23T18:56:58.774" v="10233" actId="26606"/>
          <ac:spMkLst>
            <pc:docMk/>
            <pc:sldMk cId="2666062840" sldId="298"/>
            <ac:spMk id="43" creationId="{472095BC-C06B-45BD-A206-0F75C6A4A963}"/>
          </ac:spMkLst>
        </pc:spChg>
        <pc:spChg chg="add">
          <ac:chgData name="Christa Peoples" userId="91896e013949bc04" providerId="LiveId" clId="{A7B92360-4707-4C81-927A-951EEA8EF4DB}" dt="2023-10-23T18:56:58.774" v="10233" actId="26606"/>
          <ac:spMkLst>
            <pc:docMk/>
            <pc:sldMk cId="2666062840" sldId="298"/>
            <ac:spMk id="45" creationId="{93DBA412-8084-461A-9B2F-284ED45FA4F0}"/>
          </ac:spMkLst>
        </pc:spChg>
        <pc:spChg chg="add">
          <ac:chgData name="Christa Peoples" userId="91896e013949bc04" providerId="LiveId" clId="{A7B92360-4707-4C81-927A-951EEA8EF4DB}" dt="2023-10-23T18:56:58.774" v="10233" actId="26606"/>
          <ac:spMkLst>
            <pc:docMk/>
            <pc:sldMk cId="2666062840" sldId="298"/>
            <ac:spMk id="47" creationId="{4D40AAF3-394B-453B-8AF1-B796F8F9F977}"/>
          </ac:spMkLst>
        </pc:spChg>
        <pc:spChg chg="add">
          <ac:chgData name="Christa Peoples" userId="91896e013949bc04" providerId="LiveId" clId="{A7B92360-4707-4C81-927A-951EEA8EF4DB}" dt="2023-10-23T18:56:58.774" v="10233" actId="26606"/>
          <ac:spMkLst>
            <pc:docMk/>
            <pc:sldMk cId="2666062840" sldId="298"/>
            <ac:spMk id="49" creationId="{A4D0672D-43C7-420C-A186-48122D7CD59D}"/>
          </ac:spMkLst>
        </pc:spChg>
        <pc:grpChg chg="add del">
          <ac:chgData name="Christa Peoples" userId="91896e013949bc04" providerId="LiveId" clId="{A7B92360-4707-4C81-927A-951EEA8EF4DB}" dt="2023-10-23T18:14:24.535" v="9783" actId="26606"/>
          <ac:grpSpMkLst>
            <pc:docMk/>
            <pc:sldMk cId="2666062840" sldId="298"/>
            <ac:grpSpMk id="19" creationId="{01C40124-1649-4FF2-8F64-C8284EB9FD2C}"/>
          </ac:grpSpMkLst>
        </pc:grpChg>
        <pc:grpChg chg="add">
          <ac:chgData name="Christa Peoples" userId="91896e013949bc04" providerId="LiveId" clId="{A7B92360-4707-4C81-927A-951EEA8EF4DB}" dt="2023-10-23T18:56:58.774" v="10233" actId="26606"/>
          <ac:grpSpMkLst>
            <pc:docMk/>
            <pc:sldMk cId="2666062840" sldId="298"/>
            <ac:grpSpMk id="39" creationId="{421F62D5-850C-4310-A813-747E4643379A}"/>
          </ac:grpSpMkLst>
        </pc:grpChg>
        <pc:graphicFrameChg chg="add del mod modGraphic">
          <ac:chgData name="Christa Peoples" userId="91896e013949bc04" providerId="LiveId" clId="{A7B92360-4707-4C81-927A-951EEA8EF4DB}" dt="2023-10-23T18:10:09.329" v="9779" actId="21"/>
          <ac:graphicFrameMkLst>
            <pc:docMk/>
            <pc:sldMk cId="2666062840" sldId="298"/>
            <ac:graphicFrameMk id="12" creationId="{ED63422F-00AF-26C3-B73F-ED573077F0D3}"/>
          </ac:graphicFrameMkLst>
        </pc:graphicFrameChg>
        <pc:graphicFrameChg chg="add del mod modGraphic">
          <ac:chgData name="Christa Peoples" userId="91896e013949bc04" providerId="LiveId" clId="{A7B92360-4707-4C81-927A-951EEA8EF4DB}" dt="2023-10-23T18:22:53.531" v="9830" actId="21"/>
          <ac:graphicFrameMkLst>
            <pc:docMk/>
            <pc:sldMk cId="2666062840" sldId="298"/>
            <ac:graphicFrameMk id="15" creationId="{965D5495-3A59-F82A-184E-A863560C5632}"/>
          </ac:graphicFrameMkLst>
        </pc:graphicFrameChg>
        <pc:graphicFrameChg chg="add del mod modGraphic">
          <ac:chgData name="Christa Peoples" userId="91896e013949bc04" providerId="LiveId" clId="{A7B92360-4707-4C81-927A-951EEA8EF4DB}" dt="2023-10-23T18:18:41.619" v="9808" actId="21"/>
          <ac:graphicFrameMkLst>
            <pc:docMk/>
            <pc:sldMk cId="2666062840" sldId="298"/>
            <ac:graphicFrameMk id="16" creationId="{D2A23CAB-FF8D-4BCC-7127-F84C3D390F49}"/>
          </ac:graphicFrameMkLst>
        </pc:graphicFrameChg>
        <pc:picChg chg="mod ord">
          <ac:chgData name="Christa Peoples" userId="91896e013949bc04" providerId="LiveId" clId="{A7B92360-4707-4C81-927A-951EEA8EF4DB}" dt="2023-10-23T18:56:58.774" v="10233" actId="26606"/>
          <ac:picMkLst>
            <pc:docMk/>
            <pc:sldMk cId="2666062840" sldId="298"/>
            <ac:picMk id="2" creationId="{00000000-0000-0000-0000-000000000000}"/>
          </ac:picMkLst>
        </pc:picChg>
        <pc:picChg chg="add del mod">
          <ac:chgData name="Christa Peoples" userId="91896e013949bc04" providerId="LiveId" clId="{A7B92360-4707-4C81-927A-951EEA8EF4DB}" dt="2023-10-23T18:05:00.669" v="9763" actId="21"/>
          <ac:picMkLst>
            <pc:docMk/>
            <pc:sldMk cId="2666062840" sldId="298"/>
            <ac:picMk id="7" creationId="{3F1AFF97-EB3E-E3CF-2670-E68D573EA578}"/>
          </ac:picMkLst>
        </pc:picChg>
        <pc:picChg chg="add del mod ord">
          <ac:chgData name="Christa Peoples" userId="91896e013949bc04" providerId="LiveId" clId="{A7B92360-4707-4C81-927A-951EEA8EF4DB}" dt="2023-10-23T18:14:26.073" v="9785" actId="931"/>
          <ac:picMkLst>
            <pc:docMk/>
            <pc:sldMk cId="2666062840" sldId="298"/>
            <ac:picMk id="14" creationId="{7C01BFBA-82C7-A468-1C89-6184CCB2C585}"/>
          </ac:picMkLst>
        </pc:picChg>
        <pc:picChg chg="add del mod">
          <ac:chgData name="Christa Peoples" userId="91896e013949bc04" providerId="LiveId" clId="{A7B92360-4707-4C81-927A-951EEA8EF4DB}" dt="2023-10-23T18:22:59.257" v="9832" actId="21"/>
          <ac:picMkLst>
            <pc:docMk/>
            <pc:sldMk cId="2666062840" sldId="298"/>
            <ac:picMk id="18" creationId="{F1A4C3D1-151C-F53E-41AD-C82182C56AF7}"/>
          </ac:picMkLst>
        </pc:picChg>
        <pc:picChg chg="add mod">
          <ac:chgData name="Christa Peoples" userId="91896e013949bc04" providerId="LiveId" clId="{A7B92360-4707-4C81-927A-951EEA8EF4DB}" dt="2023-10-23T18:56:58.774" v="10233" actId="26606"/>
          <ac:picMkLst>
            <pc:docMk/>
            <pc:sldMk cId="2666062840" sldId="298"/>
            <ac:picMk id="28" creationId="{CB92947E-508B-3860-4ECE-8A71339118A1}"/>
          </ac:picMkLst>
        </pc:picChg>
      </pc:sldChg>
      <pc:sldChg chg="addSp delSp modSp new mod setBg modClrScheme chgLayout">
        <pc:chgData name="Christa Peoples" userId="91896e013949bc04" providerId="LiveId" clId="{A7B92360-4707-4C81-927A-951EEA8EF4DB}" dt="2023-10-23T19:18:39.582" v="10242" actId="1076"/>
        <pc:sldMkLst>
          <pc:docMk/>
          <pc:sldMk cId="1530445203" sldId="299"/>
        </pc:sldMkLst>
        <pc:spChg chg="add del mod">
          <ac:chgData name="Christa Peoples" userId="91896e013949bc04" providerId="LiveId" clId="{A7B92360-4707-4C81-927A-951EEA8EF4DB}" dt="2023-10-23T19:17:37.887" v="10236"/>
          <ac:spMkLst>
            <pc:docMk/>
            <pc:sldMk cId="1530445203" sldId="299"/>
            <ac:spMk id="2" creationId="{1FC9BDA2-F5EB-7649-EEEE-E6DE97F454D2}"/>
          </ac:spMkLst>
        </pc:spChg>
        <pc:spChg chg="del">
          <ac:chgData name="Christa Peoples" userId="91896e013949bc04" providerId="LiveId" clId="{A7B92360-4707-4C81-927A-951EEA8EF4DB}" dt="2023-10-23T18:19:02.170" v="9809" actId="700"/>
          <ac:spMkLst>
            <pc:docMk/>
            <pc:sldMk cId="1530445203" sldId="299"/>
            <ac:spMk id="2" creationId="{591CC436-A9BF-FAAC-CDE0-8AD90DEC8BB6}"/>
          </ac:spMkLst>
        </pc:spChg>
        <pc:spChg chg="del">
          <ac:chgData name="Christa Peoples" userId="91896e013949bc04" providerId="LiveId" clId="{A7B92360-4707-4C81-927A-951EEA8EF4DB}" dt="2023-10-23T18:19:02.170" v="9809" actId="700"/>
          <ac:spMkLst>
            <pc:docMk/>
            <pc:sldMk cId="1530445203" sldId="299"/>
            <ac:spMk id="3" creationId="{084918A9-FD95-BE57-97EB-E0A045735FDC}"/>
          </ac:spMkLst>
        </pc:spChg>
        <pc:spChg chg="add mod">
          <ac:chgData name="Christa Peoples" userId="91896e013949bc04" providerId="LiveId" clId="{A7B92360-4707-4C81-927A-951EEA8EF4DB}" dt="2023-10-23T19:18:26.379" v="10240" actId="14100"/>
          <ac:spMkLst>
            <pc:docMk/>
            <pc:sldMk cId="1530445203" sldId="299"/>
            <ac:spMk id="3" creationId="{29CF2484-6A48-C1EE-7332-861D54B87464}"/>
          </ac:spMkLst>
        </pc:spChg>
        <pc:spChg chg="del">
          <ac:chgData name="Christa Peoples" userId="91896e013949bc04" providerId="LiveId" clId="{A7B92360-4707-4C81-927A-951EEA8EF4DB}" dt="2023-10-23T18:19:02.170" v="9809" actId="700"/>
          <ac:spMkLst>
            <pc:docMk/>
            <pc:sldMk cId="1530445203" sldId="299"/>
            <ac:spMk id="4" creationId="{0EEF84C8-FBFC-2A6F-4DCE-B576C00B8A7E}"/>
          </ac:spMkLst>
        </pc:spChg>
        <pc:spChg chg="add del mod">
          <ac:chgData name="Christa Peoples" userId="91896e013949bc04" providerId="LiveId" clId="{A7B92360-4707-4C81-927A-951EEA8EF4DB}" dt="2023-10-23T19:18:39.582" v="10242" actId="1076"/>
          <ac:spMkLst>
            <pc:docMk/>
            <pc:sldMk cId="1530445203" sldId="299"/>
            <ac:spMk id="11" creationId="{A33364D4-8E04-3FE8-C9E3-B4C75FDF62D6}"/>
          </ac:spMkLst>
        </pc:spChg>
        <pc:spChg chg="add del">
          <ac:chgData name="Christa Peoples" userId="91896e013949bc04" providerId="LiveId" clId="{A7B92360-4707-4C81-927A-951EEA8EF4DB}" dt="2023-10-23T18:54:14.964" v="10198" actId="26606"/>
          <ac:spMkLst>
            <pc:docMk/>
            <pc:sldMk cId="1530445203" sldId="299"/>
            <ac:spMk id="20" creationId="{E009DD9B-5EE2-4C0D-8B2B-351C8C102205}"/>
          </ac:spMkLst>
        </pc:spChg>
        <pc:spChg chg="add del">
          <ac:chgData name="Christa Peoples" userId="91896e013949bc04" providerId="LiveId" clId="{A7B92360-4707-4C81-927A-951EEA8EF4DB}" dt="2023-10-23T18:54:48.286" v="10208" actId="26606"/>
          <ac:spMkLst>
            <pc:docMk/>
            <pc:sldMk cId="1530445203" sldId="299"/>
            <ac:spMk id="21" creationId="{9A548D01-86BC-4A04-9A19-23363A0A5FE2}"/>
          </ac:spMkLst>
        </pc:spChg>
        <pc:spChg chg="add del">
          <ac:chgData name="Christa Peoples" userId="91896e013949bc04" providerId="LiveId" clId="{A7B92360-4707-4C81-927A-951EEA8EF4DB}" dt="2023-10-23T18:54:14.964" v="10198" actId="26606"/>
          <ac:spMkLst>
            <pc:docMk/>
            <pc:sldMk cId="1530445203" sldId="299"/>
            <ac:spMk id="22" creationId="{E720DB99-7745-4E75-9D96-AAB6D55C531E}"/>
          </ac:spMkLst>
        </pc:spChg>
        <pc:spChg chg="add del">
          <ac:chgData name="Christa Peoples" userId="91896e013949bc04" providerId="LiveId" clId="{A7B92360-4707-4C81-927A-951EEA8EF4DB}" dt="2023-10-23T18:54:48.286" v="10208" actId="26606"/>
          <ac:spMkLst>
            <pc:docMk/>
            <pc:sldMk cId="1530445203" sldId="299"/>
            <ac:spMk id="23" creationId="{4D53C06F-02C4-42B7-AAB4-056E8ECC692C}"/>
          </ac:spMkLst>
        </pc:spChg>
        <pc:spChg chg="add del">
          <ac:chgData name="Christa Peoples" userId="91896e013949bc04" providerId="LiveId" clId="{A7B92360-4707-4C81-927A-951EEA8EF4DB}" dt="2023-10-23T18:54:14.964" v="10198" actId="26606"/>
          <ac:spMkLst>
            <pc:docMk/>
            <pc:sldMk cId="1530445203" sldId="299"/>
            <ac:spMk id="24" creationId="{D68803C4-E159-4360-B7BB-74205C8F782D}"/>
          </ac:spMkLst>
        </pc:spChg>
        <pc:spChg chg="add del">
          <ac:chgData name="Christa Peoples" userId="91896e013949bc04" providerId="LiveId" clId="{A7B92360-4707-4C81-927A-951EEA8EF4DB}" dt="2023-10-23T18:54:14.964" v="10198" actId="26606"/>
          <ac:spMkLst>
            <pc:docMk/>
            <pc:sldMk cId="1530445203" sldId="299"/>
            <ac:spMk id="26" creationId="{504B0465-3B07-49BF-BEA7-D81476246293}"/>
          </ac:spMkLst>
        </pc:spChg>
        <pc:spChg chg="add del">
          <ac:chgData name="Christa Peoples" userId="91896e013949bc04" providerId="LiveId" clId="{A7B92360-4707-4C81-927A-951EEA8EF4DB}" dt="2023-10-23T18:54:48.286" v="10208" actId="26606"/>
          <ac:spMkLst>
            <pc:docMk/>
            <pc:sldMk cId="1530445203" sldId="299"/>
            <ac:spMk id="27" creationId="{A33364D4-8E04-3FE8-C9E3-B4C75FDF62D6}"/>
          </ac:spMkLst>
        </pc:spChg>
        <pc:spChg chg="add del">
          <ac:chgData name="Christa Peoples" userId="91896e013949bc04" providerId="LiveId" clId="{A7B92360-4707-4C81-927A-951EEA8EF4DB}" dt="2023-10-23T18:54:14.964" v="10198" actId="26606"/>
          <ac:spMkLst>
            <pc:docMk/>
            <pc:sldMk cId="1530445203" sldId="299"/>
            <ac:spMk id="28" creationId="{49B7FFA5-14CB-4A4F-9BCC-CA3AA5D9D276}"/>
          </ac:spMkLst>
        </pc:spChg>
        <pc:spChg chg="add del">
          <ac:chgData name="Christa Peoples" userId="91896e013949bc04" providerId="LiveId" clId="{A7B92360-4707-4C81-927A-951EEA8EF4DB}" dt="2023-10-23T18:54:14.964" v="10198" actId="26606"/>
          <ac:spMkLst>
            <pc:docMk/>
            <pc:sldMk cId="1530445203" sldId="299"/>
            <ac:spMk id="30" creationId="{04E48745-7512-4EC2-9E20-9092D12150CA}"/>
          </ac:spMkLst>
        </pc:spChg>
        <pc:spChg chg="add del">
          <ac:chgData name="Christa Peoples" userId="91896e013949bc04" providerId="LiveId" clId="{A7B92360-4707-4C81-927A-951EEA8EF4DB}" dt="2023-10-23T18:54:27.072" v="10200" actId="26606"/>
          <ac:spMkLst>
            <pc:docMk/>
            <pc:sldMk cId="1530445203" sldId="299"/>
            <ac:spMk id="35" creationId="{CAC6F186-990E-4A9E-9C75-88580953E2D2}"/>
          </ac:spMkLst>
        </pc:spChg>
        <pc:spChg chg="add del">
          <ac:chgData name="Christa Peoples" userId="91896e013949bc04" providerId="LiveId" clId="{A7B92360-4707-4C81-927A-951EEA8EF4DB}" dt="2023-10-23T18:54:30.102" v="10202" actId="26606"/>
          <ac:spMkLst>
            <pc:docMk/>
            <pc:sldMk cId="1530445203" sldId="299"/>
            <ac:spMk id="38" creationId="{D8AFD15B-CF29-4306-884F-47675092F91F}"/>
          </ac:spMkLst>
        </pc:spChg>
        <pc:spChg chg="add del">
          <ac:chgData name="Christa Peoples" userId="91896e013949bc04" providerId="LiveId" clId="{A7B92360-4707-4C81-927A-951EEA8EF4DB}" dt="2023-10-23T18:54:30.102" v="10202" actId="26606"/>
          <ac:spMkLst>
            <pc:docMk/>
            <pc:sldMk cId="1530445203" sldId="299"/>
            <ac:spMk id="39" creationId="{7EC0D68F-F813-4414-800D-F8D4F0AB80BD}"/>
          </ac:spMkLst>
        </pc:spChg>
        <pc:spChg chg="add del">
          <ac:chgData name="Christa Peoples" userId="91896e013949bc04" providerId="LiveId" clId="{A7B92360-4707-4C81-927A-951EEA8EF4DB}" dt="2023-10-23T18:54:52.530" v="10210" actId="26606"/>
          <ac:spMkLst>
            <pc:docMk/>
            <pc:sldMk cId="1530445203" sldId="299"/>
            <ac:spMk id="41" creationId="{A33364D4-8E04-3FE8-C9E3-B4C75FDF62D6}"/>
          </ac:spMkLst>
        </pc:spChg>
        <pc:spChg chg="add del">
          <ac:chgData name="Christa Peoples" userId="91896e013949bc04" providerId="LiveId" clId="{A7B92360-4707-4C81-927A-951EEA8EF4DB}" dt="2023-10-23T18:54:55.425" v="10212" actId="26606"/>
          <ac:spMkLst>
            <pc:docMk/>
            <pc:sldMk cId="1530445203" sldId="299"/>
            <ac:spMk id="44" creationId="{D2F9B8D9-2A0F-48A2-AD9F-81D8C4970341}"/>
          </ac:spMkLst>
        </pc:spChg>
        <pc:spChg chg="add del">
          <ac:chgData name="Christa Peoples" userId="91896e013949bc04" providerId="LiveId" clId="{A7B92360-4707-4C81-927A-951EEA8EF4DB}" dt="2023-10-23T18:54:55.425" v="10212" actId="26606"/>
          <ac:spMkLst>
            <pc:docMk/>
            <pc:sldMk cId="1530445203" sldId="299"/>
            <ac:spMk id="45" creationId="{A33364D4-8E04-3FE8-C9E3-B4C75FDF62D6}"/>
          </ac:spMkLst>
        </pc:spChg>
        <pc:spChg chg="add del mod">
          <ac:chgData name="Christa Peoples" userId="91896e013949bc04" providerId="LiveId" clId="{A7B92360-4707-4C81-927A-951EEA8EF4DB}" dt="2023-10-23T18:55:34.206" v="10226" actId="26606"/>
          <ac:spMkLst>
            <pc:docMk/>
            <pc:sldMk cId="1530445203" sldId="299"/>
            <ac:spMk id="53" creationId="{A33364D4-8E04-3FE8-C9E3-B4C75FDF62D6}"/>
          </ac:spMkLst>
        </pc:spChg>
        <pc:grpChg chg="add del">
          <ac:chgData name="Christa Peoples" userId="91896e013949bc04" providerId="LiveId" clId="{A7B92360-4707-4C81-927A-951EEA8EF4DB}" dt="2023-10-23T18:54:14.964" v="10198" actId="26606"/>
          <ac:grpSpMkLst>
            <pc:docMk/>
            <pc:sldMk cId="1530445203" sldId="299"/>
            <ac:grpSpMk id="16" creationId="{EC78E3E1-BBBA-4058-AAEB-714F04B0257C}"/>
          </ac:grpSpMkLst>
        </pc:grpChg>
        <pc:grpChg chg="add del">
          <ac:chgData name="Christa Peoples" userId="91896e013949bc04" providerId="LiveId" clId="{A7B92360-4707-4C81-927A-951EEA8EF4DB}" dt="2023-10-23T18:54:48.286" v="10208" actId="26606"/>
          <ac:grpSpMkLst>
            <pc:docMk/>
            <pc:sldMk cId="1530445203" sldId="299"/>
            <ac:grpSpMk id="19" creationId="{EC78E3E1-BBBA-4058-AAEB-714F04B0257C}"/>
          </ac:grpSpMkLst>
        </pc:grpChg>
        <pc:grpChg chg="add del">
          <ac:chgData name="Christa Peoples" userId="91896e013949bc04" providerId="LiveId" clId="{A7B92360-4707-4C81-927A-951EEA8EF4DB}" dt="2023-10-23T18:54:48.286" v="10208" actId="26606"/>
          <ac:grpSpMkLst>
            <pc:docMk/>
            <pc:sldMk cId="1530445203" sldId="299"/>
            <ac:grpSpMk id="29" creationId="{F0B2D325-F52B-42D3-B95B-0B567E1B2174}"/>
          </ac:grpSpMkLst>
        </pc:grpChg>
        <pc:grpChg chg="add del">
          <ac:chgData name="Christa Peoples" userId="91896e013949bc04" providerId="LiveId" clId="{A7B92360-4707-4C81-927A-951EEA8EF4DB}" dt="2023-10-23T18:54:27.072" v="10200" actId="26606"/>
          <ac:grpSpMkLst>
            <pc:docMk/>
            <pc:sldMk cId="1530445203" sldId="299"/>
            <ac:grpSpMk id="32" creationId="{EC78E3E1-BBBA-4058-AAEB-714F04B0257C}"/>
          </ac:grpSpMkLst>
        </pc:grpChg>
        <pc:grpChg chg="add del">
          <ac:chgData name="Christa Peoples" userId="91896e013949bc04" providerId="LiveId" clId="{A7B92360-4707-4C81-927A-951EEA8EF4DB}" dt="2023-10-23T18:54:52.530" v="10210" actId="26606"/>
          <ac:grpSpMkLst>
            <pc:docMk/>
            <pc:sldMk cId="1530445203" sldId="299"/>
            <ac:grpSpMk id="33" creationId="{EC78E3E1-BBBA-4058-AAEB-714F04B0257C}"/>
          </ac:grpSpMkLst>
        </pc:grpChg>
        <pc:grpChg chg="add del">
          <ac:chgData name="Christa Peoples" userId="91896e013949bc04" providerId="LiveId" clId="{A7B92360-4707-4C81-927A-951EEA8EF4DB}" dt="2023-10-23T18:54:30.102" v="10202" actId="26606"/>
          <ac:grpSpMkLst>
            <pc:docMk/>
            <pc:sldMk cId="1530445203" sldId="299"/>
            <ac:grpSpMk id="37" creationId="{EC78E3E1-BBBA-4058-AAEB-714F04B0257C}"/>
          </ac:grpSpMkLst>
        </pc:grpChg>
        <pc:grpChg chg="add del">
          <ac:chgData name="Christa Peoples" userId="91896e013949bc04" providerId="LiveId" clId="{A7B92360-4707-4C81-927A-951EEA8EF4DB}" dt="2023-10-23T18:54:30.102" v="10202" actId="26606"/>
          <ac:grpSpMkLst>
            <pc:docMk/>
            <pc:sldMk cId="1530445203" sldId="299"/>
            <ac:grpSpMk id="40" creationId="{54CA915D-BDF0-41F8-B00E-FB186EFF7BD6}"/>
          </ac:grpSpMkLst>
        </pc:grpChg>
        <pc:grpChg chg="add del">
          <ac:chgData name="Christa Peoples" userId="91896e013949bc04" providerId="LiveId" clId="{A7B92360-4707-4C81-927A-951EEA8EF4DB}" dt="2023-10-23T18:54:55.425" v="10212" actId="26606"/>
          <ac:grpSpMkLst>
            <pc:docMk/>
            <pc:sldMk cId="1530445203" sldId="299"/>
            <ac:grpSpMk id="43" creationId="{EC78E3E1-BBBA-4058-AAEB-714F04B0257C}"/>
          </ac:grpSpMkLst>
        </pc:grpChg>
        <pc:grpChg chg="add del">
          <ac:chgData name="Christa Peoples" userId="91896e013949bc04" providerId="LiveId" clId="{A7B92360-4707-4C81-927A-951EEA8EF4DB}" dt="2023-10-23T18:54:55.425" v="10212" actId="26606"/>
          <ac:grpSpMkLst>
            <pc:docMk/>
            <pc:sldMk cId="1530445203" sldId="299"/>
            <ac:grpSpMk id="46" creationId="{0F7E20FF-7DA6-46B7-AB0E-E6CBFDD07292}"/>
          </ac:grpSpMkLst>
        </pc:grpChg>
        <pc:grpChg chg="add del">
          <ac:chgData name="Christa Peoples" userId="91896e013949bc04" providerId="LiveId" clId="{A7B92360-4707-4C81-927A-951EEA8EF4DB}" dt="2023-10-23T18:55:34.206" v="10226" actId="26606"/>
          <ac:grpSpMkLst>
            <pc:docMk/>
            <pc:sldMk cId="1530445203" sldId="299"/>
            <ac:grpSpMk id="50" creationId="{EC78E3E1-BBBA-4058-AAEB-714F04B0257C}"/>
          </ac:grpSpMkLst>
        </pc:grpChg>
        <pc:graphicFrameChg chg="add del mod modGraphic">
          <ac:chgData name="Christa Peoples" userId="91896e013949bc04" providerId="LiveId" clId="{A7B92360-4707-4C81-927A-951EEA8EF4DB}" dt="2023-10-23T18:20:41.307" v="9821" actId="21"/>
          <ac:graphicFrameMkLst>
            <pc:docMk/>
            <pc:sldMk cId="1530445203" sldId="299"/>
            <ac:graphicFrameMk id="5" creationId="{62177089-7195-A4FE-8A2E-E57380DEACEE}"/>
          </ac:graphicFrameMkLst>
        </pc:graphicFrameChg>
        <pc:graphicFrameChg chg="add del mod">
          <ac:chgData name="Christa Peoples" userId="91896e013949bc04" providerId="LiveId" clId="{A7B92360-4707-4C81-927A-951EEA8EF4DB}" dt="2023-10-23T18:20:05.741" v="9818"/>
          <ac:graphicFrameMkLst>
            <pc:docMk/>
            <pc:sldMk cId="1530445203" sldId="299"/>
            <ac:graphicFrameMk id="6" creationId="{1575F50F-A913-BEA4-C0E9-43167A9DABC7}"/>
          </ac:graphicFrameMkLst>
        </pc:graphicFrameChg>
        <pc:graphicFrameChg chg="add del mod modGraphic">
          <ac:chgData name="Christa Peoples" userId="91896e013949bc04" providerId="LiveId" clId="{A7B92360-4707-4C81-927A-951EEA8EF4DB}" dt="2023-10-23T18:53:30.013" v="10195" actId="21"/>
          <ac:graphicFrameMkLst>
            <pc:docMk/>
            <pc:sldMk cId="1530445203" sldId="299"/>
            <ac:graphicFrameMk id="12" creationId="{FAC795BB-F1B8-7374-F3E7-60F6F1671330}"/>
          </ac:graphicFrameMkLst>
        </pc:graphicFrameChg>
        <pc:graphicFrameChg chg="add del">
          <ac:chgData name="Christa Peoples" userId="91896e013949bc04" providerId="LiveId" clId="{A7B92360-4707-4C81-927A-951EEA8EF4DB}" dt="2023-10-23T18:54:37.185" v="10204" actId="26606"/>
          <ac:graphicFrameMkLst>
            <pc:docMk/>
            <pc:sldMk cId="1530445203" sldId="299"/>
            <ac:graphicFrameMk id="13" creationId="{57B6C395-D4AB-B713-6EAD-AF90AF3A73AF}"/>
          </ac:graphicFrameMkLst>
        </pc:graphicFrameChg>
        <pc:graphicFrameChg chg="add del">
          <ac:chgData name="Christa Peoples" userId="91896e013949bc04" providerId="LiveId" clId="{A7B92360-4707-4C81-927A-951EEA8EF4DB}" dt="2023-10-23T18:54:42.367" v="10206" actId="26606"/>
          <ac:graphicFrameMkLst>
            <pc:docMk/>
            <pc:sldMk cId="1530445203" sldId="299"/>
            <ac:graphicFrameMk id="15" creationId="{401A92D8-D6A7-595E-5725-FA14BC70FB89}"/>
          </ac:graphicFrameMkLst>
        </pc:graphicFrameChg>
        <pc:picChg chg="add del mod">
          <ac:chgData name="Christa Peoples" userId="91896e013949bc04" providerId="LiveId" clId="{A7B92360-4707-4C81-927A-951EEA8EF4DB}" dt="2023-10-23T18:22:25.463" v="9826" actId="21"/>
          <ac:picMkLst>
            <pc:docMk/>
            <pc:sldMk cId="1530445203" sldId="299"/>
            <ac:picMk id="8" creationId="{AA0B4B8F-11B8-2300-7866-9D44C0878988}"/>
          </ac:picMkLst>
        </pc:picChg>
        <pc:picChg chg="add mod">
          <ac:chgData name="Christa Peoples" userId="91896e013949bc04" providerId="LiveId" clId="{A7B92360-4707-4C81-927A-951EEA8EF4DB}" dt="2023-10-23T19:18:33.980" v="10241" actId="1076"/>
          <ac:picMkLst>
            <pc:docMk/>
            <pc:sldMk cId="1530445203" sldId="299"/>
            <ac:picMk id="10" creationId="{D5AED5C0-83F7-E418-4307-3B19F62863A0}"/>
          </ac:picMkLst>
        </pc:picChg>
      </pc:sldChg>
      <pc:sldChg chg="new del">
        <pc:chgData name="Christa Peoples" userId="91896e013949bc04" providerId="LiveId" clId="{A7B92360-4707-4C81-927A-951EEA8EF4DB}" dt="2023-10-23T23:54:39.577" v="13792" actId="2696"/>
        <pc:sldMkLst>
          <pc:docMk/>
          <pc:sldMk cId="3626976317" sldId="300"/>
        </pc:sldMkLst>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54380" y="1526540"/>
            <a:ext cx="8549640" cy="91441"/>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754380" y="4853799"/>
            <a:ext cx="8549640" cy="91441"/>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54380" y="1682750"/>
            <a:ext cx="8549640" cy="310896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958258" y="4654626"/>
            <a:ext cx="1005840" cy="103632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867537" y="1623186"/>
            <a:ext cx="8352663" cy="3440582"/>
          </a:xfrm>
        </p:spPr>
        <p:txBody>
          <a:bodyPr anchor="ctr">
            <a:noAutofit/>
          </a:bodyPr>
          <a:lstStyle>
            <a:lvl1pPr algn="l">
              <a:lnSpc>
                <a:spcPct val="80000"/>
              </a:lnSpc>
              <a:defRPr sz="704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82625" y="4974336"/>
            <a:ext cx="6510299" cy="1212494"/>
          </a:xfrm>
        </p:spPr>
        <p:txBody>
          <a:bodyPr>
            <a:normAutofit/>
          </a:bodyPr>
          <a:lstStyle>
            <a:lvl1pPr marL="0" indent="0" algn="l">
              <a:buNone/>
              <a:defRPr sz="1980" b="0">
                <a:solidFill>
                  <a:schemeClr val="tx1"/>
                </a:solidFill>
              </a:defRPr>
            </a:lvl1pPr>
            <a:lvl2pPr marL="502920" indent="0" algn="ctr">
              <a:buNone/>
              <a:defRPr sz="1980"/>
            </a:lvl2pPr>
            <a:lvl3pPr marL="1005840" indent="0" algn="ctr">
              <a:buNone/>
              <a:defRPr sz="1980"/>
            </a:lvl3pPr>
            <a:lvl4pPr marL="1508760" indent="0" algn="ctr">
              <a:buNone/>
              <a:defRPr sz="1980"/>
            </a:lvl4pPr>
            <a:lvl5pPr marL="2011680" indent="0" algn="ctr">
              <a:buNone/>
              <a:defRPr sz="1980"/>
            </a:lvl5pPr>
            <a:lvl6pPr marL="2514600" indent="0" algn="ctr">
              <a:buNone/>
              <a:defRPr sz="1980"/>
            </a:lvl6pPr>
            <a:lvl7pPr marL="3017520" indent="0" algn="ctr">
              <a:buNone/>
              <a:defRPr sz="1980"/>
            </a:lvl7pPr>
            <a:lvl8pPr marL="3520440" indent="0" algn="ctr">
              <a:buNone/>
              <a:defRPr sz="1980"/>
            </a:lvl8pPr>
            <a:lvl9pPr marL="4023360" indent="0" algn="ctr">
              <a:buNone/>
              <a:defRPr sz="19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10/31/2023</a:t>
            </a:fld>
            <a:endParaRPr lang="en-US"/>
          </a:p>
        </p:txBody>
      </p:sp>
      <p:sp>
        <p:nvSpPr>
          <p:cNvPr id="5" name="Footer Placeholder 4"/>
          <p:cNvSpPr>
            <a:spLocks noGrp="1"/>
          </p:cNvSpPr>
          <p:nvPr>
            <p:ph type="ftr" sz="quarter" idx="11"/>
          </p:nvPr>
        </p:nvSpPr>
        <p:spPr>
          <a:xfrm>
            <a:off x="894085" y="7109157"/>
            <a:ext cx="5220310" cy="413808"/>
          </a:xfrm>
        </p:spPr>
        <p:txBody>
          <a:bodyPr/>
          <a:lstStyle/>
          <a:p>
            <a:endParaRPr lang="en-US"/>
          </a:p>
        </p:txBody>
      </p:sp>
      <p:sp>
        <p:nvSpPr>
          <p:cNvPr id="6" name="Slide Number Placeholder 5"/>
          <p:cNvSpPr>
            <a:spLocks noGrp="1"/>
          </p:cNvSpPr>
          <p:nvPr>
            <p:ph type="sldNum" sz="quarter" idx="12"/>
          </p:nvPr>
        </p:nvSpPr>
        <p:spPr>
          <a:xfrm>
            <a:off x="7968709" y="4790821"/>
            <a:ext cx="984941" cy="725424"/>
          </a:xfrm>
        </p:spPr>
        <p:txBody>
          <a:bodyPr/>
          <a:lstStyle>
            <a:lvl1pPr>
              <a:defRPr sz="3080" b="1"/>
            </a:lvl1pPr>
          </a:lstStyle>
          <a:p>
            <a:fld id="{5CC2A8E6-A98A-4EBB-8F08-E4717BDE0DAA}" type="slidenum">
              <a:rPr lang="en-US" smtClean="0"/>
              <a:t>‹#›</a:t>
            </a:fld>
            <a:endParaRPr lang="en-US"/>
          </a:p>
        </p:txBody>
      </p:sp>
    </p:spTree>
    <p:extLst>
      <p:ext uri="{BB962C8B-B14F-4D97-AF65-F5344CB8AC3E}">
        <p14:creationId xmlns:p14="http://schemas.microsoft.com/office/powerpoint/2010/main" val="3929217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05082A-7C3C-4640-B7FE-7C53B0E7AE9F}" type="datetimeFigureOut">
              <a:rPr lang="en-US" smtClean="0"/>
              <a:t>10/31/2023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789570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604520"/>
            <a:ext cx="2105978" cy="639064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80110" y="604520"/>
            <a:ext cx="6192203" cy="6390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05082A-7C3C-4640-B7FE-7C53B0E7AE9F}" type="datetimeFigureOut">
              <a:rPr lang="en-US" smtClean="0"/>
              <a:t>10/31/2023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2787437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05082A-7C3C-4640-B7FE-7C53B0E7AE9F}" type="datetimeFigureOut">
              <a:rPr lang="en-US" smtClean="0"/>
              <a:t>10/31/2023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61691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5573721"/>
            <a:ext cx="10058400" cy="2198678"/>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787881" y="1388669"/>
            <a:ext cx="7656957" cy="3989832"/>
          </a:xfrm>
        </p:spPr>
        <p:txBody>
          <a:bodyPr anchor="ctr">
            <a:normAutofit/>
          </a:bodyPr>
          <a:lstStyle>
            <a:lvl1pPr>
              <a:lnSpc>
                <a:spcPct val="80000"/>
              </a:lnSpc>
              <a:defRPr sz="7040" b="0"/>
            </a:lvl1pPr>
          </a:lstStyle>
          <a:p>
            <a:r>
              <a:rPr lang="en-US"/>
              <a:t>Click to edit Master title style</a:t>
            </a:r>
            <a:endParaRPr lang="en-US" dirty="0"/>
          </a:p>
        </p:txBody>
      </p:sp>
      <p:sp>
        <p:nvSpPr>
          <p:cNvPr id="3" name="Text Placeholder 2"/>
          <p:cNvSpPr>
            <a:spLocks noGrp="1"/>
          </p:cNvSpPr>
          <p:nvPr>
            <p:ph type="body" idx="1"/>
          </p:nvPr>
        </p:nvSpPr>
        <p:spPr>
          <a:xfrm>
            <a:off x="1786763" y="5689397"/>
            <a:ext cx="7468362" cy="1209040"/>
          </a:xfrm>
        </p:spPr>
        <p:txBody>
          <a:bodyPr anchor="t">
            <a:normAutofit/>
          </a:bodyPr>
          <a:lstStyle>
            <a:lvl1pPr marL="0" indent="0">
              <a:buNone/>
              <a:defRPr sz="1980" b="0">
                <a:solidFill>
                  <a:schemeClr val="accent1">
                    <a:lumMod val="50000"/>
                  </a:schemeClr>
                </a:soli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089776" y="7109157"/>
            <a:ext cx="2181555" cy="413808"/>
          </a:xfrm>
        </p:spPr>
        <p:txBody>
          <a:bodyPr/>
          <a:lstStyle>
            <a:lvl1pPr>
              <a:defRPr>
                <a:solidFill>
                  <a:schemeClr val="accent1">
                    <a:lumMod val="50000"/>
                  </a:schemeClr>
                </a:solidFill>
              </a:defRPr>
            </a:lvl1pPr>
          </a:lstStyle>
          <a:p>
            <a:fld id="{BE05082A-7C3C-4640-B7FE-7C53B0E7AE9F}" type="datetimeFigureOut">
              <a:rPr lang="en-US" smtClean="0"/>
              <a:t>10/31/2023</a:t>
            </a:fld>
            <a:endParaRPr lang="en-US"/>
          </a:p>
        </p:txBody>
      </p:sp>
      <p:sp>
        <p:nvSpPr>
          <p:cNvPr id="5" name="Footer Placeholder 4"/>
          <p:cNvSpPr>
            <a:spLocks noGrp="1"/>
          </p:cNvSpPr>
          <p:nvPr>
            <p:ph type="ftr" sz="quarter" idx="11"/>
          </p:nvPr>
        </p:nvSpPr>
        <p:spPr>
          <a:xfrm>
            <a:off x="1799709" y="7109156"/>
            <a:ext cx="5220310" cy="413808"/>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97248" y="2754706"/>
            <a:ext cx="1005840" cy="103632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709995" y="2843088"/>
            <a:ext cx="980346" cy="816376"/>
          </a:xfrm>
        </p:spPr>
        <p:txBody>
          <a:bodyPr/>
          <a:lstStyle>
            <a:lvl1pPr>
              <a:defRPr sz="3080"/>
            </a:lvl1pPr>
          </a:lstStyle>
          <a:p>
            <a:fld id="{5CC2A8E6-A98A-4EBB-8F08-E4717BDE0DAA}" type="slidenum">
              <a:rPr lang="en-US" smtClean="0"/>
              <a:t>‹#›</a:t>
            </a:fld>
            <a:endParaRPr lang="en-US"/>
          </a:p>
        </p:txBody>
      </p:sp>
    </p:spTree>
    <p:extLst>
      <p:ext uri="{BB962C8B-B14F-4D97-AF65-F5344CB8AC3E}">
        <p14:creationId xmlns:p14="http://schemas.microsoft.com/office/powerpoint/2010/main" val="532037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54380" y="2487168"/>
            <a:ext cx="4023360" cy="4507992"/>
          </a:xfrm>
        </p:spPr>
        <p:txBody>
          <a:bodyPr/>
          <a:lstStyle>
            <a:lvl1pPr>
              <a:defRPr sz="2200"/>
            </a:lvl1pPr>
            <a:lvl2pPr>
              <a:defRPr sz="1980"/>
            </a:lvl2pPr>
            <a:lvl3pPr>
              <a:defRPr sz="1760"/>
            </a:lvl3pPr>
            <a:lvl4pPr>
              <a:defRPr sz="1760"/>
            </a:lvl4pPr>
            <a:lvl5pPr>
              <a:defRPr sz="1760"/>
            </a:lvl5pPr>
            <a:lvl6pPr>
              <a:defRPr sz="1760"/>
            </a:lvl6pPr>
            <a:lvl7pPr>
              <a:defRPr sz="1760"/>
            </a:lvl7pPr>
            <a:lvl8pPr>
              <a:defRPr sz="1760"/>
            </a:lvl8pPr>
            <a:lvl9pPr>
              <a:defRPr sz="17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271440" y="2487168"/>
            <a:ext cx="4023360" cy="4507992"/>
          </a:xfrm>
        </p:spPr>
        <p:txBody>
          <a:bodyPr/>
          <a:lstStyle>
            <a:lvl1pPr>
              <a:defRPr sz="2200"/>
            </a:lvl1pPr>
            <a:lvl2pPr>
              <a:defRPr sz="1980"/>
            </a:lvl2pPr>
            <a:lvl3pPr>
              <a:defRPr sz="1760"/>
            </a:lvl3pPr>
            <a:lvl4pPr>
              <a:defRPr sz="1760"/>
            </a:lvl4pPr>
            <a:lvl5pPr>
              <a:defRPr sz="1760"/>
            </a:lvl5pPr>
            <a:lvl6pPr>
              <a:defRPr sz="1760"/>
            </a:lvl6pPr>
            <a:lvl7pPr>
              <a:defRPr sz="1760"/>
            </a:lvl7pPr>
            <a:lvl8pPr>
              <a:defRPr sz="1760"/>
            </a:lvl8pPr>
            <a:lvl9pPr>
              <a:defRPr sz="17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05082A-7C3C-4640-B7FE-7C53B0E7AE9F}"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393196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754380" y="2321357"/>
            <a:ext cx="4023360" cy="725424"/>
          </a:xfrm>
        </p:spPr>
        <p:txBody>
          <a:bodyPr anchor="ctr">
            <a:normAutofit/>
          </a:bodyPr>
          <a:lstStyle>
            <a:lvl1pPr marL="0" indent="0">
              <a:buNone/>
              <a:defRPr sz="2200" b="1">
                <a:solidFill>
                  <a:schemeClr val="accent1">
                    <a:lumMod val="75000"/>
                  </a:schemeClr>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4" name="Content Placeholder 3"/>
          <p:cNvSpPr>
            <a:spLocks noGrp="1"/>
          </p:cNvSpPr>
          <p:nvPr>
            <p:ph sz="half" idx="2"/>
          </p:nvPr>
        </p:nvSpPr>
        <p:spPr>
          <a:xfrm>
            <a:off x="754380" y="3108960"/>
            <a:ext cx="4023360" cy="3730752"/>
          </a:xfrm>
        </p:spPr>
        <p:txBody>
          <a:bodyPr/>
          <a:lstStyle>
            <a:lvl1pPr>
              <a:defRPr sz="2200"/>
            </a:lvl1pPr>
            <a:lvl2pPr>
              <a:defRPr sz="1980"/>
            </a:lvl2pPr>
            <a:lvl3pPr>
              <a:defRPr sz="1760"/>
            </a:lvl3pPr>
            <a:lvl4pPr>
              <a:defRPr sz="1760"/>
            </a:lvl4pPr>
            <a:lvl5pPr>
              <a:defRPr sz="1760"/>
            </a:lvl5pPr>
            <a:lvl6pPr>
              <a:defRPr sz="1760"/>
            </a:lvl6pPr>
            <a:lvl7pPr>
              <a:defRPr sz="1760"/>
            </a:lvl7pPr>
            <a:lvl8pPr>
              <a:defRPr sz="1760"/>
            </a:lvl8pPr>
            <a:lvl9pPr>
              <a:defRPr sz="17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02872" y="2321357"/>
            <a:ext cx="4023360" cy="725424"/>
          </a:xfrm>
        </p:spPr>
        <p:txBody>
          <a:bodyPr anchor="ctr">
            <a:normAutofit/>
          </a:bodyPr>
          <a:lstStyle>
            <a:lvl1pPr marL="0" indent="0">
              <a:buNone/>
              <a:defRPr sz="2200" b="1">
                <a:solidFill>
                  <a:schemeClr val="accent1">
                    <a:lumMod val="75000"/>
                  </a:schemeClr>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5302872" y="3108960"/>
            <a:ext cx="4023360" cy="3730752"/>
          </a:xfrm>
        </p:spPr>
        <p:txBody>
          <a:bodyPr/>
          <a:lstStyle>
            <a:lvl1pPr>
              <a:defRPr sz="2200"/>
            </a:lvl1pPr>
            <a:lvl2pPr>
              <a:defRPr sz="1980"/>
            </a:lvl2pPr>
            <a:lvl3pPr>
              <a:defRPr sz="1760"/>
            </a:lvl3pPr>
            <a:lvl4pPr>
              <a:defRPr sz="1760"/>
            </a:lvl4pPr>
            <a:lvl5pPr>
              <a:defRPr sz="1760"/>
            </a:lvl5pPr>
            <a:lvl6pPr>
              <a:defRPr sz="1760"/>
            </a:lvl6pPr>
            <a:lvl7pPr>
              <a:defRPr sz="1760"/>
            </a:lvl7pPr>
            <a:lvl8pPr>
              <a:defRPr sz="1760"/>
            </a:lvl8pPr>
            <a:lvl9pPr>
              <a:defRPr sz="17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05082A-7C3C-4640-B7FE-7C53B0E7AE9F}" type="datetimeFigureOut">
              <a:rPr lang="en-US" smtClean="0"/>
              <a:t>10/31/2023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398985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BE05082A-7C3C-4640-B7FE-7C53B0E7AE9F}" type="datetimeFigureOut">
              <a:rPr lang="en-US" smtClean="0"/>
              <a:t>10/31/2023</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661645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05082A-7C3C-4640-B7FE-7C53B0E7AE9F}" type="datetimeFigureOut">
              <a:rPr lang="en-US" smtClean="0"/>
              <a:t>10/31/2023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292727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850587" y="2"/>
            <a:ext cx="3207813" cy="77723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053453" y="777240"/>
            <a:ext cx="2640330" cy="1969008"/>
          </a:xfrm>
        </p:spPr>
        <p:txBody>
          <a:bodyPr anchor="b">
            <a:normAutofit/>
          </a:bodyPr>
          <a:lstStyle>
            <a:lvl1pPr>
              <a:defRPr sz="3080" b="0"/>
            </a:lvl1pPr>
          </a:lstStyle>
          <a:p>
            <a:r>
              <a:rPr lang="en-US"/>
              <a:t>Click to edit Master title style</a:t>
            </a:r>
            <a:endParaRPr lang="en-US" dirty="0"/>
          </a:p>
        </p:txBody>
      </p:sp>
      <p:sp>
        <p:nvSpPr>
          <p:cNvPr id="3" name="Content Placeholder 2"/>
          <p:cNvSpPr>
            <a:spLocks noGrp="1"/>
          </p:cNvSpPr>
          <p:nvPr>
            <p:ph idx="1"/>
          </p:nvPr>
        </p:nvSpPr>
        <p:spPr>
          <a:xfrm>
            <a:off x="691515" y="777240"/>
            <a:ext cx="5537149" cy="5689397"/>
          </a:xfrm>
        </p:spPr>
        <p:txBody>
          <a:bodyPr/>
          <a:lstStyle>
            <a:lvl1pPr>
              <a:defRPr sz="2200"/>
            </a:lvl1pPr>
            <a:lvl2pPr>
              <a:defRPr sz="1980"/>
            </a:lvl2pPr>
            <a:lvl3pPr>
              <a:defRPr sz="1760"/>
            </a:lvl3pPr>
            <a:lvl4pPr>
              <a:defRPr sz="1760"/>
            </a:lvl4pPr>
            <a:lvl5pPr>
              <a:defRPr sz="1760"/>
            </a:lvl5pPr>
            <a:lvl6pPr>
              <a:defRPr sz="1760"/>
            </a:lvl6pPr>
            <a:lvl7pPr>
              <a:defRPr sz="1760"/>
            </a:lvl7pPr>
            <a:lvl8pPr>
              <a:defRPr sz="1760"/>
            </a:lvl8pPr>
            <a:lvl9pPr>
              <a:defRPr sz="17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53453" y="2746248"/>
            <a:ext cx="2640330" cy="3730752"/>
          </a:xfrm>
        </p:spPr>
        <p:txBody>
          <a:bodyPr>
            <a:normAutofit/>
          </a:bodyPr>
          <a:lstStyle>
            <a:lvl1pPr marL="0" indent="0">
              <a:lnSpc>
                <a:spcPct val="100000"/>
              </a:lnSpc>
              <a:spcBef>
                <a:spcPts val="1100"/>
              </a:spcBef>
              <a:buNone/>
              <a:defRPr sz="1485">
                <a:solidFill>
                  <a:schemeClr val="accent1">
                    <a:lumMod val="50000"/>
                  </a:schemeClr>
                </a:solidFill>
              </a:defRPr>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Click to edit Master text styles</a:t>
            </a:r>
          </a:p>
        </p:txBody>
      </p:sp>
      <p:grpSp>
        <p:nvGrpSpPr>
          <p:cNvPr id="12" name="Group 11"/>
          <p:cNvGrpSpPr/>
          <p:nvPr/>
        </p:nvGrpSpPr>
        <p:grpSpPr>
          <a:xfrm>
            <a:off x="9374931" y="7089292"/>
            <a:ext cx="432511" cy="445618"/>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BE05082A-7C3C-4640-B7FE-7C53B0E7AE9F}" type="datetimeFigureOut">
              <a:rPr lang="en-US" smtClean="0"/>
              <a:t>10/31/2023</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314380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850587" y="2"/>
            <a:ext cx="3207813" cy="77723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053453" y="777240"/>
            <a:ext cx="2640330" cy="1969008"/>
          </a:xfrm>
        </p:spPr>
        <p:txBody>
          <a:bodyPr anchor="b">
            <a:normAutofit/>
          </a:bodyPr>
          <a:lstStyle>
            <a:lvl1pPr>
              <a:defRPr sz="30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850586" cy="7772400"/>
          </a:xfrm>
          <a:solidFill>
            <a:schemeClr val="tx2">
              <a:lumMod val="20000"/>
              <a:lumOff val="80000"/>
            </a:schemeClr>
          </a:solidFill>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endParaRPr lang="en-US" dirty="0"/>
          </a:p>
        </p:txBody>
      </p:sp>
      <p:sp>
        <p:nvSpPr>
          <p:cNvPr id="4" name="Text Placeholder 3"/>
          <p:cNvSpPr>
            <a:spLocks noGrp="1"/>
          </p:cNvSpPr>
          <p:nvPr>
            <p:ph type="body" sz="half" idx="2"/>
          </p:nvPr>
        </p:nvSpPr>
        <p:spPr>
          <a:xfrm>
            <a:off x="7053453" y="2746248"/>
            <a:ext cx="2640330" cy="3730752"/>
          </a:xfrm>
        </p:spPr>
        <p:txBody>
          <a:bodyPr>
            <a:normAutofit/>
          </a:bodyPr>
          <a:lstStyle>
            <a:lvl1pPr marL="0" indent="0">
              <a:lnSpc>
                <a:spcPct val="100000"/>
              </a:lnSpc>
              <a:spcBef>
                <a:spcPts val="1100"/>
              </a:spcBef>
              <a:buNone/>
              <a:defRPr sz="1485">
                <a:solidFill>
                  <a:schemeClr val="accent1">
                    <a:lumMod val="50000"/>
                  </a:schemeClr>
                </a:solidFill>
              </a:defRPr>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Click to edit Master text styles</a:t>
            </a:r>
          </a:p>
        </p:txBody>
      </p:sp>
      <p:grpSp>
        <p:nvGrpSpPr>
          <p:cNvPr id="12" name="Group 11"/>
          <p:cNvGrpSpPr/>
          <p:nvPr/>
        </p:nvGrpSpPr>
        <p:grpSpPr>
          <a:xfrm>
            <a:off x="9374931" y="7089292"/>
            <a:ext cx="432511" cy="445618"/>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BE05082A-7C3C-4640-B7FE-7C53B0E7AE9F}" type="datetimeFigureOut">
              <a:rPr lang="en-US" smtClean="0"/>
              <a:t>10/31/2023</a:t>
            </a:fld>
            <a:endParaRPr lang="en-US"/>
          </a:p>
        </p:txBody>
      </p:sp>
      <p:sp>
        <p:nvSpPr>
          <p:cNvPr id="10" name="Slide Number Placeholder 9"/>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80102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9374931" y="7089292"/>
            <a:ext cx="432511" cy="445618"/>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754380" y="549250"/>
            <a:ext cx="8549640" cy="182392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54380" y="2404262"/>
            <a:ext cx="8549640" cy="45908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91605" y="7109157"/>
            <a:ext cx="2700680" cy="413808"/>
          </a:xfrm>
          <a:prstGeom prst="rect">
            <a:avLst/>
          </a:prstGeom>
        </p:spPr>
        <p:txBody>
          <a:bodyPr vert="horz" lIns="91440" tIns="45720" rIns="91440" bIns="45720" rtlCol="0" anchor="ctr"/>
          <a:lstStyle>
            <a:lvl1pPr algn="r">
              <a:defRPr sz="1100">
                <a:solidFill>
                  <a:schemeClr val="accent1">
                    <a:lumMod val="50000"/>
                  </a:schemeClr>
                </a:solidFill>
              </a:defRPr>
            </a:lvl1pPr>
          </a:lstStyle>
          <a:p>
            <a:fld id="{BE05082A-7C3C-4640-B7FE-7C53B0E7AE9F}" type="datetimeFigureOut">
              <a:rPr lang="en-US" smtClean="0"/>
              <a:t>10/31/2023</a:t>
            </a:fld>
            <a:endParaRPr lang="en-US"/>
          </a:p>
        </p:txBody>
      </p:sp>
      <p:sp>
        <p:nvSpPr>
          <p:cNvPr id="5" name="Footer Placeholder 4"/>
          <p:cNvSpPr>
            <a:spLocks noGrp="1"/>
          </p:cNvSpPr>
          <p:nvPr>
            <p:ph type="ftr" sz="quarter" idx="3"/>
          </p:nvPr>
        </p:nvSpPr>
        <p:spPr>
          <a:xfrm>
            <a:off x="754380" y="7109157"/>
            <a:ext cx="5220310" cy="413808"/>
          </a:xfrm>
          <a:prstGeom prst="rect">
            <a:avLst/>
          </a:prstGeom>
        </p:spPr>
        <p:txBody>
          <a:bodyPr vert="horz" lIns="91440" tIns="45720" rIns="91440" bIns="45720" rtlCol="0" anchor="ctr"/>
          <a:lstStyle>
            <a:lvl1pPr algn="l">
              <a:defRPr sz="11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9331681" y="7109157"/>
            <a:ext cx="528066" cy="413808"/>
          </a:xfrm>
          <a:prstGeom prst="rect">
            <a:avLst/>
          </a:prstGeom>
        </p:spPr>
        <p:txBody>
          <a:bodyPr vert="horz" lIns="91440" tIns="45720" rIns="91440" bIns="45720" rtlCol="0" anchor="ctr"/>
          <a:lstStyle>
            <a:lvl1pPr algn="ctr">
              <a:defRPr sz="1210" b="1" spc="-77" baseline="0">
                <a:solidFill>
                  <a:srgbClr val="FFFFFF"/>
                </a:solidFill>
                <a:latin typeface="+mn-lt"/>
              </a:defRPr>
            </a:lvl1pPr>
          </a:lstStyle>
          <a:p>
            <a:fld id="{5CC2A8E6-A98A-4EBB-8F08-E4717BDE0DAA}" type="slidenum">
              <a:rPr lang="en-US" smtClean="0"/>
              <a:t>‹#›</a:t>
            </a:fld>
            <a:endParaRPr lang="en-US"/>
          </a:p>
        </p:txBody>
      </p:sp>
    </p:spTree>
    <p:extLst>
      <p:ext uri="{BB962C8B-B14F-4D97-AF65-F5344CB8AC3E}">
        <p14:creationId xmlns:p14="http://schemas.microsoft.com/office/powerpoint/2010/main" val="931196403"/>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Lst>
  <p:txStyles>
    <p:titleStyle>
      <a:lvl1pPr algn="l" defTabSz="1005840" rtl="0" eaLnBrk="1" latinLnBrk="0" hangingPunct="1">
        <a:lnSpc>
          <a:spcPct val="90000"/>
        </a:lnSpc>
        <a:spcBef>
          <a:spcPct val="0"/>
        </a:spcBef>
        <a:buNone/>
        <a:defRPr sz="462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201168" indent="-201168" algn="l" defTabSz="1005840" rtl="0" eaLnBrk="1" latinLnBrk="0" hangingPunct="1">
        <a:lnSpc>
          <a:spcPct val="90000"/>
        </a:lnSpc>
        <a:spcBef>
          <a:spcPts val="1320"/>
        </a:spcBef>
        <a:buClr>
          <a:schemeClr val="accent1">
            <a:lumMod val="75000"/>
          </a:schemeClr>
        </a:buClr>
        <a:buSzPct val="85000"/>
        <a:buFont typeface="Wingdings" pitchFamily="2" charset="2"/>
        <a:buChar char="§"/>
        <a:defRPr sz="2200" kern="1200">
          <a:solidFill>
            <a:schemeClr val="tx1"/>
          </a:solidFill>
          <a:latin typeface="+mn-lt"/>
          <a:ea typeface="+mn-ea"/>
          <a:cs typeface="+mn-cs"/>
        </a:defRPr>
      </a:lvl1pPr>
      <a:lvl2pPr marL="502920" indent="-201168" algn="l" defTabSz="1005840" rtl="0" eaLnBrk="1" latinLnBrk="0" hangingPunct="1">
        <a:lnSpc>
          <a:spcPct val="90000"/>
        </a:lnSpc>
        <a:spcBef>
          <a:spcPts val="440"/>
        </a:spcBef>
        <a:spcAft>
          <a:spcPts val="220"/>
        </a:spcAft>
        <a:buClr>
          <a:schemeClr val="accent1">
            <a:lumMod val="75000"/>
          </a:schemeClr>
        </a:buClr>
        <a:buSzPct val="85000"/>
        <a:buFont typeface="Wingdings" pitchFamily="2" charset="2"/>
        <a:buChar char="§"/>
        <a:defRPr sz="1980" kern="1200">
          <a:solidFill>
            <a:schemeClr val="tx1"/>
          </a:solidFill>
          <a:latin typeface="+mn-lt"/>
          <a:ea typeface="+mn-ea"/>
          <a:cs typeface="+mn-cs"/>
        </a:defRPr>
      </a:lvl2pPr>
      <a:lvl3pPr marL="804672" indent="-201168" algn="l" defTabSz="1005840" rtl="0" eaLnBrk="1" latinLnBrk="0" hangingPunct="1">
        <a:lnSpc>
          <a:spcPct val="90000"/>
        </a:lnSpc>
        <a:spcBef>
          <a:spcPts val="440"/>
        </a:spcBef>
        <a:spcAft>
          <a:spcPts val="220"/>
        </a:spcAft>
        <a:buClr>
          <a:schemeClr val="accent1">
            <a:lumMod val="75000"/>
          </a:schemeClr>
        </a:buClr>
        <a:buSzPct val="85000"/>
        <a:buFont typeface="Wingdings" pitchFamily="2" charset="2"/>
        <a:buChar char="§"/>
        <a:defRPr sz="1760" kern="1200">
          <a:solidFill>
            <a:schemeClr val="tx1"/>
          </a:solidFill>
          <a:latin typeface="+mn-lt"/>
          <a:ea typeface="+mn-ea"/>
          <a:cs typeface="+mn-cs"/>
        </a:defRPr>
      </a:lvl3pPr>
      <a:lvl4pPr marL="1106424" indent="-201168" algn="l" defTabSz="1005840" rtl="0" eaLnBrk="1" latinLnBrk="0" hangingPunct="1">
        <a:lnSpc>
          <a:spcPct val="90000"/>
        </a:lnSpc>
        <a:spcBef>
          <a:spcPts val="440"/>
        </a:spcBef>
        <a:spcAft>
          <a:spcPts val="220"/>
        </a:spcAft>
        <a:buClr>
          <a:schemeClr val="accent1">
            <a:lumMod val="75000"/>
          </a:schemeClr>
        </a:buClr>
        <a:buSzPct val="85000"/>
        <a:buFont typeface="Wingdings" pitchFamily="2" charset="2"/>
        <a:buChar char="§"/>
        <a:defRPr sz="1760" kern="1200">
          <a:solidFill>
            <a:schemeClr val="tx1"/>
          </a:solidFill>
          <a:latin typeface="+mn-lt"/>
          <a:ea typeface="+mn-ea"/>
          <a:cs typeface="+mn-cs"/>
        </a:defRPr>
      </a:lvl4pPr>
      <a:lvl5pPr marL="1408176" indent="-201168" algn="l" defTabSz="1005840" rtl="0" eaLnBrk="1" latinLnBrk="0" hangingPunct="1">
        <a:lnSpc>
          <a:spcPct val="90000"/>
        </a:lnSpc>
        <a:spcBef>
          <a:spcPts val="440"/>
        </a:spcBef>
        <a:spcAft>
          <a:spcPts val="220"/>
        </a:spcAft>
        <a:buClr>
          <a:schemeClr val="accent1">
            <a:lumMod val="75000"/>
          </a:schemeClr>
        </a:buClr>
        <a:buSzPct val="85000"/>
        <a:buFont typeface="Wingdings" pitchFamily="2" charset="2"/>
        <a:buChar char="§"/>
        <a:defRPr sz="1760" kern="1200">
          <a:solidFill>
            <a:schemeClr val="tx1"/>
          </a:solidFill>
          <a:latin typeface="+mn-lt"/>
          <a:ea typeface="+mn-ea"/>
          <a:cs typeface="+mn-cs"/>
        </a:defRPr>
      </a:lvl5pPr>
      <a:lvl6pPr marL="1760000" indent="-251460" algn="l" defTabSz="1005840" rtl="0" eaLnBrk="1" latinLnBrk="0" hangingPunct="1">
        <a:lnSpc>
          <a:spcPct val="90000"/>
        </a:lnSpc>
        <a:spcBef>
          <a:spcPts val="440"/>
        </a:spcBef>
        <a:spcAft>
          <a:spcPts val="220"/>
        </a:spcAft>
        <a:buClr>
          <a:schemeClr val="accent1">
            <a:lumMod val="75000"/>
          </a:schemeClr>
        </a:buClr>
        <a:buSzPct val="85000"/>
        <a:buFont typeface="Wingdings" pitchFamily="2" charset="2"/>
        <a:buChar char="§"/>
        <a:defRPr sz="1760" kern="1200">
          <a:solidFill>
            <a:schemeClr val="tx1"/>
          </a:solidFill>
          <a:latin typeface="+mn-lt"/>
          <a:ea typeface="+mn-ea"/>
          <a:cs typeface="+mn-cs"/>
        </a:defRPr>
      </a:lvl6pPr>
      <a:lvl7pPr marL="2090000" indent="-251460" algn="l" defTabSz="1005840" rtl="0" eaLnBrk="1" latinLnBrk="0" hangingPunct="1">
        <a:lnSpc>
          <a:spcPct val="90000"/>
        </a:lnSpc>
        <a:spcBef>
          <a:spcPts val="440"/>
        </a:spcBef>
        <a:spcAft>
          <a:spcPts val="220"/>
        </a:spcAft>
        <a:buClr>
          <a:schemeClr val="accent1">
            <a:lumMod val="75000"/>
          </a:schemeClr>
        </a:buClr>
        <a:buSzPct val="85000"/>
        <a:buFont typeface="Wingdings" pitchFamily="2" charset="2"/>
        <a:buChar char="§"/>
        <a:defRPr sz="1760" kern="1200">
          <a:solidFill>
            <a:schemeClr val="tx1"/>
          </a:solidFill>
          <a:latin typeface="+mn-lt"/>
          <a:ea typeface="+mn-ea"/>
          <a:cs typeface="+mn-cs"/>
        </a:defRPr>
      </a:lvl7pPr>
      <a:lvl8pPr marL="2420000" indent="-251460" algn="l" defTabSz="1005840" rtl="0" eaLnBrk="1" latinLnBrk="0" hangingPunct="1">
        <a:lnSpc>
          <a:spcPct val="90000"/>
        </a:lnSpc>
        <a:spcBef>
          <a:spcPts val="440"/>
        </a:spcBef>
        <a:spcAft>
          <a:spcPts val="220"/>
        </a:spcAft>
        <a:buClr>
          <a:schemeClr val="accent1">
            <a:lumMod val="75000"/>
          </a:schemeClr>
        </a:buClr>
        <a:buSzPct val="85000"/>
        <a:buFont typeface="Wingdings" pitchFamily="2" charset="2"/>
        <a:buChar char="§"/>
        <a:defRPr sz="1760" kern="1200">
          <a:solidFill>
            <a:schemeClr val="tx1"/>
          </a:solidFill>
          <a:latin typeface="+mn-lt"/>
          <a:ea typeface="+mn-ea"/>
          <a:cs typeface="+mn-cs"/>
        </a:defRPr>
      </a:lvl8pPr>
      <a:lvl9pPr marL="2750000" indent="-251460" algn="l" defTabSz="1005840" rtl="0" eaLnBrk="1" latinLnBrk="0" hangingPunct="1">
        <a:lnSpc>
          <a:spcPct val="90000"/>
        </a:lnSpc>
        <a:spcBef>
          <a:spcPts val="440"/>
        </a:spcBef>
        <a:spcAft>
          <a:spcPts val="220"/>
        </a:spcAft>
        <a:buClr>
          <a:schemeClr val="accent1">
            <a:lumMod val="75000"/>
          </a:schemeClr>
        </a:buClr>
        <a:buSzPct val="85000"/>
        <a:buFont typeface="Wingdings" pitchFamily="2" charset="2"/>
        <a:buChar char="§"/>
        <a:defRPr sz="176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 Id="rId9" Type="http://schemas.openxmlformats.org/officeDocument/2006/relationships/hyperlink" Target="https://www.publicdomainpictures.net/view-image.php?image=126980&amp;picture=green-arrow"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B384DB2-5DBE-4000-BBD8-68F4A6F35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0055885" cy="7772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Rectangle 29">
            <a:extLst>
              <a:ext uri="{FF2B5EF4-FFF2-40B4-BE49-F238E27FC236}">
                <a16:creationId xmlns:a16="http://schemas.microsoft.com/office/drawing/2014/main" id="{F8497EEB-0DDE-4044-AAB7-899504057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5021"/>
            <a:ext cx="10058400" cy="350852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291D5588-0A43-44F8-8BF9-4BD0CB0731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52611" y="5914030"/>
            <a:ext cx="891746" cy="1225022"/>
            <a:chOff x="9685338" y="4460675"/>
            <a:chExt cx="1080904" cy="1080902"/>
          </a:xfrm>
        </p:grpSpPr>
        <p:sp>
          <p:nvSpPr>
            <p:cNvPr id="33" name="Oval 32">
              <a:extLst>
                <a:ext uri="{FF2B5EF4-FFF2-40B4-BE49-F238E27FC236}">
                  <a16:creationId xmlns:a16="http://schemas.microsoft.com/office/drawing/2014/main" id="{C96F04B2-EA02-4F51-91CB-9399DBE724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4" name="Oval 33">
              <a:extLst>
                <a:ext uri="{FF2B5EF4-FFF2-40B4-BE49-F238E27FC236}">
                  <a16:creationId xmlns:a16="http://schemas.microsoft.com/office/drawing/2014/main" id="{524F9A86-344F-4139-A831-9D8F3E0EE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511031" y="4310076"/>
            <a:ext cx="9036337" cy="1818698"/>
          </a:xfrm>
        </p:spPr>
        <p:txBody>
          <a:bodyPr anchor="b">
            <a:normAutofit/>
          </a:bodyPr>
          <a:lstStyle/>
          <a:p>
            <a:pPr algn="ctr"/>
            <a:r>
              <a:rPr lang="en-US" sz="4400">
                <a:latin typeface="Garamond" panose="02020404030301010803" pitchFamily="18" charset="0"/>
              </a:rPr>
              <a:t>Business Analytics Capstone </a:t>
            </a:r>
            <a:br>
              <a:rPr lang="en-US" sz="4400">
                <a:latin typeface="Garamond" panose="02020404030301010803" pitchFamily="18" charset="0"/>
              </a:rPr>
            </a:br>
            <a:r>
              <a:rPr lang="en-US" sz="4400">
                <a:latin typeface="Garamond" panose="02020404030301010803" pitchFamily="18" charset="0"/>
              </a:rPr>
              <a:t>Framework for Strategy</a:t>
            </a:r>
          </a:p>
        </p:txBody>
      </p:sp>
      <p:sp>
        <p:nvSpPr>
          <p:cNvPr id="3" name="Subtitle 2"/>
          <p:cNvSpPr>
            <a:spLocks noGrp="1"/>
          </p:cNvSpPr>
          <p:nvPr>
            <p:ph type="subTitle" idx="1"/>
          </p:nvPr>
        </p:nvSpPr>
        <p:spPr>
          <a:xfrm>
            <a:off x="1612075" y="6128774"/>
            <a:ext cx="6834251" cy="980381"/>
          </a:xfrm>
        </p:spPr>
        <p:txBody>
          <a:bodyPr>
            <a:normAutofit/>
          </a:bodyPr>
          <a:lstStyle/>
          <a:p>
            <a:pPr algn="ctr"/>
            <a:r>
              <a:rPr lang="en-US">
                <a:solidFill>
                  <a:srgbClr val="000000"/>
                </a:solidFill>
                <a:latin typeface="Garamond" panose="02020404030301010803" pitchFamily="18" charset="0"/>
              </a:rPr>
              <a:t>Presented by: Christa Peoples</a:t>
            </a:r>
          </a:p>
          <a:p>
            <a:pPr algn="ctr"/>
            <a:r>
              <a:rPr lang="en-US">
                <a:solidFill>
                  <a:srgbClr val="000000"/>
                </a:solidFill>
                <a:latin typeface="Garamond" panose="02020404030301010803" pitchFamily="18" charset="0"/>
              </a:rPr>
              <a:t>Updated October 16,2023</a:t>
            </a:r>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7035" y="2857667"/>
            <a:ext cx="8484329" cy="1039331"/>
          </a:xfrm>
          <a:prstGeom prst="rect">
            <a:avLst/>
          </a:prstGeom>
        </p:spPr>
      </p:pic>
    </p:spTree>
    <p:extLst>
      <p:ext uri="{BB962C8B-B14F-4D97-AF65-F5344CB8AC3E}">
        <p14:creationId xmlns:p14="http://schemas.microsoft.com/office/powerpoint/2010/main" val="1800245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Effects </a:t>
            </a:r>
            <a:br>
              <a:rPr lang="en-US" sz="3600" dirty="0">
                <a:latin typeface="Garamond" panose="02020404030301010803" pitchFamily="18" charset="0"/>
              </a:rPr>
            </a:br>
            <a:r>
              <a:rPr lang="en-US" sz="1800" i="1" dirty="0">
                <a:latin typeface="Garamond" panose="02020404030301010803" pitchFamily="18" charset="0"/>
              </a:rPr>
              <a:t>Application Exercise 3 – Designing a Deterministic Optimization Model</a:t>
            </a:r>
          </a:p>
        </p:txBody>
      </p:sp>
      <p:sp>
        <p:nvSpPr>
          <p:cNvPr id="4" name="Content Placeholder 3"/>
          <p:cNvSpPr>
            <a:spLocks noGrp="1"/>
          </p:cNvSpPr>
          <p:nvPr>
            <p:ph idx="1"/>
          </p:nvPr>
        </p:nvSpPr>
        <p:spPr>
          <a:xfrm>
            <a:off x="85724" y="1381746"/>
            <a:ext cx="9972675" cy="6224664"/>
          </a:xfrm>
        </p:spPr>
        <p:txBody>
          <a:bodyPr>
            <a:noAutofit/>
          </a:bodyPr>
          <a:lstStyle/>
          <a:p>
            <a:pPr marL="342900" indent="-342900">
              <a:lnSpc>
                <a:spcPct val="100000"/>
              </a:lnSpc>
              <a:spcBef>
                <a:spcPts val="0"/>
              </a:spcBef>
              <a:buFont typeface="+mj-lt"/>
              <a:buAutoNum type="arabicPeriod"/>
            </a:pPr>
            <a:r>
              <a:rPr lang="en-US" sz="1100" i="1" dirty="0">
                <a:solidFill>
                  <a:srgbClr val="7F7F7F"/>
                </a:solidFill>
              </a:rPr>
              <a:t>Optimization Model:</a:t>
            </a:r>
          </a:p>
          <a:p>
            <a:pPr lvl="1">
              <a:lnSpc>
                <a:spcPct val="100000"/>
              </a:lnSpc>
              <a:spcBef>
                <a:spcPts val="0"/>
              </a:spcBef>
            </a:pPr>
            <a:r>
              <a:rPr lang="en-US" sz="1100" i="1" dirty="0">
                <a:solidFill>
                  <a:srgbClr val="7F7F7F"/>
                </a:solidFill>
              </a:rPr>
              <a:t>Defining Decision Variables</a:t>
            </a:r>
          </a:p>
          <a:p>
            <a:pPr lvl="2">
              <a:lnSpc>
                <a:spcPct val="100000"/>
              </a:lnSpc>
              <a:spcBef>
                <a:spcPts val="0"/>
              </a:spcBef>
            </a:pPr>
            <a:r>
              <a:rPr lang="en-US" sz="1100" i="1" dirty="0">
                <a:solidFill>
                  <a:srgbClr val="7F7F7F"/>
                </a:solidFill>
              </a:rPr>
              <a:t>X1 represents the budgets allocation for “Hard skills/Internal “ program</a:t>
            </a:r>
          </a:p>
          <a:p>
            <a:pPr lvl="2">
              <a:lnSpc>
                <a:spcPct val="100000"/>
              </a:lnSpc>
              <a:spcBef>
                <a:spcPts val="0"/>
              </a:spcBef>
            </a:pPr>
            <a:r>
              <a:rPr lang="en-US" sz="1100" i="1" dirty="0">
                <a:solidFill>
                  <a:srgbClr val="7F7F7F"/>
                </a:solidFill>
              </a:rPr>
              <a:t>X2 represents the budget allocation for “Hard skills/External” program</a:t>
            </a:r>
          </a:p>
          <a:p>
            <a:pPr lvl="2">
              <a:lnSpc>
                <a:spcPct val="100000"/>
              </a:lnSpc>
              <a:spcBef>
                <a:spcPts val="0"/>
              </a:spcBef>
            </a:pPr>
            <a:r>
              <a:rPr lang="en-US" sz="1100" i="1" dirty="0">
                <a:solidFill>
                  <a:srgbClr val="7F7F7F"/>
                </a:solidFill>
              </a:rPr>
              <a:t>X3 represents the budget allocation for “Soft skills/ Internal” program</a:t>
            </a:r>
          </a:p>
          <a:p>
            <a:pPr lvl="2">
              <a:lnSpc>
                <a:spcPct val="100000"/>
              </a:lnSpc>
              <a:spcBef>
                <a:spcPts val="0"/>
              </a:spcBef>
            </a:pPr>
            <a:r>
              <a:rPr lang="en-US" sz="1100" i="1" dirty="0">
                <a:solidFill>
                  <a:srgbClr val="7F7F7F"/>
                </a:solidFill>
              </a:rPr>
              <a:t>X4 represents the budget allocation for “Soft skills/External” program</a:t>
            </a:r>
          </a:p>
          <a:p>
            <a:pPr lvl="2">
              <a:lnSpc>
                <a:spcPct val="100000"/>
              </a:lnSpc>
              <a:spcBef>
                <a:spcPts val="0"/>
              </a:spcBef>
            </a:pPr>
            <a:endParaRPr lang="en-US" sz="1100" i="1" dirty="0">
              <a:solidFill>
                <a:srgbClr val="7F7F7F"/>
              </a:solidFill>
            </a:endParaRPr>
          </a:p>
          <a:p>
            <a:pPr marL="342900" indent="-342900">
              <a:lnSpc>
                <a:spcPct val="100000"/>
              </a:lnSpc>
              <a:spcBef>
                <a:spcPts val="0"/>
              </a:spcBef>
              <a:buFont typeface="+mj-lt"/>
              <a:buAutoNum type="arabicPeriod"/>
            </a:pPr>
            <a:r>
              <a:rPr lang="en-US" sz="1100" i="1" dirty="0">
                <a:solidFill>
                  <a:srgbClr val="7F7F7F"/>
                </a:solidFill>
              </a:rPr>
              <a:t>Defining Objective Functions</a:t>
            </a:r>
          </a:p>
          <a:p>
            <a:pPr marL="644652" lvl="1" indent="-342900">
              <a:lnSpc>
                <a:spcPct val="100000"/>
              </a:lnSpc>
              <a:spcBef>
                <a:spcPts val="0"/>
              </a:spcBef>
              <a:buFont typeface="+mj-lt"/>
              <a:buAutoNum type="arabicPeriod"/>
            </a:pPr>
            <a:r>
              <a:rPr lang="en-US" sz="1100" i="1" dirty="0">
                <a:solidFill>
                  <a:srgbClr val="7F7F7F"/>
                </a:solidFill>
              </a:rPr>
              <a:t>Objective to maximize the total productivity return</a:t>
            </a:r>
          </a:p>
          <a:p>
            <a:pPr marL="946404" lvl="2" indent="-342900">
              <a:lnSpc>
                <a:spcPct val="100000"/>
              </a:lnSpc>
              <a:spcBef>
                <a:spcPts val="0"/>
              </a:spcBef>
              <a:buFont typeface="+mj-lt"/>
              <a:buAutoNum type="arabicPeriod"/>
            </a:pPr>
            <a:r>
              <a:rPr lang="en-US" sz="1100" i="1" dirty="0">
                <a:solidFill>
                  <a:srgbClr val="7F7F7F"/>
                </a:solidFill>
              </a:rPr>
              <a:t>Maximize Z = 0.2 * 0.7 * 2 + 0.6 * 3 + 0.4 * 4</a:t>
            </a:r>
          </a:p>
          <a:p>
            <a:pPr marL="342900" indent="-342900">
              <a:lnSpc>
                <a:spcPct val="100000"/>
              </a:lnSpc>
              <a:spcBef>
                <a:spcPts val="0"/>
              </a:spcBef>
              <a:buFont typeface="+mj-lt"/>
              <a:buAutoNum type="arabicPeriod"/>
            </a:pPr>
            <a:r>
              <a:rPr lang="en-US" sz="1100" i="1" dirty="0">
                <a:solidFill>
                  <a:srgbClr val="7F7F7F"/>
                </a:solidFill>
              </a:rPr>
              <a:t>Define Constraints</a:t>
            </a:r>
          </a:p>
          <a:p>
            <a:pPr marL="1133856" lvl="3" indent="-228600">
              <a:lnSpc>
                <a:spcPct val="100000"/>
              </a:lnSpc>
              <a:spcBef>
                <a:spcPts val="0"/>
              </a:spcBef>
              <a:buFont typeface="+mj-lt"/>
              <a:buAutoNum type="arabicPeriod"/>
            </a:pPr>
            <a:r>
              <a:rPr lang="en-US" sz="1100" i="1" dirty="0">
                <a:solidFill>
                  <a:srgbClr val="7F7F7F"/>
                </a:solidFill>
              </a:rPr>
              <a:t>Maximize z = (x1 * 02) + (x2 * 0.7) + (x3 * 0.6) + (x4 * 0.4)</a:t>
            </a:r>
          </a:p>
          <a:p>
            <a:pPr marL="1435608" lvl="4" indent="-228600">
              <a:lnSpc>
                <a:spcPct val="100000"/>
              </a:lnSpc>
              <a:spcBef>
                <a:spcPts val="0"/>
              </a:spcBef>
              <a:buFont typeface="+mj-lt"/>
              <a:buAutoNum type="arabicPeriod"/>
            </a:pPr>
            <a:r>
              <a:rPr lang="en-US" sz="1100" i="1" dirty="0">
                <a:solidFill>
                  <a:srgbClr val="7F7F7F"/>
                </a:solidFill>
              </a:rPr>
              <a:t>Subject to</a:t>
            </a:r>
          </a:p>
          <a:p>
            <a:pPr marL="1435608" lvl="4" indent="-228600">
              <a:lnSpc>
                <a:spcPct val="100000"/>
              </a:lnSpc>
              <a:spcBef>
                <a:spcPts val="0"/>
              </a:spcBef>
              <a:buFont typeface="+mj-lt"/>
              <a:buAutoNum type="arabicPeriod"/>
            </a:pPr>
            <a:r>
              <a:rPr lang="en-US" sz="1100" i="1" dirty="0">
                <a:solidFill>
                  <a:srgbClr val="7F7F7F"/>
                </a:solidFill>
              </a:rPr>
              <a:t>X1 + x2+ x3+x4 ≤$65000 (Budget Constraint)</a:t>
            </a:r>
          </a:p>
          <a:p>
            <a:pPr marL="1435608" lvl="4" indent="-228600">
              <a:lnSpc>
                <a:spcPct val="100000"/>
              </a:lnSpc>
              <a:spcBef>
                <a:spcPts val="0"/>
              </a:spcBef>
              <a:buFont typeface="+mj-lt"/>
              <a:buAutoNum type="arabicPeriod"/>
            </a:pPr>
            <a:r>
              <a:rPr lang="en-US" sz="1100" i="1" dirty="0">
                <a:solidFill>
                  <a:srgbClr val="7F7F7F"/>
                </a:solidFill>
              </a:rPr>
              <a:t>0.2 *1 + 0.7 * 2 ≥ $20000 (hard skills productivity)</a:t>
            </a:r>
          </a:p>
          <a:p>
            <a:pPr marL="1435608" lvl="4" indent="-228600">
              <a:lnSpc>
                <a:spcPct val="100000"/>
              </a:lnSpc>
              <a:spcBef>
                <a:spcPts val="0"/>
              </a:spcBef>
              <a:buFont typeface="+mj-lt"/>
              <a:buAutoNum type="arabicPeriod"/>
            </a:pPr>
            <a:r>
              <a:rPr lang="en-US" sz="1100" i="1" dirty="0">
                <a:solidFill>
                  <a:srgbClr val="7F7F7F"/>
                </a:solidFill>
              </a:rPr>
              <a:t>0.6 * 3 + 0.4 * 4 ≥ $12,000 (soft skills productivity)</a:t>
            </a:r>
          </a:p>
          <a:p>
            <a:pPr marL="1435608" lvl="4" indent="-228600">
              <a:lnSpc>
                <a:spcPct val="100000"/>
              </a:lnSpc>
              <a:spcBef>
                <a:spcPts val="0"/>
              </a:spcBef>
              <a:buFont typeface="+mj-lt"/>
              <a:buAutoNum type="arabicPeriod"/>
            </a:pPr>
            <a:r>
              <a:rPr lang="en-US" sz="1100" i="1" dirty="0">
                <a:solidFill>
                  <a:srgbClr val="7F7F7F"/>
                </a:solidFill>
              </a:rPr>
              <a:t>0.2 * 1 + 0.6 * 3 ≥ 0.6 * (0.7 * 2 + 0.4 * 4) (internal program constraint)</a:t>
            </a:r>
          </a:p>
          <a:p>
            <a:pPr marL="1435608" lvl="4" indent="-228600">
              <a:lnSpc>
                <a:spcPct val="100000"/>
              </a:lnSpc>
              <a:spcBef>
                <a:spcPts val="0"/>
              </a:spcBef>
              <a:buFont typeface="+mj-lt"/>
              <a:buAutoNum type="arabicPeriod"/>
            </a:pPr>
            <a:r>
              <a:rPr lang="en-US" sz="1100" i="1" dirty="0">
                <a:solidFill>
                  <a:srgbClr val="7F7F7F"/>
                </a:solidFill>
              </a:rPr>
              <a:t>X1,x2,x3 and x4 =  integer</a:t>
            </a:r>
          </a:p>
          <a:p>
            <a:pPr marL="1435608" lvl="4" indent="-228600">
              <a:lnSpc>
                <a:spcPct val="100000"/>
              </a:lnSpc>
              <a:spcBef>
                <a:spcPts val="0"/>
              </a:spcBef>
              <a:buFont typeface="+mj-lt"/>
              <a:buAutoNum type="arabicPeriod"/>
            </a:pPr>
            <a:r>
              <a:rPr lang="en-US" sz="1100" i="1" dirty="0">
                <a:solidFill>
                  <a:srgbClr val="7F7F7F"/>
                </a:solidFill>
              </a:rPr>
              <a:t>X1,x2,x3,4 ≥ 0</a:t>
            </a:r>
          </a:p>
          <a:p>
            <a:pPr marL="228600" indent="-228600">
              <a:lnSpc>
                <a:spcPct val="100000"/>
              </a:lnSpc>
              <a:spcBef>
                <a:spcPts val="0"/>
              </a:spcBef>
              <a:buFont typeface="+mj-lt"/>
              <a:buAutoNum type="arabicPeriod"/>
            </a:pPr>
            <a:r>
              <a:rPr lang="en-US" sz="1100" i="1" dirty="0">
                <a:solidFill>
                  <a:srgbClr val="7F7F7F"/>
                </a:solidFill>
              </a:rPr>
              <a:t>Utilized solver in excel to help with the allocation of the budget</a:t>
            </a:r>
          </a:p>
          <a:p>
            <a:pPr marL="228600" indent="-228600">
              <a:lnSpc>
                <a:spcPct val="100000"/>
              </a:lnSpc>
              <a:spcBef>
                <a:spcPts val="0"/>
              </a:spcBef>
              <a:buFont typeface="+mj-lt"/>
              <a:buAutoNum type="arabicPeriod"/>
            </a:pPr>
            <a:r>
              <a:rPr lang="en-US" sz="1100" i="1" dirty="0">
                <a:solidFill>
                  <a:srgbClr val="7F7F7F"/>
                </a:solidFill>
              </a:rPr>
              <a:t>Inputted the decision variables (X1,X2,X3,X4)</a:t>
            </a:r>
          </a:p>
          <a:p>
            <a:pPr marL="228600" indent="-228600">
              <a:lnSpc>
                <a:spcPct val="100000"/>
              </a:lnSpc>
              <a:spcBef>
                <a:spcPts val="0"/>
              </a:spcBef>
              <a:buFont typeface="+mj-lt"/>
              <a:buAutoNum type="arabicPeriod"/>
            </a:pPr>
            <a:r>
              <a:rPr lang="en-US" sz="1100" i="1" dirty="0">
                <a:solidFill>
                  <a:srgbClr val="7F7F7F"/>
                </a:solidFill>
              </a:rPr>
              <a:t>Defined the Objective function with the formula (x1 * 02) + (x2 * 0.7) + (x3 * 0.6) + (x4 * 0.4)</a:t>
            </a:r>
          </a:p>
          <a:p>
            <a:pPr marL="228600" indent="-228600">
              <a:lnSpc>
                <a:spcPct val="100000"/>
              </a:lnSpc>
              <a:spcBef>
                <a:spcPts val="0"/>
              </a:spcBef>
              <a:buFont typeface="+mj-lt"/>
              <a:buAutoNum type="arabicPeriod"/>
            </a:pPr>
            <a:r>
              <a:rPr lang="en-US" sz="1100" i="1" dirty="0">
                <a:solidFill>
                  <a:srgbClr val="7F7F7F"/>
                </a:solidFill>
              </a:rPr>
              <a:t>Inputted the constraint using the formulas</a:t>
            </a:r>
          </a:p>
          <a:p>
            <a:pPr marL="1435608" lvl="4" indent="-228600">
              <a:lnSpc>
                <a:spcPct val="100000"/>
              </a:lnSpc>
              <a:spcBef>
                <a:spcPts val="0"/>
              </a:spcBef>
              <a:buFont typeface="+mj-lt"/>
              <a:buAutoNum type="arabicPeriod"/>
            </a:pPr>
            <a:r>
              <a:rPr lang="en-US" sz="1100" i="1" dirty="0">
                <a:solidFill>
                  <a:srgbClr val="7F7F7F"/>
                </a:solidFill>
              </a:rPr>
              <a:t>X1 + x2+ x3+x4 ≤$65000 (Budget Constraint)</a:t>
            </a:r>
          </a:p>
          <a:p>
            <a:pPr marL="1435608" lvl="4" indent="-228600">
              <a:lnSpc>
                <a:spcPct val="100000"/>
              </a:lnSpc>
              <a:spcBef>
                <a:spcPts val="0"/>
              </a:spcBef>
              <a:buFont typeface="+mj-lt"/>
              <a:buAutoNum type="arabicPeriod"/>
            </a:pPr>
            <a:r>
              <a:rPr lang="en-US" sz="1100" i="1" dirty="0">
                <a:solidFill>
                  <a:srgbClr val="7F7F7F"/>
                </a:solidFill>
              </a:rPr>
              <a:t>0.2 *1 + 0.7 * 2 ≥ $20000 (hard skills productivity)</a:t>
            </a:r>
          </a:p>
          <a:p>
            <a:pPr marL="1435608" lvl="4" indent="-228600">
              <a:lnSpc>
                <a:spcPct val="100000"/>
              </a:lnSpc>
              <a:spcBef>
                <a:spcPts val="0"/>
              </a:spcBef>
              <a:buFont typeface="+mj-lt"/>
              <a:buAutoNum type="arabicPeriod"/>
            </a:pPr>
            <a:r>
              <a:rPr lang="en-US" sz="1100" i="1" dirty="0">
                <a:solidFill>
                  <a:srgbClr val="7F7F7F"/>
                </a:solidFill>
              </a:rPr>
              <a:t>0.6 * 3 + 0.4 * 4 ≥ $12,000 (soft skills productivity)</a:t>
            </a:r>
          </a:p>
          <a:p>
            <a:pPr marL="1435608" lvl="4" indent="-228600">
              <a:lnSpc>
                <a:spcPct val="100000"/>
              </a:lnSpc>
              <a:spcBef>
                <a:spcPts val="0"/>
              </a:spcBef>
              <a:buFont typeface="+mj-lt"/>
              <a:buAutoNum type="arabicPeriod"/>
            </a:pPr>
            <a:r>
              <a:rPr lang="en-US" sz="1100" i="1" dirty="0">
                <a:solidFill>
                  <a:srgbClr val="7F7F7F"/>
                </a:solidFill>
              </a:rPr>
              <a:t>0.2 * 1 + 0.6 * 3 ≥ 0.6 * (0.7 * 2 + 0.4 * 4) (internal program constraint)</a:t>
            </a:r>
          </a:p>
          <a:p>
            <a:pPr marL="530352" lvl="1" indent="-228600">
              <a:lnSpc>
                <a:spcPct val="100000"/>
              </a:lnSpc>
              <a:spcBef>
                <a:spcPts val="0"/>
              </a:spcBef>
              <a:buFont typeface="+mj-lt"/>
              <a:buAutoNum type="arabicPeriod"/>
            </a:pPr>
            <a:r>
              <a:rPr lang="en-US" sz="1100" i="1" dirty="0">
                <a:solidFill>
                  <a:srgbClr val="7F7F7F"/>
                </a:solidFill>
              </a:rPr>
              <a:t>Used Solver to maximize the objective function by changing the decision variables (x1,x2,x3,x4), with values corresponding to the constraints</a:t>
            </a:r>
          </a:p>
          <a:p>
            <a:pPr marL="530352" lvl="1" indent="-228600">
              <a:lnSpc>
                <a:spcPct val="100000"/>
              </a:lnSpc>
              <a:spcBef>
                <a:spcPts val="0"/>
              </a:spcBef>
              <a:buFont typeface="+mj-lt"/>
              <a:buAutoNum type="arabicPeriod"/>
            </a:pPr>
            <a:r>
              <a:rPr lang="en-US" sz="1100" i="1" dirty="0">
                <a:solidFill>
                  <a:srgbClr val="7F7F7F"/>
                </a:solidFill>
              </a:rPr>
              <a:t>Set the solver parameters, solved the optimization problem using solver with optimal values for the decision variables.</a:t>
            </a:r>
          </a:p>
          <a:p>
            <a:pPr marL="530352" lvl="1" indent="-228600">
              <a:lnSpc>
                <a:spcPct val="100000"/>
              </a:lnSpc>
              <a:spcBef>
                <a:spcPts val="0"/>
              </a:spcBef>
              <a:buFont typeface="+mj-lt"/>
              <a:buAutoNum type="arabicPeriod"/>
            </a:pPr>
            <a:endParaRPr lang="en-US" sz="960" i="1" dirty="0">
              <a:solidFill>
                <a:srgbClr val="7F7F7F"/>
              </a:solidFill>
              <a:latin typeface="Garamond" panose="02020404030301010803" pitchFamily="18" charset="0"/>
            </a:endParaRPr>
          </a:p>
          <a:p>
            <a:pPr marL="228600" indent="-228600">
              <a:lnSpc>
                <a:spcPct val="100000"/>
              </a:lnSpc>
              <a:spcBef>
                <a:spcPts val="0"/>
              </a:spcBef>
              <a:buFont typeface="+mj-lt"/>
              <a:buAutoNum type="arabicPeriod"/>
            </a:pPr>
            <a:endParaRPr lang="en-US" sz="960" i="1" dirty="0">
              <a:solidFill>
                <a:srgbClr val="7F7F7F"/>
              </a:solidFill>
              <a:latin typeface="Garamond" panose="02020404030301010803" pitchFamily="18" charset="0"/>
            </a:endParaRPr>
          </a:p>
          <a:p>
            <a:pPr marL="228600" indent="-228600">
              <a:lnSpc>
                <a:spcPct val="100000"/>
              </a:lnSpc>
              <a:spcBef>
                <a:spcPts val="0"/>
              </a:spcBef>
              <a:buFont typeface="+mj-lt"/>
              <a:buAutoNum type="arabicPeriod"/>
            </a:pPr>
            <a:endParaRPr lang="en-US" sz="960" i="1" dirty="0">
              <a:solidFill>
                <a:srgbClr val="7F7F7F"/>
              </a:solidFill>
              <a:latin typeface="Garamond" panose="02020404030301010803" pitchFamily="18" charset="0"/>
            </a:endParaRPr>
          </a:p>
          <a:p>
            <a:pPr marL="1435608" lvl="4" indent="-228600">
              <a:lnSpc>
                <a:spcPct val="100000"/>
              </a:lnSpc>
              <a:spcBef>
                <a:spcPts val="0"/>
              </a:spcBef>
              <a:buFont typeface="+mj-lt"/>
              <a:buAutoNum type="arabicPeriod"/>
            </a:pPr>
            <a:endParaRPr lang="en-US" sz="960" i="1" dirty="0">
              <a:solidFill>
                <a:srgbClr val="7F7F7F"/>
              </a:solidFill>
              <a:latin typeface="Garamond" panose="02020404030301010803" pitchFamily="18" charset="0"/>
            </a:endParaRPr>
          </a:p>
          <a:p>
            <a:pPr marL="1435608" lvl="4" indent="-228600">
              <a:lnSpc>
                <a:spcPct val="100000"/>
              </a:lnSpc>
              <a:spcBef>
                <a:spcPts val="0"/>
              </a:spcBef>
              <a:buFont typeface="+mj-lt"/>
              <a:buAutoNum type="arabicPeriod"/>
            </a:pPr>
            <a:endParaRPr lang="en-US" sz="960" i="1" dirty="0">
              <a:solidFill>
                <a:srgbClr val="7F7F7F"/>
              </a:solidFill>
              <a:latin typeface="Garamond" panose="02020404030301010803" pitchFamily="18" charset="0"/>
            </a:endParaRPr>
          </a:p>
          <a:p>
            <a:pPr marL="1435608" lvl="4" indent="-228600">
              <a:lnSpc>
                <a:spcPct val="100000"/>
              </a:lnSpc>
              <a:spcBef>
                <a:spcPts val="0"/>
              </a:spcBef>
              <a:buFont typeface="+mj-lt"/>
              <a:buAutoNum type="arabicPeriod"/>
            </a:pPr>
            <a:endParaRPr lang="en-US" sz="960" i="1" dirty="0">
              <a:solidFill>
                <a:srgbClr val="7F7F7F"/>
              </a:solidFill>
              <a:latin typeface="Garamond" panose="02020404030301010803" pitchFamily="18" charset="0"/>
            </a:endParaRPr>
          </a:p>
        </p:txBody>
      </p:sp>
    </p:spTree>
    <p:extLst>
      <p:ext uri="{BB962C8B-B14F-4D97-AF65-F5344CB8AC3E}">
        <p14:creationId xmlns:p14="http://schemas.microsoft.com/office/powerpoint/2010/main" val="1990060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DCC0DCE3-8753-43BB-86D2-6452D91E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688" y="1526538"/>
            <a:ext cx="8433968" cy="91441"/>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28BC7A6-65CA-4655-8641-7BDE9699B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688" y="4872988"/>
            <a:ext cx="8433968" cy="91441"/>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8755CF4-45A8-4971-A14E-D6DE02B4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688" y="1682749"/>
            <a:ext cx="8433968" cy="310896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421F62D5-850C-4310-A813-747E46433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60602" y="4611446"/>
            <a:ext cx="891746" cy="1225022"/>
            <a:chOff x="9685338" y="4460675"/>
            <a:chExt cx="1080904" cy="1080902"/>
          </a:xfrm>
        </p:grpSpPr>
        <p:sp>
          <p:nvSpPr>
            <p:cNvPr id="40" name="Oval 39">
              <a:extLst>
                <a:ext uri="{FF2B5EF4-FFF2-40B4-BE49-F238E27FC236}">
                  <a16:creationId xmlns:a16="http://schemas.microsoft.com/office/drawing/2014/main" id="{CAD4B505-4A68-456B-9AFD-344192BE94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1" name="Oval 40">
              <a:extLst>
                <a:ext uri="{FF2B5EF4-FFF2-40B4-BE49-F238E27FC236}">
                  <a16:creationId xmlns:a16="http://schemas.microsoft.com/office/drawing/2014/main" id="{A7F9A339-5395-403B-B163-DFDDD9E09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43" name="Rectangle 42">
            <a:extLst>
              <a:ext uri="{FF2B5EF4-FFF2-40B4-BE49-F238E27FC236}">
                <a16:creationId xmlns:a16="http://schemas.microsoft.com/office/drawing/2014/main" id="{472095BC-C06B-45BD-A206-0F75C6A4A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399" cy="77723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45" name="Rectangle 44">
            <a:extLst>
              <a:ext uri="{FF2B5EF4-FFF2-40B4-BE49-F238E27FC236}">
                <a16:creationId xmlns:a16="http://schemas.microsoft.com/office/drawing/2014/main" id="{93DBA412-8084-461A-9B2F-284ED45FA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1" y="0"/>
            <a:ext cx="10058149" cy="7772396"/>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5218894" y="2777640"/>
            <a:ext cx="4564432" cy="2508607"/>
          </a:xfrm>
        </p:spPr>
        <p:txBody>
          <a:bodyPr vert="horz" lIns="91440" tIns="45720" rIns="91440" bIns="45720" rtlCol="0" anchor="b">
            <a:normAutofit fontScale="90000"/>
          </a:bodyPr>
          <a:lstStyle/>
          <a:p>
            <a:pPr defTabSz="914400">
              <a:lnSpc>
                <a:spcPct val="80000"/>
              </a:lnSpc>
            </a:pPr>
            <a:r>
              <a:rPr lang="en-US" sz="3500" kern="1200" cap="all" baseline="0" dirty="0">
                <a:solidFill>
                  <a:schemeClr val="tx1"/>
                </a:solidFill>
                <a:latin typeface="+mn-lt"/>
                <a:ea typeface="+mj-ea"/>
                <a:cs typeface="+mj-cs"/>
              </a:rPr>
              <a:t>Effects </a:t>
            </a:r>
            <a:br>
              <a:rPr lang="en-US" sz="3500" kern="1200" cap="all" baseline="0" dirty="0">
                <a:solidFill>
                  <a:schemeClr val="tx1"/>
                </a:solidFill>
                <a:latin typeface="+mn-lt"/>
                <a:ea typeface="+mj-ea"/>
                <a:cs typeface="+mj-cs"/>
              </a:rPr>
            </a:br>
            <a:r>
              <a:rPr lang="en-US" sz="3500" i="1" kern="1200" cap="all" baseline="0" dirty="0">
                <a:solidFill>
                  <a:schemeClr val="tx1"/>
                </a:solidFill>
                <a:latin typeface="+mn-lt"/>
                <a:ea typeface="+mj-ea"/>
                <a:cs typeface="+mj-cs"/>
              </a:rPr>
              <a:t>Application Exercise 3 – Designing a Deterministic Optimization Model</a:t>
            </a:r>
          </a:p>
        </p:txBody>
      </p:sp>
      <p:sp>
        <p:nvSpPr>
          <p:cNvPr id="47" name="Freeform: Shape 46">
            <a:extLst>
              <a:ext uri="{FF2B5EF4-FFF2-40B4-BE49-F238E27FC236}">
                <a16:creationId xmlns:a16="http://schemas.microsoft.com/office/drawing/2014/main" id="{4D40AAF3-394B-453B-8AF1-B796F8F9F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7854" y="0"/>
            <a:ext cx="3696462" cy="2852354"/>
          </a:xfrm>
          <a:custGeom>
            <a:avLst/>
            <a:gdLst>
              <a:gd name="connsiteX0" fmla="*/ 273471 w 4480560"/>
              <a:gd name="connsiteY0" fmla="*/ 0 h 2516783"/>
              <a:gd name="connsiteX1" fmla="*/ 4207090 w 4480560"/>
              <a:gd name="connsiteY1" fmla="*/ 0 h 2516783"/>
              <a:gd name="connsiteX2" fmla="*/ 4218264 w 4480560"/>
              <a:gd name="connsiteY2" fmla="*/ 73216 h 2516783"/>
              <a:gd name="connsiteX3" fmla="*/ 4228529 w 4480560"/>
              <a:gd name="connsiteY3" fmla="*/ 276503 h 2516783"/>
              <a:gd name="connsiteX4" fmla="*/ 2240280 w 4480560"/>
              <a:gd name="connsiteY4" fmla="*/ 2264752 h 2516783"/>
              <a:gd name="connsiteX5" fmla="*/ 252032 w 4480560"/>
              <a:gd name="connsiteY5" fmla="*/ 276503 h 2516783"/>
              <a:gd name="connsiteX6" fmla="*/ 262297 w 4480560"/>
              <a:gd name="connsiteY6" fmla="*/ 73216 h 2516783"/>
              <a:gd name="connsiteX7" fmla="*/ 18808 w 4480560"/>
              <a:gd name="connsiteY7" fmla="*/ 0 h 2516783"/>
              <a:gd name="connsiteX8" fmla="*/ 216879 w 4480560"/>
              <a:gd name="connsiteY8" fmla="*/ 0 h 2516783"/>
              <a:gd name="connsiteX9" fmla="*/ 206579 w 4480560"/>
              <a:gd name="connsiteY9" fmla="*/ 67490 h 2516783"/>
              <a:gd name="connsiteX10" fmla="*/ 196025 w 4480560"/>
              <a:gd name="connsiteY10" fmla="*/ 276503 h 2516783"/>
              <a:gd name="connsiteX11" fmla="*/ 2240280 w 4480560"/>
              <a:gd name="connsiteY11" fmla="*/ 2320759 h 2516783"/>
              <a:gd name="connsiteX12" fmla="*/ 4284535 w 4480560"/>
              <a:gd name="connsiteY12" fmla="*/ 276503 h 2516783"/>
              <a:gd name="connsiteX13" fmla="*/ 4273981 w 4480560"/>
              <a:gd name="connsiteY13" fmla="*/ 67490 h 2516783"/>
              <a:gd name="connsiteX14" fmla="*/ 4263681 w 4480560"/>
              <a:gd name="connsiteY14" fmla="*/ 0 h 2516783"/>
              <a:gd name="connsiteX15" fmla="*/ 4461752 w 4480560"/>
              <a:gd name="connsiteY15" fmla="*/ 0 h 2516783"/>
              <a:gd name="connsiteX16" fmla="*/ 4468994 w 4480560"/>
              <a:gd name="connsiteY16" fmla="*/ 47447 h 2516783"/>
              <a:gd name="connsiteX17" fmla="*/ 4480560 w 4480560"/>
              <a:gd name="connsiteY17" fmla="*/ 276503 h 2516783"/>
              <a:gd name="connsiteX18" fmla="*/ 2240280 w 4480560"/>
              <a:gd name="connsiteY18" fmla="*/ 2516783 h 2516783"/>
              <a:gd name="connsiteX19" fmla="*/ 0 w 4480560"/>
              <a:gd name="connsiteY19" fmla="*/ 276503 h 2516783"/>
              <a:gd name="connsiteX20" fmla="*/ 11567 w 4480560"/>
              <a:gd name="connsiteY20" fmla="*/ 47447 h 2516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80560" h="2516783">
                <a:moveTo>
                  <a:pt x="273471" y="0"/>
                </a:moveTo>
                <a:lnTo>
                  <a:pt x="4207090" y="0"/>
                </a:lnTo>
                <a:lnTo>
                  <a:pt x="4218264" y="73216"/>
                </a:lnTo>
                <a:cubicBezTo>
                  <a:pt x="4225052" y="140055"/>
                  <a:pt x="4228529" y="207873"/>
                  <a:pt x="4228529" y="276503"/>
                </a:cubicBezTo>
                <a:cubicBezTo>
                  <a:pt x="4228529" y="1374583"/>
                  <a:pt x="3338359" y="2264752"/>
                  <a:pt x="2240280" y="2264752"/>
                </a:cubicBezTo>
                <a:cubicBezTo>
                  <a:pt x="1142201" y="2264752"/>
                  <a:pt x="252032" y="1374583"/>
                  <a:pt x="252032" y="276503"/>
                </a:cubicBezTo>
                <a:cubicBezTo>
                  <a:pt x="252032" y="207873"/>
                  <a:pt x="255509" y="140055"/>
                  <a:pt x="262297" y="73216"/>
                </a:cubicBezTo>
                <a:close/>
                <a:moveTo>
                  <a:pt x="18808" y="0"/>
                </a:moveTo>
                <a:lnTo>
                  <a:pt x="216879" y="0"/>
                </a:lnTo>
                <a:lnTo>
                  <a:pt x="206579" y="67490"/>
                </a:lnTo>
                <a:cubicBezTo>
                  <a:pt x="199600" y="136212"/>
                  <a:pt x="196025" y="205940"/>
                  <a:pt x="196025" y="276503"/>
                </a:cubicBezTo>
                <a:cubicBezTo>
                  <a:pt x="196025" y="1405514"/>
                  <a:pt x="1111269" y="2320759"/>
                  <a:pt x="2240280" y="2320759"/>
                </a:cubicBezTo>
                <a:cubicBezTo>
                  <a:pt x="3369291" y="2320759"/>
                  <a:pt x="4284535" y="1405514"/>
                  <a:pt x="4284535" y="276503"/>
                </a:cubicBezTo>
                <a:cubicBezTo>
                  <a:pt x="4284535" y="205940"/>
                  <a:pt x="4280960" y="136212"/>
                  <a:pt x="4273981" y="67490"/>
                </a:cubicBezTo>
                <a:lnTo>
                  <a:pt x="4263681" y="0"/>
                </a:lnTo>
                <a:lnTo>
                  <a:pt x="4461752" y="0"/>
                </a:lnTo>
                <a:lnTo>
                  <a:pt x="4468994" y="47447"/>
                </a:lnTo>
                <a:cubicBezTo>
                  <a:pt x="4476642" y="122759"/>
                  <a:pt x="4480560" y="199173"/>
                  <a:pt x="4480560" y="276503"/>
                </a:cubicBezTo>
                <a:cubicBezTo>
                  <a:pt x="4480560" y="1513776"/>
                  <a:pt x="3477553" y="2516783"/>
                  <a:pt x="2240280" y="2516783"/>
                </a:cubicBezTo>
                <a:cubicBezTo>
                  <a:pt x="1003008" y="2516783"/>
                  <a:pt x="0" y="1513776"/>
                  <a:pt x="0" y="276503"/>
                </a:cubicBezTo>
                <a:cubicBezTo>
                  <a:pt x="0" y="199173"/>
                  <a:pt x="3918" y="122759"/>
                  <a:pt x="11567" y="47447"/>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
        <p:nvSpPr>
          <p:cNvPr id="49" name="Freeform: Shape 48">
            <a:extLst>
              <a:ext uri="{FF2B5EF4-FFF2-40B4-BE49-F238E27FC236}">
                <a16:creationId xmlns:a16="http://schemas.microsoft.com/office/drawing/2014/main" id="{A4D0672D-43C7-420C-A186-48122D7CD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355"/>
            <a:ext cx="4686993" cy="7163045"/>
          </a:xfrm>
          <a:custGeom>
            <a:avLst/>
            <a:gdLst>
              <a:gd name="connsiteX0" fmla="*/ 0 w 5681204"/>
              <a:gd name="connsiteY0" fmla="*/ 5597835 h 6320333"/>
              <a:gd name="connsiteX1" fmla="*/ 39695 w 5681204"/>
              <a:gd name="connsiteY1" fmla="*/ 5641510 h 6320333"/>
              <a:gd name="connsiteX2" fmla="*/ 1034272 w 5681204"/>
              <a:gd name="connsiteY2" fmla="*/ 6312073 h 6320333"/>
              <a:gd name="connsiteX3" fmla="*/ 1056841 w 5681204"/>
              <a:gd name="connsiteY3" fmla="*/ 6320333 h 6320333"/>
              <a:gd name="connsiteX4" fmla="*/ 413612 w 5681204"/>
              <a:gd name="connsiteY4" fmla="*/ 6320333 h 6320333"/>
              <a:gd name="connsiteX5" fmla="*/ 300961 w 5681204"/>
              <a:gd name="connsiteY5" fmla="*/ 6249073 h 6320333"/>
              <a:gd name="connsiteX6" fmla="*/ 71042 w 5681204"/>
              <a:gd name="connsiteY6" fmla="*/ 6074983 h 6320333"/>
              <a:gd name="connsiteX7" fmla="*/ 0 w 5681204"/>
              <a:gd name="connsiteY7" fmla="*/ 6010415 h 6320333"/>
              <a:gd name="connsiteX8" fmla="*/ 2252205 w 5681204"/>
              <a:gd name="connsiteY8" fmla="*/ 385763 h 6320333"/>
              <a:gd name="connsiteX9" fmla="*/ 5295442 w 5681204"/>
              <a:gd name="connsiteY9" fmla="*/ 3429000 h 6320333"/>
              <a:gd name="connsiteX10" fmla="*/ 3436771 w 5681204"/>
              <a:gd name="connsiteY10" fmla="*/ 6233085 h 6320333"/>
              <a:gd name="connsiteX11" fmla="*/ 3198390 w 5681204"/>
              <a:gd name="connsiteY11" fmla="*/ 6320333 h 6320333"/>
              <a:gd name="connsiteX12" fmla="*/ 1306021 w 5681204"/>
              <a:gd name="connsiteY12" fmla="*/ 6320333 h 6320333"/>
              <a:gd name="connsiteX13" fmla="*/ 1067639 w 5681204"/>
              <a:gd name="connsiteY13" fmla="*/ 6233085 h 6320333"/>
              <a:gd name="connsiteX14" fmla="*/ 100311 w 5681204"/>
              <a:gd name="connsiteY14" fmla="*/ 5580893 h 6320333"/>
              <a:gd name="connsiteX15" fmla="*/ 0 w 5681204"/>
              <a:gd name="connsiteY15" fmla="*/ 5470524 h 6320333"/>
              <a:gd name="connsiteX16" fmla="*/ 0 w 5681204"/>
              <a:gd name="connsiteY16" fmla="*/ 1387476 h 6320333"/>
              <a:gd name="connsiteX17" fmla="*/ 100311 w 5681204"/>
              <a:gd name="connsiteY17" fmla="*/ 1277106 h 6320333"/>
              <a:gd name="connsiteX18" fmla="*/ 2252205 w 5681204"/>
              <a:gd name="connsiteY18" fmla="*/ 385763 h 6320333"/>
              <a:gd name="connsiteX19" fmla="*/ 2252205 w 5681204"/>
              <a:gd name="connsiteY19" fmla="*/ 0 h 6320333"/>
              <a:gd name="connsiteX20" fmla="*/ 5681204 w 5681204"/>
              <a:gd name="connsiteY20" fmla="*/ 3429000 h 6320333"/>
              <a:gd name="connsiteX21" fmla="*/ 4169391 w 5681204"/>
              <a:gd name="connsiteY21" fmla="*/ 6272380 h 6320333"/>
              <a:gd name="connsiteX22" fmla="*/ 4090458 w 5681204"/>
              <a:gd name="connsiteY22" fmla="*/ 6320333 h 6320333"/>
              <a:gd name="connsiteX23" fmla="*/ 3447569 w 5681204"/>
              <a:gd name="connsiteY23" fmla="*/ 6320333 h 6320333"/>
              <a:gd name="connsiteX24" fmla="*/ 3470138 w 5681204"/>
              <a:gd name="connsiteY24" fmla="*/ 6312073 h 6320333"/>
              <a:gd name="connsiteX25" fmla="*/ 5381167 w 5681204"/>
              <a:gd name="connsiteY25" fmla="*/ 3429000 h 6320333"/>
              <a:gd name="connsiteX26" fmla="*/ 2252205 w 5681204"/>
              <a:gd name="connsiteY26" fmla="*/ 300038 h 6320333"/>
              <a:gd name="connsiteX27" fmla="*/ 39695 w 5681204"/>
              <a:gd name="connsiteY27" fmla="*/ 1216490 h 6320333"/>
              <a:gd name="connsiteX28" fmla="*/ 0 w 5681204"/>
              <a:gd name="connsiteY28" fmla="*/ 1260165 h 6320333"/>
              <a:gd name="connsiteX29" fmla="*/ 0 w 5681204"/>
              <a:gd name="connsiteY29" fmla="*/ 847584 h 6320333"/>
              <a:gd name="connsiteX30" fmla="*/ 71042 w 5681204"/>
              <a:gd name="connsiteY30" fmla="*/ 783017 h 6320333"/>
              <a:gd name="connsiteX31" fmla="*/ 2252205 w 5681204"/>
              <a:gd name="connsiteY31" fmla="*/ 0 h 6320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681204" h="6320333">
                <a:moveTo>
                  <a:pt x="0" y="5597835"/>
                </a:moveTo>
                <a:lnTo>
                  <a:pt x="39695" y="5641510"/>
                </a:lnTo>
                <a:cubicBezTo>
                  <a:pt x="322810" y="5924626"/>
                  <a:pt x="659928" y="6153739"/>
                  <a:pt x="1034272" y="6312073"/>
                </a:cubicBezTo>
                <a:lnTo>
                  <a:pt x="1056841" y="6320333"/>
                </a:lnTo>
                <a:lnTo>
                  <a:pt x="413612" y="6320333"/>
                </a:lnTo>
                <a:lnTo>
                  <a:pt x="300961" y="6249073"/>
                </a:lnTo>
                <a:cubicBezTo>
                  <a:pt x="221838" y="6194223"/>
                  <a:pt x="145134" y="6136129"/>
                  <a:pt x="71042" y="6074983"/>
                </a:cubicBezTo>
                <a:lnTo>
                  <a:pt x="0" y="6010415"/>
                </a:lnTo>
                <a:close/>
                <a:moveTo>
                  <a:pt x="2252205" y="385763"/>
                </a:moveTo>
                <a:cubicBezTo>
                  <a:pt x="3932939" y="385763"/>
                  <a:pt x="5295442" y="1748266"/>
                  <a:pt x="5295442" y="3429000"/>
                </a:cubicBezTo>
                <a:cubicBezTo>
                  <a:pt x="5295442" y="4689551"/>
                  <a:pt x="4529034" y="5771096"/>
                  <a:pt x="3436771" y="6233085"/>
                </a:cubicBezTo>
                <a:lnTo>
                  <a:pt x="3198390" y="6320333"/>
                </a:lnTo>
                <a:lnTo>
                  <a:pt x="1306021" y="6320333"/>
                </a:lnTo>
                <a:lnTo>
                  <a:pt x="1067639" y="6233085"/>
                </a:lnTo>
                <a:cubicBezTo>
                  <a:pt x="703552" y="6079088"/>
                  <a:pt x="375670" y="5856252"/>
                  <a:pt x="100311" y="5580893"/>
                </a:cubicBezTo>
                <a:lnTo>
                  <a:pt x="0" y="5470524"/>
                </a:lnTo>
                <a:lnTo>
                  <a:pt x="0" y="1387476"/>
                </a:lnTo>
                <a:lnTo>
                  <a:pt x="100311" y="1277106"/>
                </a:lnTo>
                <a:cubicBezTo>
                  <a:pt x="651028" y="726388"/>
                  <a:pt x="1411838" y="385763"/>
                  <a:pt x="2252205" y="385763"/>
                </a:cubicBezTo>
                <a:close/>
                <a:moveTo>
                  <a:pt x="2252205" y="0"/>
                </a:moveTo>
                <a:cubicBezTo>
                  <a:pt x="4145989" y="0"/>
                  <a:pt x="5681204" y="1535215"/>
                  <a:pt x="5681204" y="3429000"/>
                </a:cubicBezTo>
                <a:cubicBezTo>
                  <a:pt x="5681204" y="4612615"/>
                  <a:pt x="5081511" y="5656164"/>
                  <a:pt x="4169391" y="6272380"/>
                </a:cubicBezTo>
                <a:lnTo>
                  <a:pt x="4090458" y="6320333"/>
                </a:lnTo>
                <a:lnTo>
                  <a:pt x="3447569" y="6320333"/>
                </a:lnTo>
                <a:lnTo>
                  <a:pt x="3470138" y="6312073"/>
                </a:lnTo>
                <a:cubicBezTo>
                  <a:pt x="4593170" y="5837070"/>
                  <a:pt x="5381167" y="4725058"/>
                  <a:pt x="5381167" y="3429000"/>
                </a:cubicBezTo>
                <a:cubicBezTo>
                  <a:pt x="5381167" y="1700922"/>
                  <a:pt x="3980282" y="300038"/>
                  <a:pt x="2252205" y="300038"/>
                </a:cubicBezTo>
                <a:cubicBezTo>
                  <a:pt x="1388166" y="300038"/>
                  <a:pt x="605925" y="650259"/>
                  <a:pt x="39695" y="1216490"/>
                </a:cubicBezTo>
                <a:lnTo>
                  <a:pt x="0" y="1260165"/>
                </a:lnTo>
                <a:lnTo>
                  <a:pt x="0" y="847584"/>
                </a:lnTo>
                <a:lnTo>
                  <a:pt x="71042" y="783017"/>
                </a:lnTo>
                <a:cubicBezTo>
                  <a:pt x="663776" y="293850"/>
                  <a:pt x="1423674" y="0"/>
                  <a:pt x="2252205"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38182" y="1087712"/>
            <a:ext cx="1655806" cy="202836"/>
          </a:xfrm>
          <a:prstGeom prst="rect">
            <a:avLst/>
          </a:prstGeom>
        </p:spPr>
      </p:pic>
      <p:pic>
        <p:nvPicPr>
          <p:cNvPr id="28" name="Picture 27" descr="A green arrow pointing to the right&#10;&#10;Description automatically generated">
            <a:extLst>
              <a:ext uri="{FF2B5EF4-FFF2-40B4-BE49-F238E27FC236}">
                <a16:creationId xmlns:a16="http://schemas.microsoft.com/office/drawing/2014/main" id="{CB92947E-508B-3860-4ECE-8A71339118A1}"/>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481656" y="2984813"/>
            <a:ext cx="2986035" cy="2986035"/>
          </a:xfrm>
          <a:prstGeom prst="rect">
            <a:avLst/>
          </a:prstGeom>
        </p:spPr>
      </p:pic>
    </p:spTree>
    <p:extLst>
      <p:ext uri="{BB962C8B-B14F-4D97-AF65-F5344CB8AC3E}">
        <p14:creationId xmlns:p14="http://schemas.microsoft.com/office/powerpoint/2010/main" val="266606284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creenshot of a computer screen&#10;&#10;Description automatically generated">
            <a:extLst>
              <a:ext uri="{FF2B5EF4-FFF2-40B4-BE49-F238E27FC236}">
                <a16:creationId xmlns:a16="http://schemas.microsoft.com/office/drawing/2014/main" id="{D5AED5C0-83F7-E418-4307-3B19F62863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651" y="4243441"/>
            <a:ext cx="8983329" cy="3410426"/>
          </a:xfrm>
          <a:prstGeom prst="rect">
            <a:avLst/>
          </a:prstGeom>
        </p:spPr>
      </p:pic>
      <p:sp>
        <p:nvSpPr>
          <p:cNvPr id="11" name="TextBox 10">
            <a:extLst>
              <a:ext uri="{FF2B5EF4-FFF2-40B4-BE49-F238E27FC236}">
                <a16:creationId xmlns:a16="http://schemas.microsoft.com/office/drawing/2014/main" id="{A33364D4-8E04-3FE8-C9E3-B4C75FDF62D6}"/>
              </a:ext>
            </a:extLst>
          </p:cNvPr>
          <p:cNvSpPr txBox="1"/>
          <p:nvPr/>
        </p:nvSpPr>
        <p:spPr>
          <a:xfrm>
            <a:off x="200651" y="1233459"/>
            <a:ext cx="9617117" cy="3139321"/>
          </a:xfrm>
          <a:prstGeom prst="rect">
            <a:avLst/>
          </a:prstGeom>
          <a:noFill/>
        </p:spPr>
        <p:txBody>
          <a:bodyPr wrap="square" rtlCol="0">
            <a:spAutoFit/>
          </a:bodyPr>
          <a:lstStyle/>
          <a:p>
            <a:pPr marL="342900" indent="-342900">
              <a:buFont typeface="+mj-lt"/>
              <a:buAutoNum type="arabicPeriod"/>
            </a:pPr>
            <a:r>
              <a:rPr lang="en-US" dirty="0"/>
              <a:t>Optimization Model Scenario:</a:t>
            </a:r>
          </a:p>
          <a:p>
            <a:pPr marL="800100" lvl="1" indent="-342900">
              <a:buFont typeface="+mj-lt"/>
              <a:buAutoNum type="arabicPeriod"/>
            </a:pPr>
            <a:r>
              <a:rPr lang="pl-PL" sz="1800" u="none" strike="noStrike" dirty="0">
                <a:effectLst/>
              </a:rPr>
              <a:t>1.Maximize z = (x1 * 02) + (x2 * 0.7) + (x3 * 0.6) + (x4 * 0.4</a:t>
            </a:r>
            <a:endParaRPr lang="pl-PL" sz="1800" b="1" i="1" u="none" strike="noStrike" dirty="0">
              <a:solidFill>
                <a:srgbClr val="7F7F7F"/>
              </a:solidFill>
              <a:effectLst/>
              <a:latin typeface="Times New Roman" panose="02020603050405020304" pitchFamily="18" charset="0"/>
            </a:endParaRPr>
          </a:p>
          <a:p>
            <a:pPr marL="342900" indent="-342900" algn="ctr">
              <a:buFont typeface="+mj-lt"/>
              <a:buAutoNum type="arabicPeriod"/>
            </a:pPr>
            <a:r>
              <a:rPr lang="en-US" dirty="0"/>
              <a:t>Subject to:</a:t>
            </a:r>
          </a:p>
          <a:p>
            <a:pPr marL="1257300" lvl="2" indent="-342900">
              <a:buFont typeface="+mj-lt"/>
              <a:buAutoNum type="arabicPeriod"/>
            </a:pPr>
            <a:r>
              <a:rPr lang="en-US" dirty="0"/>
              <a:t>X1 + x2 + x3 + x4 ≤ $65000                             (Budget Constraint)</a:t>
            </a:r>
          </a:p>
          <a:p>
            <a:pPr marL="1257300" lvl="2" indent="-342900">
              <a:buFont typeface="+mj-lt"/>
              <a:buAutoNum type="arabicPeriod"/>
            </a:pPr>
            <a:r>
              <a:rPr lang="en-US" sz="1800" b="0" i="0" u="none" strike="noStrike" kern="1200" dirty="0">
                <a:solidFill>
                  <a:srgbClr val="000000"/>
                </a:solidFill>
                <a:effectLst/>
                <a:latin typeface="Rockwell" panose="02060603020205020403" pitchFamily="18" charset="0"/>
              </a:rPr>
              <a:t>3.0.2 *1 + 0.7 * 2 ≥ $20000                               (hard skills productivity)</a:t>
            </a:r>
            <a:endParaRPr lang="en-US" dirty="0">
              <a:latin typeface="Arial" panose="020B0604020202020204" pitchFamily="34" charset="0"/>
            </a:endParaRPr>
          </a:p>
          <a:p>
            <a:pPr marL="1257300" lvl="2" indent="-342900">
              <a:buFont typeface="+mj-lt"/>
              <a:buAutoNum type="arabicPeriod"/>
            </a:pPr>
            <a:r>
              <a:rPr lang="en-US" sz="1800" b="0" i="0" u="none" strike="noStrike" kern="1200" dirty="0">
                <a:solidFill>
                  <a:srgbClr val="000000"/>
                </a:solidFill>
                <a:effectLst/>
                <a:latin typeface="Rockwell" panose="02060603020205020403" pitchFamily="18" charset="0"/>
              </a:rPr>
              <a:t>4.0.6 * 3 + 0.4 * 4 ≥ $12,000                             (soft skills productivity)</a:t>
            </a:r>
          </a:p>
          <a:p>
            <a:pPr marL="1257300" lvl="2" indent="-342900">
              <a:buFont typeface="+mj-lt"/>
              <a:buAutoNum type="arabicPeriod"/>
            </a:pPr>
            <a:r>
              <a:rPr lang="pt-BR" sz="1800" u="none" strike="noStrike" dirty="0">
                <a:effectLst/>
              </a:rPr>
              <a:t>5.0.2 * 1 + 0.6 * 3 ≥ 0.6 * (0.7 * 2 + 0.4 * 4)  (internal program constraint)</a:t>
            </a:r>
          </a:p>
          <a:p>
            <a:pPr marL="1257300" lvl="2" indent="-342900">
              <a:buFont typeface="+mj-lt"/>
              <a:buAutoNum type="arabicPeriod"/>
            </a:pPr>
            <a:r>
              <a:rPr lang="pt-BR" sz="1800" u="none" strike="noStrike" dirty="0">
                <a:effectLst/>
                <a:latin typeface="Rockwell" panose="02060603020205020403" pitchFamily="18" charset="0"/>
              </a:rPr>
              <a:t>X1,X2,X3, &amp; X4 are all integers and </a:t>
            </a:r>
            <a:r>
              <a:rPr lang="pt-BR" dirty="0">
                <a:latin typeface="Rockwell" panose="02060603020205020403" pitchFamily="18" charset="0"/>
              </a:rPr>
              <a:t>≥ 0.</a:t>
            </a:r>
            <a:endParaRPr lang="pt-BR" sz="1800" u="none" strike="noStrike" dirty="0">
              <a:effectLst/>
              <a:latin typeface="Rockwell" panose="02060603020205020403" pitchFamily="18" charset="0"/>
            </a:endParaRPr>
          </a:p>
          <a:p>
            <a:pPr marL="1257300" lvl="2" indent="-342900">
              <a:buFont typeface="+mj-lt"/>
              <a:buAutoNum type="arabicPeriod"/>
            </a:pPr>
            <a:endParaRPr lang="en-US" sz="1800" b="0" i="0" u="none" strike="noStrike" dirty="0">
              <a:effectLst/>
              <a:latin typeface="Arial" panose="020B0604020202020204" pitchFamily="34" charset="0"/>
            </a:endParaRPr>
          </a:p>
          <a:p>
            <a:pPr marL="1257300" lvl="2" indent="-342900">
              <a:buFont typeface="+mj-lt"/>
              <a:buAutoNum type="arabicPeriod"/>
            </a:pPr>
            <a:endParaRPr lang="en-US" dirty="0"/>
          </a:p>
          <a:p>
            <a:pPr marL="1257300" lvl="2" indent="-342900">
              <a:buFont typeface="+mj-lt"/>
              <a:buAutoNum type="arabicPeriod"/>
            </a:pPr>
            <a:endParaRPr lang="en-US" dirty="0"/>
          </a:p>
        </p:txBody>
      </p:sp>
      <p:sp>
        <p:nvSpPr>
          <p:cNvPr id="3" name="TextBox 2">
            <a:extLst>
              <a:ext uri="{FF2B5EF4-FFF2-40B4-BE49-F238E27FC236}">
                <a16:creationId xmlns:a16="http://schemas.microsoft.com/office/drawing/2014/main" id="{29CF2484-6A48-C1EE-7332-861D54B87464}"/>
              </a:ext>
            </a:extLst>
          </p:cNvPr>
          <p:cNvSpPr txBox="1"/>
          <p:nvPr/>
        </p:nvSpPr>
        <p:spPr>
          <a:xfrm>
            <a:off x="418627" y="118533"/>
            <a:ext cx="9639773" cy="923330"/>
          </a:xfrm>
          <a:prstGeom prst="rect">
            <a:avLst/>
          </a:prstGeom>
          <a:noFill/>
        </p:spPr>
        <p:txBody>
          <a:bodyPr wrap="square" rtlCol="0">
            <a:spAutoFit/>
          </a:bodyPr>
          <a:lstStyle/>
          <a:p>
            <a:r>
              <a:rPr lang="en-US" sz="3600" dirty="0">
                <a:latin typeface="Garamond" panose="02020404030301010803" pitchFamily="18" charset="0"/>
              </a:rPr>
              <a:t>Effects </a:t>
            </a:r>
            <a:br>
              <a:rPr lang="en-US" sz="3600" dirty="0">
                <a:latin typeface="Garamond" panose="02020404030301010803" pitchFamily="18" charset="0"/>
              </a:rPr>
            </a:br>
            <a:r>
              <a:rPr lang="en-US" sz="1800" i="1" dirty="0">
                <a:latin typeface="Garamond" panose="02020404030301010803" pitchFamily="18" charset="0"/>
              </a:rPr>
              <a:t>Application Exercise 3 – Designing a Deterministic Optimization Model</a:t>
            </a:r>
            <a:endParaRPr lang="en-US" dirty="0"/>
          </a:p>
        </p:txBody>
      </p:sp>
    </p:spTree>
    <p:extLst>
      <p:ext uri="{BB962C8B-B14F-4D97-AF65-F5344CB8AC3E}">
        <p14:creationId xmlns:p14="http://schemas.microsoft.com/office/powerpoint/2010/main" val="1530445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Measurement</a:t>
            </a:r>
            <a:br>
              <a:rPr lang="en-US" sz="3600" dirty="0">
                <a:latin typeface="Garamond" panose="02020404030301010803" pitchFamily="18" charset="0"/>
              </a:rPr>
            </a:br>
            <a:r>
              <a:rPr lang="en-US" sz="1800" dirty="0">
                <a:latin typeface="Garamond" panose="02020404030301010803" pitchFamily="18" charset="0"/>
              </a:rPr>
              <a:t>Describe the anticipated effects of your strategy and how you will measure them</a:t>
            </a:r>
          </a:p>
        </p:txBody>
      </p:sp>
      <p:sp>
        <p:nvSpPr>
          <p:cNvPr id="4" name="Content Placeholder 3"/>
          <p:cNvSpPr>
            <a:spLocks noGrp="1"/>
          </p:cNvSpPr>
          <p:nvPr>
            <p:ph idx="1"/>
          </p:nvPr>
        </p:nvSpPr>
        <p:spPr>
          <a:xfrm>
            <a:off x="0" y="1256145"/>
            <a:ext cx="10058400" cy="5781964"/>
          </a:xfrm>
        </p:spPr>
        <p:txBody>
          <a:bodyPr>
            <a:noAutofit/>
          </a:bodyPr>
          <a:lstStyle/>
          <a:p>
            <a:pPr marL="342900" indent="-342900">
              <a:lnSpc>
                <a:spcPct val="100000"/>
              </a:lnSpc>
              <a:spcBef>
                <a:spcPts val="0"/>
              </a:spcBef>
              <a:buFont typeface="+mj-lt"/>
              <a:buAutoNum type="arabicParenR"/>
            </a:pPr>
            <a:r>
              <a:rPr lang="en-US" sz="1400" i="1" dirty="0">
                <a:solidFill>
                  <a:srgbClr val="7F7F7F"/>
                </a:solidFill>
              </a:rPr>
              <a:t>Customers:</a:t>
            </a:r>
          </a:p>
          <a:p>
            <a:pPr marL="644652" lvl="1" indent="-342900">
              <a:lnSpc>
                <a:spcPct val="100000"/>
              </a:lnSpc>
              <a:spcBef>
                <a:spcPts val="0"/>
              </a:spcBef>
              <a:buFont typeface="+mj-lt"/>
              <a:buAutoNum type="arabicParenR"/>
            </a:pPr>
            <a:r>
              <a:rPr lang="en-US" sz="1180" i="1" dirty="0">
                <a:solidFill>
                  <a:srgbClr val="7F7F7F"/>
                </a:solidFill>
              </a:rPr>
              <a:t>Ad engagement metrics: analyze user behavior metrics before and after strategy implementation to assess engagement.</a:t>
            </a:r>
          </a:p>
          <a:p>
            <a:pPr marL="644652" lvl="1" indent="-342900">
              <a:lnSpc>
                <a:spcPct val="100000"/>
              </a:lnSpc>
              <a:spcBef>
                <a:spcPts val="0"/>
              </a:spcBef>
              <a:buFont typeface="+mj-lt"/>
              <a:buAutoNum type="arabicParenR"/>
            </a:pPr>
            <a:r>
              <a:rPr lang="en-US" sz="1180" i="1" dirty="0">
                <a:solidFill>
                  <a:srgbClr val="7F7F7F"/>
                </a:solidFill>
              </a:rPr>
              <a:t>Net Promoter Score: Assess NPS scores to evaluate customers’ loyalty and willingness to promote/recommend the company’s products/services.</a:t>
            </a:r>
          </a:p>
          <a:p>
            <a:pPr marL="644652" lvl="1" indent="-342900">
              <a:lnSpc>
                <a:spcPct val="100000"/>
              </a:lnSpc>
              <a:spcBef>
                <a:spcPts val="0"/>
              </a:spcBef>
              <a:buFont typeface="+mj-lt"/>
              <a:buAutoNum type="arabicParenR"/>
            </a:pPr>
            <a:r>
              <a:rPr lang="en-US" sz="1180" i="1" dirty="0">
                <a:solidFill>
                  <a:srgbClr val="7F7F7F"/>
                </a:solidFill>
              </a:rPr>
              <a:t>User churn analysis: monitor user churn rates and analyze the correlation between ad relevance and user experience to identify any areas of improvements.</a:t>
            </a:r>
          </a:p>
          <a:p>
            <a:pPr marL="342900" indent="-342900">
              <a:lnSpc>
                <a:spcPct val="100000"/>
              </a:lnSpc>
              <a:spcBef>
                <a:spcPts val="0"/>
              </a:spcBef>
              <a:buAutoNum type="arabicParenR" startAt="2"/>
            </a:pPr>
            <a:r>
              <a:rPr lang="en-US" sz="1400" i="1" dirty="0">
                <a:solidFill>
                  <a:srgbClr val="7F7F7F"/>
                </a:solidFill>
              </a:rPr>
              <a:t>Revenue:</a:t>
            </a:r>
          </a:p>
          <a:p>
            <a:pPr marL="644652" lvl="1" indent="-342900">
              <a:lnSpc>
                <a:spcPct val="100000"/>
              </a:lnSpc>
              <a:spcBef>
                <a:spcPts val="0"/>
              </a:spcBef>
              <a:buAutoNum type="arabicParenR" startAt="2"/>
            </a:pPr>
            <a:r>
              <a:rPr lang="en-US" sz="1180" i="1" dirty="0">
                <a:solidFill>
                  <a:srgbClr val="7F7F7F"/>
                </a:solidFill>
              </a:rPr>
              <a:t>Competitive Analysis: Evaluating GYF’s market position and competitiveness compared to competitors before and after strategy implementation.</a:t>
            </a:r>
          </a:p>
          <a:p>
            <a:pPr marL="644652" lvl="1" indent="-342900">
              <a:lnSpc>
                <a:spcPct val="100000"/>
              </a:lnSpc>
              <a:spcBef>
                <a:spcPts val="0"/>
              </a:spcBef>
              <a:buAutoNum type="arabicParenR" startAt="2"/>
            </a:pPr>
            <a:r>
              <a:rPr lang="en-US" sz="1180" i="1" dirty="0">
                <a:solidFill>
                  <a:srgbClr val="7F7F7F"/>
                </a:solidFill>
              </a:rPr>
              <a:t>Sales Funnel Analysis: track the changes in the sales funnel, including conversion rates at different stages of the customers’ journey.</a:t>
            </a:r>
          </a:p>
          <a:p>
            <a:pPr marL="644652" lvl="1" indent="-342900">
              <a:lnSpc>
                <a:spcPct val="100000"/>
              </a:lnSpc>
              <a:spcBef>
                <a:spcPts val="0"/>
              </a:spcBef>
              <a:buAutoNum type="arabicParenR" startAt="2"/>
            </a:pPr>
            <a:r>
              <a:rPr lang="en-US" sz="1180" i="1" dirty="0">
                <a:solidFill>
                  <a:srgbClr val="7F7F7F"/>
                </a:solidFill>
              </a:rPr>
              <a:t>Customer Acquisition Cost: calculate changes in CAC to assess the cost-effectiveness of acquiring new customers because of the strategies.</a:t>
            </a:r>
          </a:p>
          <a:p>
            <a:pPr marL="342900" indent="-342900">
              <a:lnSpc>
                <a:spcPct val="100000"/>
              </a:lnSpc>
              <a:spcBef>
                <a:spcPts val="0"/>
              </a:spcBef>
              <a:buAutoNum type="arabicParenR" startAt="2"/>
            </a:pPr>
            <a:r>
              <a:rPr lang="en-US" sz="1400" i="1" dirty="0">
                <a:solidFill>
                  <a:srgbClr val="7F7F7F"/>
                </a:solidFill>
              </a:rPr>
              <a:t>Internal Organization:</a:t>
            </a:r>
          </a:p>
          <a:p>
            <a:pPr marL="644652" lvl="1" indent="-342900">
              <a:lnSpc>
                <a:spcPct val="100000"/>
              </a:lnSpc>
              <a:spcBef>
                <a:spcPts val="0"/>
              </a:spcBef>
              <a:buAutoNum type="arabicParenR" startAt="2"/>
            </a:pPr>
            <a:r>
              <a:rPr lang="en-US" sz="1180" i="1" dirty="0">
                <a:solidFill>
                  <a:srgbClr val="7F7F7F"/>
                </a:solidFill>
              </a:rPr>
              <a:t>Analyze not only time, resource allocation, cost implications, defined KPIs’, and lastly, workflow changes occurring within the company.</a:t>
            </a:r>
          </a:p>
          <a:p>
            <a:pPr marL="644652" lvl="1" indent="-342900">
              <a:lnSpc>
                <a:spcPct val="100000"/>
              </a:lnSpc>
              <a:spcBef>
                <a:spcPts val="0"/>
              </a:spcBef>
              <a:buAutoNum type="arabicParenR" startAt="2"/>
            </a:pPr>
            <a:r>
              <a:rPr lang="en-US" sz="1180" i="1" dirty="0">
                <a:solidFill>
                  <a:srgbClr val="7F7F7F"/>
                </a:solidFill>
              </a:rPr>
              <a:t>Making sure to communicate all information in a efficient manner making sure to thoroughly explain any areas of uncertainty to the appropriate chain of commands.</a:t>
            </a:r>
          </a:p>
          <a:p>
            <a:pPr marL="644652" lvl="1" indent="-342900">
              <a:lnSpc>
                <a:spcPct val="100000"/>
              </a:lnSpc>
              <a:spcBef>
                <a:spcPts val="0"/>
              </a:spcBef>
              <a:buAutoNum type="arabicParenR" startAt="2"/>
            </a:pPr>
            <a:r>
              <a:rPr lang="en-US" sz="1180" i="1" dirty="0">
                <a:solidFill>
                  <a:srgbClr val="7F7F7F"/>
                </a:solidFill>
              </a:rPr>
              <a:t>Data-Driven Decision-Making: monitoring the extent that analytics combined with research tools being utilized the decision-making process. Making sure to asses the impact of data-driven decisions on outcomes and performances.</a:t>
            </a:r>
          </a:p>
          <a:p>
            <a:pPr marL="644652" lvl="1" indent="-342900">
              <a:lnSpc>
                <a:spcPct val="100000"/>
              </a:lnSpc>
              <a:spcBef>
                <a:spcPts val="0"/>
              </a:spcBef>
              <a:buAutoNum type="arabicParenR" startAt="2"/>
            </a:pPr>
            <a:r>
              <a:rPr lang="en-US" sz="1180" i="1" dirty="0">
                <a:solidFill>
                  <a:srgbClr val="7F7F7F"/>
                </a:solidFill>
              </a:rPr>
              <a:t>Conduct surveys: analyze employees on their feelings towards the new strategy implementation while offering room for feedback on improvements to the current implementation.  </a:t>
            </a:r>
          </a:p>
          <a:p>
            <a:pPr marL="644652" lvl="1" indent="-342900">
              <a:lnSpc>
                <a:spcPct val="100000"/>
              </a:lnSpc>
              <a:spcBef>
                <a:spcPts val="0"/>
              </a:spcBef>
              <a:buAutoNum type="arabicParenR" startAt="2"/>
            </a:pPr>
            <a:endParaRPr lang="en-US" sz="1180" i="1" dirty="0">
              <a:solidFill>
                <a:srgbClr val="7F7F7F"/>
              </a:solidFill>
            </a:endParaRPr>
          </a:p>
          <a:p>
            <a:pPr marL="0" indent="0">
              <a:lnSpc>
                <a:spcPct val="100000"/>
              </a:lnSpc>
              <a:spcBef>
                <a:spcPts val="0"/>
              </a:spcBef>
              <a:buNone/>
            </a:pPr>
            <a:endParaRPr lang="en-US" sz="1400" i="1" dirty="0">
              <a:solidFill>
                <a:srgbClr val="7F7F7F"/>
              </a:solidFill>
              <a:latin typeface="Garamond" panose="02020404030301010803" pitchFamily="18" charset="0"/>
            </a:endParaRPr>
          </a:p>
        </p:txBody>
      </p:sp>
    </p:spTree>
    <p:extLst>
      <p:ext uri="{BB962C8B-B14F-4D97-AF65-F5344CB8AC3E}">
        <p14:creationId xmlns:p14="http://schemas.microsoft.com/office/powerpoint/2010/main" val="695712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Measurement</a:t>
            </a:r>
            <a:br>
              <a:rPr lang="en-US" sz="3600" dirty="0">
                <a:latin typeface="Garamond" panose="02020404030301010803" pitchFamily="18" charset="0"/>
              </a:rPr>
            </a:br>
            <a:r>
              <a:rPr lang="en-US" sz="1800" i="1" dirty="0">
                <a:latin typeface="Garamond" panose="02020404030301010803" pitchFamily="18" charset="0"/>
              </a:rPr>
              <a:t>Application Exercise 4 – Identifying Key Drivers</a:t>
            </a:r>
            <a:endParaRPr lang="en-US" sz="1800" dirty="0">
              <a:latin typeface="Garamond" panose="02020404030301010803" pitchFamily="18" charset="0"/>
            </a:endParaRP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1400" i="1" dirty="0">
                <a:solidFill>
                  <a:srgbClr val="7F7F7F"/>
                </a:solidFill>
              </a:rPr>
              <a:t>Apply the “causal business model” performance measurement framework to your strategy </a:t>
            </a:r>
          </a:p>
          <a:p>
            <a:pPr marL="342900" indent="-342900">
              <a:lnSpc>
                <a:spcPct val="100000"/>
              </a:lnSpc>
              <a:spcBef>
                <a:spcPts val="0"/>
              </a:spcBef>
              <a:buFont typeface="+mj-lt"/>
              <a:buAutoNum type="arabicParenR"/>
            </a:pPr>
            <a:r>
              <a:rPr lang="en-US" sz="1400" i="1" dirty="0">
                <a:solidFill>
                  <a:srgbClr val="7F7F7F"/>
                </a:solidFill>
              </a:rPr>
              <a:t>HYPOTHESIS:</a:t>
            </a:r>
          </a:p>
          <a:p>
            <a:pPr marL="530352" lvl="1" indent="-228600">
              <a:lnSpc>
                <a:spcPct val="100000"/>
              </a:lnSpc>
              <a:spcBef>
                <a:spcPts val="0"/>
              </a:spcBef>
              <a:buFont typeface="+mj-lt"/>
              <a:buAutoNum type="arabicParenR"/>
            </a:pPr>
            <a:r>
              <a:rPr lang="en-US" sz="1180" i="1" dirty="0">
                <a:solidFill>
                  <a:srgbClr val="7F7F7F"/>
                </a:solidFill>
              </a:rPr>
              <a:t>By implementing a mobile-first advertising strategy that will lead to a significant increase in revenue from mobile advertising.</a:t>
            </a:r>
          </a:p>
          <a:p>
            <a:pPr marL="530352" lvl="1" indent="-228600">
              <a:lnSpc>
                <a:spcPct val="100000"/>
              </a:lnSpc>
              <a:spcBef>
                <a:spcPts val="0"/>
              </a:spcBef>
              <a:buFont typeface="+mj-lt"/>
              <a:buAutoNum type="arabicParenR"/>
            </a:pPr>
            <a:endParaRPr lang="en-US" sz="1180" i="1" dirty="0">
              <a:solidFill>
                <a:srgbClr val="7F7F7F"/>
              </a:solidFill>
            </a:endParaRPr>
          </a:p>
          <a:p>
            <a:pPr marL="342900" indent="-342900">
              <a:lnSpc>
                <a:spcPct val="100000"/>
              </a:lnSpc>
              <a:spcBef>
                <a:spcPts val="0"/>
              </a:spcBef>
              <a:buFont typeface="+mj-lt"/>
              <a:buAutoNum type="arabicParenR"/>
            </a:pPr>
            <a:r>
              <a:rPr lang="en-US" sz="1400" i="1" dirty="0">
                <a:solidFill>
                  <a:srgbClr val="7F7F7F"/>
                </a:solidFill>
              </a:rPr>
              <a:t>Key Driver and How to Measure it:</a:t>
            </a:r>
          </a:p>
          <a:p>
            <a:pPr marL="644652" lvl="1" indent="-342900">
              <a:lnSpc>
                <a:spcPct val="100000"/>
              </a:lnSpc>
              <a:spcBef>
                <a:spcPts val="0"/>
              </a:spcBef>
              <a:buFont typeface="+mj-lt"/>
              <a:buAutoNum type="arabicParenR"/>
            </a:pPr>
            <a:r>
              <a:rPr lang="en-US" sz="1180" b="1" i="1" dirty="0">
                <a:solidFill>
                  <a:srgbClr val="7F7F7F"/>
                </a:solidFill>
              </a:rPr>
              <a:t>Key Driver</a:t>
            </a:r>
            <a:r>
              <a:rPr lang="en-US" sz="1180" i="1" dirty="0">
                <a:solidFill>
                  <a:srgbClr val="7F7F7F"/>
                </a:solidFill>
              </a:rPr>
              <a:t>: Mobile User Engagement</a:t>
            </a:r>
          </a:p>
          <a:p>
            <a:pPr marL="644652" lvl="1" indent="-342900">
              <a:lnSpc>
                <a:spcPct val="100000"/>
              </a:lnSpc>
              <a:spcBef>
                <a:spcPts val="0"/>
              </a:spcBef>
              <a:buFont typeface="+mj-lt"/>
              <a:buAutoNum type="arabicParenR"/>
            </a:pPr>
            <a:r>
              <a:rPr lang="en-US" sz="1180" b="1" i="1" dirty="0">
                <a:solidFill>
                  <a:srgbClr val="7F7F7F"/>
                </a:solidFill>
              </a:rPr>
              <a:t>How to measure it</a:t>
            </a:r>
            <a:r>
              <a:rPr lang="en-US" sz="1180" i="1" dirty="0">
                <a:solidFill>
                  <a:srgbClr val="7F7F7F"/>
                </a:solidFill>
              </a:rPr>
              <a:t>: Track users’ engagement on GYF’s mobile platforms, including time spent on the mobile site, number of sessions, and mobile-specific user behavior.</a:t>
            </a:r>
          </a:p>
          <a:p>
            <a:pPr marL="342900" indent="-342900">
              <a:lnSpc>
                <a:spcPct val="100000"/>
              </a:lnSpc>
              <a:spcBef>
                <a:spcPts val="0"/>
              </a:spcBef>
              <a:buFont typeface="+mj-lt"/>
              <a:buAutoNum type="arabicParenR"/>
            </a:pPr>
            <a:r>
              <a:rPr lang="en-US" sz="1400" i="1" dirty="0">
                <a:solidFill>
                  <a:srgbClr val="7F7F7F"/>
                </a:solidFill>
              </a:rPr>
              <a:t>Verification of Linkage:</a:t>
            </a:r>
          </a:p>
          <a:p>
            <a:pPr marL="644652" lvl="1" indent="-342900">
              <a:lnSpc>
                <a:spcPct val="100000"/>
              </a:lnSpc>
              <a:spcBef>
                <a:spcPts val="0"/>
              </a:spcBef>
              <a:buFont typeface="+mj-lt"/>
              <a:buAutoNum type="arabicParenR"/>
            </a:pPr>
            <a:r>
              <a:rPr lang="en-US" sz="1180" i="1" dirty="0">
                <a:solidFill>
                  <a:srgbClr val="7F7F7F"/>
                </a:solidFill>
              </a:rPr>
              <a:t>To verify the </a:t>
            </a:r>
            <a:r>
              <a:rPr lang="en-US" sz="1180" b="1" i="1" dirty="0">
                <a:solidFill>
                  <a:srgbClr val="7F7F7F"/>
                </a:solidFill>
              </a:rPr>
              <a:t>linkage</a:t>
            </a:r>
            <a:r>
              <a:rPr lang="en-US" sz="1180" i="1" dirty="0">
                <a:solidFill>
                  <a:srgbClr val="7F7F7F"/>
                </a:solidFill>
              </a:rPr>
              <a:t> between the CTR (key driver) and the targeted advertising campaigns (strategy) certain specific metrics need to be evaluated such as:</a:t>
            </a:r>
          </a:p>
          <a:p>
            <a:pPr marL="832104" lvl="2" indent="-228600">
              <a:lnSpc>
                <a:spcPct val="100000"/>
              </a:lnSpc>
              <a:spcBef>
                <a:spcPts val="0"/>
              </a:spcBef>
              <a:buFont typeface="+mj-lt"/>
              <a:buAutoNum type="arabicParenR"/>
            </a:pPr>
            <a:r>
              <a:rPr lang="en-US" sz="960" i="1" dirty="0">
                <a:solidFill>
                  <a:srgbClr val="7F7F7F"/>
                </a:solidFill>
              </a:rPr>
              <a:t>Metrics Evaluation: Evaluate the users time spent on mobile platforms, user interactions (views, likes, shares, etc.), clicking-behavior before and after the implementation making sure to take note of any changes/improvements.</a:t>
            </a:r>
          </a:p>
          <a:p>
            <a:pPr marL="832104" lvl="2" indent="-228600">
              <a:lnSpc>
                <a:spcPct val="100000"/>
              </a:lnSpc>
              <a:spcBef>
                <a:spcPts val="0"/>
              </a:spcBef>
              <a:buFont typeface="+mj-lt"/>
              <a:buAutoNum type="arabicParenR"/>
            </a:pPr>
            <a:r>
              <a:rPr lang="en-US" sz="960" i="1" dirty="0">
                <a:solidFill>
                  <a:srgbClr val="7F7F7F"/>
                </a:solidFill>
              </a:rPr>
              <a:t>Compare mobile advertising revenue before and after the implementation of the mobile-first advertising strategy.</a:t>
            </a:r>
          </a:p>
          <a:p>
            <a:pPr marL="832104" lvl="2" indent="-228600">
              <a:lnSpc>
                <a:spcPct val="100000"/>
              </a:lnSpc>
              <a:spcBef>
                <a:spcPts val="0"/>
              </a:spcBef>
              <a:buFont typeface="+mj-lt"/>
              <a:buAutoNum type="arabicParenR"/>
            </a:pPr>
            <a:r>
              <a:rPr lang="en-US" sz="960" i="1" dirty="0">
                <a:solidFill>
                  <a:srgbClr val="7F7F7F"/>
                </a:solidFill>
              </a:rPr>
              <a:t>Analyze mobile user engagement data to understand whether the strategy has led to increased mobile platform usage.</a:t>
            </a:r>
          </a:p>
          <a:p>
            <a:pPr marL="832104" lvl="2" indent="-228600">
              <a:lnSpc>
                <a:spcPct val="100000"/>
              </a:lnSpc>
              <a:spcBef>
                <a:spcPts val="0"/>
              </a:spcBef>
              <a:buFont typeface="+mj-lt"/>
              <a:buAutoNum type="arabicParenR"/>
            </a:pPr>
            <a:r>
              <a:rPr lang="en-US" sz="960" i="1" dirty="0">
                <a:solidFill>
                  <a:srgbClr val="7F7F7F"/>
                </a:solidFill>
              </a:rPr>
              <a:t>Examine ad performance metrics to assess the effectiveness of mobile ads and whether they contribute to revenue growth.</a:t>
            </a:r>
          </a:p>
          <a:p>
            <a:pPr marL="342900" indent="-342900">
              <a:lnSpc>
                <a:spcPct val="100000"/>
              </a:lnSpc>
              <a:spcBef>
                <a:spcPts val="0"/>
              </a:spcBef>
              <a:buFont typeface="+mj-lt"/>
              <a:buAutoNum type="arabicParenR"/>
            </a:pPr>
            <a:endParaRPr lang="en-US" sz="1400" i="1" dirty="0">
              <a:solidFill>
                <a:srgbClr val="7F7F7F"/>
              </a:solidFill>
              <a:latin typeface="Garamond" panose="02020404030301010803" pitchFamily="18" charset="0"/>
            </a:endParaRPr>
          </a:p>
        </p:txBody>
      </p:sp>
    </p:spTree>
    <p:extLst>
      <p:ext uri="{BB962C8B-B14F-4D97-AF65-F5344CB8AC3E}">
        <p14:creationId xmlns:p14="http://schemas.microsoft.com/office/powerpoint/2010/main" val="2044154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Conclusion</a:t>
            </a:r>
            <a:br>
              <a:rPr lang="en-US" sz="3600" dirty="0">
                <a:latin typeface="Garamond" panose="02020404030301010803" pitchFamily="18" charset="0"/>
              </a:rPr>
            </a:br>
            <a:endParaRPr lang="en-US" sz="1800" dirty="0">
              <a:latin typeface="Garamond" panose="02020404030301010803" pitchFamily="18" charset="0"/>
            </a:endParaRP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endParaRPr lang="en-US" sz="1400" i="1" dirty="0">
              <a:solidFill>
                <a:srgbClr val="7F7F7F"/>
              </a:solidFill>
              <a:latin typeface="Garamond" panose="02020404030301010803" pitchFamily="18" charset="0"/>
            </a:endParaRPr>
          </a:p>
          <a:p>
            <a:pPr>
              <a:lnSpc>
                <a:spcPct val="100000"/>
              </a:lnSpc>
              <a:spcBef>
                <a:spcPts val="0"/>
              </a:spcBef>
            </a:pPr>
            <a:r>
              <a:rPr lang="en-US" sz="1400" i="1" dirty="0">
                <a:solidFill>
                  <a:srgbClr val="7F7F7F"/>
                </a:solidFill>
              </a:rPr>
              <a:t>In conclusion, the success of GYF's mobile-first advertising strategy is </a:t>
            </a:r>
            <a:r>
              <a:rPr lang="en-US" sz="1400" b="1" i="1" dirty="0">
                <a:solidFill>
                  <a:srgbClr val="7F7F7F"/>
                </a:solidFill>
              </a:rPr>
              <a:t>intrinsically</a:t>
            </a:r>
            <a:r>
              <a:rPr lang="en-US" sz="1400" i="1" dirty="0">
                <a:solidFill>
                  <a:srgbClr val="7F7F7F"/>
                </a:solidFill>
              </a:rPr>
              <a:t> tied to the level of mobile user engagement. Through a comprehensive analysis, we have confirmed a </a:t>
            </a:r>
            <a:r>
              <a:rPr lang="en-US" sz="1400" b="1" i="1" dirty="0">
                <a:solidFill>
                  <a:srgbClr val="FF0000"/>
                </a:solidFill>
              </a:rPr>
              <a:t>strong positive correlation </a:t>
            </a:r>
            <a:r>
              <a:rPr lang="en-US" sz="1400" i="1" dirty="0">
                <a:solidFill>
                  <a:srgbClr val="7F7F7F"/>
                </a:solidFill>
              </a:rPr>
              <a:t>between </a:t>
            </a:r>
            <a:r>
              <a:rPr lang="en-US" sz="1400" b="1" i="1" dirty="0">
                <a:solidFill>
                  <a:srgbClr val="FF0000"/>
                </a:solidFill>
              </a:rPr>
              <a:t>mobile user engagement metrics and mobile advertising revenue</a:t>
            </a:r>
            <a:r>
              <a:rPr lang="en-US" sz="1400" i="1" dirty="0">
                <a:solidFill>
                  <a:srgbClr val="7F7F7F"/>
                </a:solidFill>
              </a:rPr>
              <a:t>. This empirical link substantiates our hypothesis that the implementation of the mobile-first strategy effectively drives user engagement, ultimately leading to a substantial </a:t>
            </a:r>
            <a:r>
              <a:rPr lang="en-US" sz="1400" b="1" i="1" dirty="0">
                <a:solidFill>
                  <a:srgbClr val="FF0000"/>
                </a:solidFill>
              </a:rPr>
              <a:t>increase</a:t>
            </a:r>
            <a:r>
              <a:rPr lang="en-US" sz="1400" i="1" dirty="0">
                <a:solidFill>
                  <a:srgbClr val="7F7F7F"/>
                </a:solidFill>
              </a:rPr>
              <a:t> in mobile advertising revenue.</a:t>
            </a:r>
          </a:p>
          <a:p>
            <a:pPr>
              <a:lnSpc>
                <a:spcPct val="100000"/>
              </a:lnSpc>
              <a:spcBef>
                <a:spcPts val="0"/>
              </a:spcBef>
            </a:pPr>
            <a:endParaRPr lang="en-US" sz="1400" i="1" dirty="0">
              <a:solidFill>
                <a:srgbClr val="7F7F7F"/>
              </a:solidFill>
            </a:endParaRPr>
          </a:p>
          <a:p>
            <a:pPr>
              <a:lnSpc>
                <a:spcPct val="100000"/>
              </a:lnSpc>
              <a:spcBef>
                <a:spcPts val="0"/>
              </a:spcBef>
            </a:pPr>
            <a:r>
              <a:rPr lang="en-US" sz="1400" i="1" dirty="0">
                <a:solidFill>
                  <a:srgbClr val="7F7F7F"/>
                </a:solidFill>
              </a:rPr>
              <a:t>The data-driven insights highlight the critical role of user engagement as a key driver of revenue growth in the mobile advertising domain. This information empowers GYF to make informed decisions, further optimize its mobile advertising strategy, and continue enhancing the mobile user experience to sustain and amplify its revenue generation. The positive correlation underscores the strategy's ability to not only attract but also retain users and generate significant revenue, positioning GYF for continued success in the digital advertising landscape.</a:t>
            </a:r>
          </a:p>
        </p:txBody>
      </p:sp>
    </p:spTree>
    <p:extLst>
      <p:ext uri="{BB962C8B-B14F-4D97-AF65-F5344CB8AC3E}">
        <p14:creationId xmlns:p14="http://schemas.microsoft.com/office/powerpoint/2010/main" val="465147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DBFD1-9F4A-7051-35F6-7756780C7E05}"/>
              </a:ext>
            </a:extLst>
          </p:cNvPr>
          <p:cNvSpPr>
            <a:spLocks noGrp="1"/>
          </p:cNvSpPr>
          <p:nvPr>
            <p:ph type="title"/>
          </p:nvPr>
        </p:nvSpPr>
        <p:spPr>
          <a:xfrm>
            <a:off x="970280" y="2179242"/>
            <a:ext cx="8549640" cy="1823923"/>
          </a:xfrm>
        </p:spPr>
        <p:txBody>
          <a:bodyPr/>
          <a:lstStyle/>
          <a:p>
            <a:pPr algn="ctr"/>
            <a:r>
              <a:rPr lang="en-US" dirty="0"/>
              <a:t>Problem Statement</a:t>
            </a:r>
            <a:br>
              <a:rPr lang="en-US" dirty="0"/>
            </a:br>
            <a:endParaRPr lang="en-US" dirty="0"/>
          </a:p>
        </p:txBody>
      </p:sp>
      <p:sp>
        <p:nvSpPr>
          <p:cNvPr id="3" name="Subtitle 2"/>
          <p:cNvSpPr>
            <a:spLocks noGrp="1"/>
          </p:cNvSpPr>
          <p:nvPr>
            <p:ph type="subTitle" idx="4294967295"/>
          </p:nvPr>
        </p:nvSpPr>
        <p:spPr>
          <a:xfrm>
            <a:off x="5245100" y="3540125"/>
            <a:ext cx="4813300" cy="2052638"/>
          </a:xfrm>
        </p:spPr>
        <p:txBody>
          <a:bodyPr>
            <a:normAutofit/>
          </a:bodyPr>
          <a:lstStyle/>
          <a:p>
            <a:pPr algn="r"/>
            <a:r>
              <a:rPr lang="en-US" sz="1900">
                <a:solidFill>
                  <a:srgbClr val="FFFFFF"/>
                </a:solidFill>
                <a:latin typeface="Garamond" panose="02020404030301010803" pitchFamily="18" charset="0"/>
              </a:rPr>
              <a:t>Problem Statement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005" y="4838851"/>
            <a:ext cx="2837133" cy="347549"/>
          </a:xfrm>
          <a:prstGeom prst="rect">
            <a:avLst/>
          </a:prstGeom>
        </p:spPr>
      </p:pic>
    </p:spTree>
    <p:extLst>
      <p:ext uri="{BB962C8B-B14F-4D97-AF65-F5344CB8AC3E}">
        <p14:creationId xmlns:p14="http://schemas.microsoft.com/office/powerpoint/2010/main" val="3177901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548D01-86BC-4A04-9A19-23363A0A5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53C06F-02C4-42B7-AAB4-056E8ECC6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81600"/>
            <a:ext cx="10058400" cy="260194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882624" y="5492135"/>
            <a:ext cx="8298180" cy="1726059"/>
          </a:xfrm>
        </p:spPr>
        <p:txBody>
          <a:bodyPr>
            <a:normAutofit/>
          </a:bodyPr>
          <a:lstStyle/>
          <a:p>
            <a:r>
              <a:rPr lang="en-US" sz="3600" dirty="0">
                <a:latin typeface="Garamond" panose="02020404030301010803" pitchFamily="18" charset="0"/>
              </a:rPr>
              <a:t>Problem Statement– </a:t>
            </a:r>
            <a:br>
              <a:rPr lang="en-US" sz="3600" dirty="0">
                <a:latin typeface="Garamond" panose="02020404030301010803" pitchFamily="18" charset="0"/>
              </a:rPr>
            </a:br>
            <a:r>
              <a:rPr lang="en-US" sz="3600">
                <a:latin typeface="Garamond" panose="02020404030301010803" pitchFamily="18" charset="0"/>
              </a:rPr>
              <a:t>Describe the Problem Adblockers present to GYF</a:t>
            </a:r>
          </a:p>
        </p:txBody>
      </p:sp>
      <p:sp>
        <p:nvSpPr>
          <p:cNvPr id="4" name="Content Placeholder 3"/>
          <p:cNvSpPr>
            <a:spLocks noGrp="1"/>
          </p:cNvSpPr>
          <p:nvPr>
            <p:ph idx="1"/>
          </p:nvPr>
        </p:nvSpPr>
        <p:spPr>
          <a:xfrm>
            <a:off x="882623" y="1093892"/>
            <a:ext cx="8876905" cy="3953571"/>
          </a:xfrm>
        </p:spPr>
        <p:txBody>
          <a:bodyPr>
            <a:normAutofit/>
          </a:bodyPr>
          <a:lstStyle/>
          <a:p>
            <a:pPr>
              <a:spcBef>
                <a:spcPts val="0"/>
              </a:spcBef>
              <a:spcAft>
                <a:spcPts val="600"/>
              </a:spcAft>
            </a:pPr>
            <a:r>
              <a:rPr lang="en-US" sz="1800" i="1" dirty="0"/>
              <a:t>The current problem faced by the company, GYF, Inc. would be the widespread use of ad-blocking software by its user base, which poses a threat to attracting and retaining advertising-buying customers. The obvious cause to this problem would be the rise in the availability and accessibility of the ad-blocking tools. This can be best understood from the point of view of the business, GYF and the users engaging in online ad-buying behavior. </a:t>
            </a:r>
            <a:r>
              <a:rPr lang="en-US" sz="1800" b="0" i="1" dirty="0">
                <a:effectLst/>
              </a:rPr>
              <a:t>Users have increasingly turned to adblockers in response to a proliferation of intrusive, irrelevant, and disruptive ads that negatively impact their browsing and online experiences. As a result, they resort to adblocking software to regain control over their online experiences, reduce interruptions, and protect their privacy. All these implications can be achieved, but at what cost? Will this lead to a better understanding of the relationship between adblocking behavior and the impact on ad performance and user experiences.  This understanding can be achieved through the implication of A/B testing, conducting surveys/ in-person interviews, </a:t>
            </a:r>
            <a:r>
              <a:rPr lang="en-US" sz="1800" i="1" dirty="0"/>
              <a:t>and lastly, ad performance data analysis for qualitative measures. </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31436" y="193935"/>
            <a:ext cx="3928093" cy="481192"/>
          </a:xfrm>
          <a:prstGeom prst="rect">
            <a:avLst/>
          </a:prstGeom>
        </p:spPr>
      </p:pic>
      <p:grpSp>
        <p:nvGrpSpPr>
          <p:cNvPr id="13" name="Group 12">
            <a:extLst>
              <a:ext uri="{FF2B5EF4-FFF2-40B4-BE49-F238E27FC236}">
                <a16:creationId xmlns:a16="http://schemas.microsoft.com/office/drawing/2014/main" id="{F0B2D325-F52B-42D3-B95B-0B567E1B21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06423" y="7060305"/>
            <a:ext cx="377190" cy="518160"/>
            <a:chOff x="11361456" y="6195813"/>
            <a:chExt cx="548640" cy="548640"/>
          </a:xfrm>
        </p:grpSpPr>
        <p:sp>
          <p:nvSpPr>
            <p:cNvPr id="14" name="Oval 13">
              <a:extLst>
                <a:ext uri="{FF2B5EF4-FFF2-40B4-BE49-F238E27FC236}">
                  <a16:creationId xmlns:a16="http://schemas.microsoft.com/office/drawing/2014/main" id="{564412BC-E554-4709-B783-CCD157054F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5" name="Oval 14">
              <a:extLst>
                <a:ext uri="{FF2B5EF4-FFF2-40B4-BE49-F238E27FC236}">
                  <a16:creationId xmlns:a16="http://schemas.microsoft.com/office/drawing/2014/main" id="{4111AF4E-4C22-4675-8450-1A2447ECB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Tree>
    <p:extLst>
      <p:ext uri="{BB962C8B-B14F-4D97-AF65-F5344CB8AC3E}">
        <p14:creationId xmlns:p14="http://schemas.microsoft.com/office/powerpoint/2010/main" val="1598665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r>
              <a:rPr lang="en-US" sz="3600" dirty="0">
                <a:latin typeface="Garamond" panose="02020404030301010803" pitchFamily="18" charset="0"/>
              </a:rPr>
              <a:t>Problem Statement– </a:t>
            </a:r>
            <a:br>
              <a:rPr lang="en-US" sz="3600" dirty="0">
                <a:latin typeface="Garamond" panose="02020404030301010803" pitchFamily="18" charset="0"/>
              </a:rPr>
            </a:br>
            <a:r>
              <a:rPr lang="en-US" sz="1800" i="1" dirty="0">
                <a:latin typeface="Garamond" panose="02020404030301010803" pitchFamily="18" charset="0"/>
              </a:rPr>
              <a:t>Application Exercise 1 – Research Methods and Tools (Optional)</a:t>
            </a: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1200" i="1" dirty="0">
                <a:solidFill>
                  <a:srgbClr val="7F7F7F"/>
                </a:solidFill>
              </a:rPr>
              <a:t>Customer Analytics: Gaining a better understanding of users' online preferences, behaviors, and the level of impact on adblockers through data analysis and surveys.</a:t>
            </a:r>
          </a:p>
          <a:p>
            <a:pPr>
              <a:lnSpc>
                <a:spcPct val="100000"/>
              </a:lnSpc>
              <a:spcBef>
                <a:spcPts val="0"/>
              </a:spcBef>
            </a:pPr>
            <a:r>
              <a:rPr lang="en-US" sz="1200" i="1" dirty="0">
                <a:solidFill>
                  <a:srgbClr val="7F7F7F"/>
                </a:solidFill>
              </a:rPr>
              <a:t>Operational Analytics: Evaluation of adblockers impact on ad campaign preferences and operational improvements needed.</a:t>
            </a:r>
          </a:p>
          <a:p>
            <a:pPr>
              <a:lnSpc>
                <a:spcPct val="100000"/>
              </a:lnSpc>
              <a:spcBef>
                <a:spcPts val="0"/>
              </a:spcBef>
            </a:pPr>
            <a:r>
              <a:rPr lang="en-US" sz="1200" i="1" dirty="0">
                <a:solidFill>
                  <a:srgbClr val="7F7F7F"/>
                </a:solidFill>
              </a:rPr>
              <a:t>People Analytics: Assessing internal organizational trends and identify areas for improvement.</a:t>
            </a:r>
          </a:p>
          <a:p>
            <a:pPr>
              <a:lnSpc>
                <a:spcPct val="100000"/>
              </a:lnSpc>
              <a:spcBef>
                <a:spcPts val="0"/>
              </a:spcBef>
            </a:pPr>
            <a:r>
              <a:rPr lang="en-US" sz="1200" i="1" dirty="0">
                <a:solidFill>
                  <a:srgbClr val="7F7F7F"/>
                </a:solidFill>
              </a:rPr>
              <a:t>Accounting Research: Staying in the loop with current market trends through accurate data analysis of the competition levels, adblockers adoption rates, and profit margins.</a:t>
            </a:r>
          </a:p>
          <a:p>
            <a:pPr marL="0" indent="0">
              <a:lnSpc>
                <a:spcPct val="100000"/>
              </a:lnSpc>
              <a:spcBef>
                <a:spcPts val="0"/>
              </a:spcBef>
              <a:buNone/>
            </a:pPr>
            <a:r>
              <a:rPr lang="en-US" sz="1200" i="1" dirty="0">
                <a:solidFill>
                  <a:srgbClr val="7F7F7F"/>
                </a:solidFill>
              </a:rPr>
              <a:t>Research methods and tools for data analysis </a:t>
            </a:r>
          </a:p>
          <a:p>
            <a:pPr>
              <a:lnSpc>
                <a:spcPct val="100000"/>
              </a:lnSpc>
              <a:spcBef>
                <a:spcPts val="0"/>
              </a:spcBef>
            </a:pPr>
            <a:r>
              <a:rPr lang="en-US" sz="1200" i="1" dirty="0">
                <a:solidFill>
                  <a:srgbClr val="7F7F7F"/>
                </a:solidFill>
              </a:rPr>
              <a:t>Customer Analytics</a:t>
            </a:r>
          </a:p>
          <a:p>
            <a:pPr lvl="1">
              <a:lnSpc>
                <a:spcPct val="100000"/>
              </a:lnSpc>
              <a:spcBef>
                <a:spcPts val="0"/>
              </a:spcBef>
            </a:pPr>
            <a:r>
              <a:rPr lang="en-US" sz="1200" i="1" dirty="0">
                <a:solidFill>
                  <a:srgbClr val="7F7F7F"/>
                </a:solidFill>
              </a:rPr>
              <a:t>Web analytical Tools like Google Analytics provides insight into users click-through rates, page views, leading to a better understanding of </a:t>
            </a:r>
          </a:p>
          <a:p>
            <a:pPr lvl="1">
              <a:lnSpc>
                <a:spcPct val="100000"/>
              </a:lnSpc>
              <a:spcBef>
                <a:spcPts val="0"/>
              </a:spcBef>
            </a:pPr>
            <a:r>
              <a:rPr lang="en-US" sz="1200" i="1" dirty="0"/>
              <a:t>Surveys</a:t>
            </a:r>
            <a:r>
              <a:rPr lang="en-US" sz="1200" i="1" dirty="0">
                <a:solidFill>
                  <a:srgbClr val="7F7F7F"/>
                </a:solidFill>
              </a:rPr>
              <a:t>: partnering up with other platforms like, google forms to distribute surveys to users </a:t>
            </a:r>
            <a:r>
              <a:rPr lang="en-US" sz="1200" i="1" dirty="0" err="1">
                <a:solidFill>
                  <a:srgbClr val="7F7F7F"/>
                </a:solidFill>
              </a:rPr>
              <a:t>gining</a:t>
            </a:r>
            <a:r>
              <a:rPr lang="en-US" sz="1200" i="1" dirty="0">
                <a:solidFill>
                  <a:srgbClr val="7F7F7F"/>
                </a:solidFill>
              </a:rPr>
              <a:t> a more direct insight from customers</a:t>
            </a:r>
          </a:p>
          <a:p>
            <a:pPr>
              <a:lnSpc>
                <a:spcPct val="100000"/>
              </a:lnSpc>
              <a:spcBef>
                <a:spcPts val="0"/>
              </a:spcBef>
            </a:pPr>
            <a:r>
              <a:rPr lang="en-US" sz="1200" i="1" dirty="0">
                <a:solidFill>
                  <a:srgbClr val="7F7F7F"/>
                </a:solidFill>
              </a:rPr>
              <a:t>Operational Analytics:</a:t>
            </a:r>
          </a:p>
          <a:p>
            <a:pPr lvl="1">
              <a:lnSpc>
                <a:spcPct val="100000"/>
              </a:lnSpc>
              <a:spcBef>
                <a:spcPts val="0"/>
              </a:spcBef>
            </a:pPr>
            <a:r>
              <a:rPr lang="en-US" sz="1200" b="1" i="1" dirty="0">
                <a:solidFill>
                  <a:srgbClr val="7F7F7F"/>
                </a:solidFill>
              </a:rPr>
              <a:t>Ad placement Optimization</a:t>
            </a:r>
            <a:r>
              <a:rPr lang="en-US" sz="1200" i="1" dirty="0">
                <a:solidFill>
                  <a:srgbClr val="7F7F7F"/>
                </a:solidFill>
              </a:rPr>
              <a:t>: Optimization algorithms can be applied to determine the best placement and timing for ads on GYF's digital platforms, maximizing click-through rates and revenue.</a:t>
            </a:r>
          </a:p>
          <a:p>
            <a:pPr lvl="1">
              <a:lnSpc>
                <a:spcPct val="100000"/>
              </a:lnSpc>
              <a:spcBef>
                <a:spcPts val="0"/>
              </a:spcBef>
            </a:pPr>
            <a:r>
              <a:rPr lang="en-US" sz="1200" b="1" i="0" dirty="0">
                <a:effectLst/>
              </a:rPr>
              <a:t>Business Intelligence Tools:</a:t>
            </a:r>
            <a:r>
              <a:rPr lang="en-US" sz="1200" b="0" i="0" dirty="0">
                <a:solidFill>
                  <a:srgbClr val="374151"/>
                </a:solidFill>
                <a:effectLst/>
              </a:rPr>
              <a:t> Tools like Tableau or Power BI can help GYF create interactive dashboards to monitor ad performance, user engagement, and revenue metrics.</a:t>
            </a:r>
          </a:p>
          <a:p>
            <a:pPr>
              <a:lnSpc>
                <a:spcPct val="100000"/>
              </a:lnSpc>
              <a:spcBef>
                <a:spcPts val="0"/>
              </a:spcBef>
            </a:pPr>
            <a:r>
              <a:rPr lang="en-US" sz="1200" dirty="0">
                <a:solidFill>
                  <a:srgbClr val="374151"/>
                </a:solidFill>
              </a:rPr>
              <a:t>People Analytics:</a:t>
            </a:r>
          </a:p>
          <a:p>
            <a:pPr lvl="1">
              <a:lnSpc>
                <a:spcPct val="100000"/>
              </a:lnSpc>
              <a:spcBef>
                <a:spcPts val="0"/>
              </a:spcBef>
            </a:pPr>
            <a:r>
              <a:rPr lang="en-US" sz="1200" i="1" dirty="0"/>
              <a:t>Focus groups</a:t>
            </a:r>
            <a:r>
              <a:rPr lang="en-US" sz="1200" i="1" dirty="0">
                <a:solidFill>
                  <a:srgbClr val="374151"/>
                </a:solidFill>
              </a:rPr>
              <a:t>: Organize moderated discussions with representatives from the business customers and end users to gather qualitative insights and gain a better understanding of their concerns, preferences, and perspectives.</a:t>
            </a:r>
          </a:p>
          <a:p>
            <a:pPr lvl="1">
              <a:lnSpc>
                <a:spcPct val="100000"/>
              </a:lnSpc>
              <a:spcBef>
                <a:spcPts val="0"/>
              </a:spcBef>
            </a:pPr>
            <a:r>
              <a:rPr lang="en-US" sz="1200" i="1" dirty="0"/>
              <a:t>Data collection</a:t>
            </a:r>
            <a:r>
              <a:rPr lang="en-US" sz="1200" i="1" dirty="0">
                <a:solidFill>
                  <a:srgbClr val="374151"/>
                </a:solidFill>
              </a:rPr>
              <a:t>: Gather users' social media and mobile data to show how many users are actually using ad-blocking services and whether they are enabling it more or less for certain companies.</a:t>
            </a:r>
          </a:p>
          <a:p>
            <a:pPr>
              <a:lnSpc>
                <a:spcPct val="100000"/>
              </a:lnSpc>
              <a:spcBef>
                <a:spcPts val="0"/>
              </a:spcBef>
            </a:pPr>
            <a:r>
              <a:rPr lang="en-US" sz="1200" i="1" dirty="0">
                <a:solidFill>
                  <a:srgbClr val="374151"/>
                </a:solidFill>
              </a:rPr>
              <a:t>Accounting Analytics:</a:t>
            </a:r>
          </a:p>
          <a:p>
            <a:pPr lvl="1">
              <a:lnSpc>
                <a:spcPct val="100000"/>
              </a:lnSpc>
              <a:spcBef>
                <a:spcPts val="0"/>
              </a:spcBef>
            </a:pPr>
            <a:r>
              <a:rPr lang="en-US" sz="1200" i="1" dirty="0"/>
              <a:t>Financial Ratio Analysis</a:t>
            </a:r>
            <a:r>
              <a:rPr lang="en-US" sz="1200" i="1" dirty="0">
                <a:solidFill>
                  <a:srgbClr val="374151"/>
                </a:solidFill>
              </a:rPr>
              <a:t>: Calculate key financial ratios, such as liquidity ratios, profitability ratios, and solvency ratios, to assess GYF's financial health and performance.</a:t>
            </a:r>
          </a:p>
          <a:p>
            <a:pPr lvl="1">
              <a:lnSpc>
                <a:spcPct val="100000"/>
              </a:lnSpc>
              <a:spcBef>
                <a:spcPts val="0"/>
              </a:spcBef>
            </a:pPr>
            <a:r>
              <a:rPr lang="en-US" sz="1200" i="1" dirty="0"/>
              <a:t>Trend Analysis</a:t>
            </a:r>
            <a:r>
              <a:rPr lang="en-US" sz="1200" i="1" dirty="0">
                <a:solidFill>
                  <a:srgbClr val="374151"/>
                </a:solidFill>
              </a:rPr>
              <a:t>: Analyze historical financial data to identify trends and patterns in revenue and expenses, helping to make informed financial decisions.</a:t>
            </a:r>
          </a:p>
          <a:p>
            <a:pPr lvl="1">
              <a:lnSpc>
                <a:spcPct val="100000"/>
              </a:lnSpc>
              <a:spcBef>
                <a:spcPts val="0"/>
              </a:spcBef>
            </a:pPr>
            <a:r>
              <a:rPr lang="en-US" sz="1200" i="1" dirty="0"/>
              <a:t>ERP (Enterprise Resource Planning) System</a:t>
            </a:r>
            <a:r>
              <a:rPr lang="en-US" sz="1200" i="1" dirty="0">
                <a:solidFill>
                  <a:srgbClr val="374151"/>
                </a:solidFill>
              </a:rPr>
              <a:t>: If GYF has a complex financial structure, ERP systems like SAP or Oracle can be used to manage financial processes.</a:t>
            </a:r>
          </a:p>
          <a:p>
            <a:pPr lvl="1">
              <a:lnSpc>
                <a:spcPct val="100000"/>
              </a:lnSpc>
              <a:spcBef>
                <a:spcPts val="0"/>
              </a:spcBef>
            </a:pPr>
            <a:endParaRPr lang="en-US" sz="1180" i="1" dirty="0">
              <a:solidFill>
                <a:srgbClr val="7F7F7F"/>
              </a:solidFill>
            </a:endParaRPr>
          </a:p>
        </p:txBody>
      </p:sp>
    </p:spTree>
    <p:extLst>
      <p:ext uri="{BB962C8B-B14F-4D97-AF65-F5344CB8AC3E}">
        <p14:creationId xmlns:p14="http://schemas.microsoft.com/office/powerpoint/2010/main" val="1208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xEl>
                                              <p:pRg st="12" end="1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4" end="14"/>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
                                            <p:txEl>
                                              <p:pRg st="15" end="15"/>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
                                            <p:txEl>
                                              <p:pRg st="16" end="16"/>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75772" y="2863105"/>
            <a:ext cx="7543800" cy="1876530"/>
          </a:xfrm>
        </p:spPr>
        <p:txBody>
          <a:bodyPr>
            <a:normAutofit/>
          </a:bodyPr>
          <a:lstStyle/>
          <a:p>
            <a:r>
              <a:rPr lang="en-US" sz="4000" dirty="0">
                <a:latin typeface="Garamond" panose="02020404030301010803" pitchFamily="18" charset="0"/>
              </a:rPr>
              <a:t>Strategy</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3480637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Strategy</a:t>
            </a:r>
            <a:br>
              <a:rPr lang="en-US" sz="3600" dirty="0">
                <a:latin typeface="Garamond" panose="02020404030301010803" pitchFamily="18" charset="0"/>
              </a:rPr>
            </a:br>
            <a:r>
              <a:rPr lang="en-US" sz="1800" dirty="0">
                <a:latin typeface="Garamond" panose="02020404030301010803" pitchFamily="18" charset="0"/>
              </a:rPr>
              <a:t>Describe your proposed strategy </a:t>
            </a: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1400" dirty="0">
                <a:solidFill>
                  <a:srgbClr val="7F7F7F"/>
                </a:solidFill>
              </a:rPr>
              <a:t>After reading the required materials, I must say that one aspect of implication that such business similar to GYF, inc. would be to </a:t>
            </a:r>
            <a:r>
              <a:rPr lang="en-US" sz="1150" dirty="0">
                <a:solidFill>
                  <a:srgbClr val="7F7F7F"/>
                </a:solidFill>
              </a:rPr>
              <a:t>be more open-minded, adaptive, and fully thinking outside of the creative box when trying to find the best solution to future adblocking issues. While I am only going to suggest just a few there are an array of possible strategies available to indulge within to help assist in the occurrence of adblocking problems. Now as previously mentioned, I have chosen to go with Peggy as the Senior Associate Director of Digital Advertising Strategy for such reasons, such as;</a:t>
            </a:r>
          </a:p>
          <a:p>
            <a:pPr lvl="1">
              <a:lnSpc>
                <a:spcPct val="100000"/>
              </a:lnSpc>
              <a:spcBef>
                <a:spcPts val="0"/>
              </a:spcBef>
            </a:pPr>
            <a:r>
              <a:rPr lang="en-US" sz="1150" dirty="0">
                <a:solidFill>
                  <a:srgbClr val="7F7F7F"/>
                </a:solidFill>
              </a:rPr>
              <a:t>Peggy has the most experience when it comes to handling adblocking pressures she has gained from her previous forms of employment. </a:t>
            </a:r>
          </a:p>
          <a:p>
            <a:pPr lvl="1">
              <a:lnSpc>
                <a:spcPct val="100000"/>
              </a:lnSpc>
              <a:spcBef>
                <a:spcPts val="0"/>
              </a:spcBef>
            </a:pPr>
            <a:r>
              <a:rPr lang="en-US" sz="1150" dirty="0">
                <a:solidFill>
                  <a:srgbClr val="7F7F7F"/>
                </a:solidFill>
              </a:rPr>
              <a:t>Peggy also seems to be more of a team player which makes it more convenient to gain more in-depth insight from colleagues.</a:t>
            </a:r>
          </a:p>
          <a:p>
            <a:pPr lvl="1">
              <a:lnSpc>
                <a:spcPct val="100000"/>
              </a:lnSpc>
              <a:spcBef>
                <a:spcPts val="0"/>
              </a:spcBef>
            </a:pPr>
            <a:r>
              <a:rPr lang="en-US" sz="1150" dirty="0">
                <a:solidFill>
                  <a:srgbClr val="7F7F7F"/>
                </a:solidFill>
              </a:rPr>
              <a:t>She already has a upper-hand knowledge of what will be expected of herself during the interview process.</a:t>
            </a:r>
          </a:p>
          <a:p>
            <a:pPr lvl="1">
              <a:lnSpc>
                <a:spcPct val="100000"/>
              </a:lnSpc>
              <a:spcBef>
                <a:spcPts val="0"/>
              </a:spcBef>
            </a:pPr>
            <a:r>
              <a:rPr lang="en-US" sz="1150" dirty="0">
                <a:solidFill>
                  <a:srgbClr val="7F7F7F"/>
                </a:solidFill>
              </a:rPr>
              <a:t>Peggy also tends to focus more on the shorter terms of goals as opposed to the longer-term goals making it easier to solve arising issues, especially for this company.</a:t>
            </a:r>
          </a:p>
          <a:p>
            <a:pPr marL="0" indent="0">
              <a:lnSpc>
                <a:spcPct val="100000"/>
              </a:lnSpc>
              <a:spcBef>
                <a:spcPts val="0"/>
              </a:spcBef>
              <a:buNone/>
            </a:pPr>
            <a:endParaRPr lang="en-US" sz="1150" dirty="0">
              <a:solidFill>
                <a:srgbClr val="7F7F7F"/>
              </a:solidFill>
            </a:endParaRPr>
          </a:p>
          <a:p>
            <a:pPr marL="0" indent="0">
              <a:lnSpc>
                <a:spcPct val="100000"/>
              </a:lnSpc>
              <a:spcBef>
                <a:spcPts val="0"/>
              </a:spcBef>
              <a:buNone/>
            </a:pPr>
            <a:r>
              <a:rPr lang="en-US" sz="1150" dirty="0">
                <a:solidFill>
                  <a:srgbClr val="7F7F7F"/>
                </a:solidFill>
              </a:rPr>
              <a:t>After hiring Peggy, we can now get to work on just some of the many strategies that GYF and similar companies can implement to tackle the issue of adblocking </a:t>
            </a:r>
          </a:p>
          <a:p>
            <a:pPr marL="0" indent="0">
              <a:lnSpc>
                <a:spcPct val="100000"/>
              </a:lnSpc>
              <a:spcBef>
                <a:spcPts val="0"/>
              </a:spcBef>
              <a:buNone/>
            </a:pPr>
            <a:endParaRPr lang="en-US" sz="1150" dirty="0">
              <a:solidFill>
                <a:srgbClr val="7F7F7F"/>
              </a:solidFill>
            </a:endParaRPr>
          </a:p>
          <a:p>
            <a:pPr>
              <a:lnSpc>
                <a:spcPct val="100000"/>
              </a:lnSpc>
              <a:spcBef>
                <a:spcPts val="0"/>
              </a:spcBef>
            </a:pPr>
            <a:r>
              <a:rPr lang="en-US" sz="1150" dirty="0"/>
              <a:t>Strategy #1</a:t>
            </a:r>
            <a:r>
              <a:rPr lang="en-US" sz="1150" dirty="0">
                <a:solidFill>
                  <a:srgbClr val="7F7F7F"/>
                </a:solidFill>
              </a:rPr>
              <a:t> includes implementing user-centric ad experiences. This improvement can help reduce the incentive for ad-blocking. This can be achieved through implementing non-intrusive ad-formats while optimizing ad placements to minimize disruption. This leads to equal balance between revenue generation and user satisfaction. This can lead to the reduction in ad avenue. Non-intrusive ads are not as lucrative compared to attention-grabbing ads hindering GYFs’ long-term goal of user retention and ad-retention buyers. </a:t>
            </a:r>
          </a:p>
          <a:p>
            <a:pPr>
              <a:lnSpc>
                <a:spcPct val="100000"/>
              </a:lnSpc>
              <a:spcBef>
                <a:spcPts val="0"/>
              </a:spcBef>
            </a:pPr>
            <a:r>
              <a:rPr lang="en-US" sz="1150" dirty="0"/>
              <a:t>Strategy #2 </a:t>
            </a:r>
            <a:r>
              <a:rPr lang="en-US" sz="1150" dirty="0">
                <a:solidFill>
                  <a:srgbClr val="7F7F7F"/>
                </a:solidFill>
              </a:rPr>
              <a:t>would involve the implementation of customer analytics to gain a better insight into users' preferences and behaviors. This can be achieved though data-driven personalization techniques delivering relevant ads to individual users. This ensures that ads displayed are aligned with users’ interests leading to a decrease in the likelihood to block the ads minimizing the impact of useful and engaging ads being displayed. This can interfere with privacy concerns with users being uneasy over the amount of data being collected</a:t>
            </a:r>
          </a:p>
          <a:p>
            <a:pPr>
              <a:lnSpc>
                <a:spcPct val="100000"/>
              </a:lnSpc>
              <a:spcBef>
                <a:spcPts val="0"/>
              </a:spcBef>
            </a:pPr>
            <a:r>
              <a:rPr lang="en-US" sz="1150" dirty="0"/>
              <a:t>3rd strategy </a:t>
            </a:r>
            <a:r>
              <a:rPr lang="en-US" sz="1150" dirty="0">
                <a:solidFill>
                  <a:srgbClr val="7F7F7F"/>
                </a:solidFill>
              </a:rPr>
              <a:t>involves creating diversified revenue streams. This reduces dependence on advertising revenue freeing up room for the discovery of new revenue streams. Th is can be implemented through the introduction of premium subscription promoting an ad-free experience, offering paid content or services, or simply entering new revenue advertising markets. The con to this would be require significant investments and effort resulting in the increase in time spent to make it a success can be risky. </a:t>
            </a:r>
          </a:p>
        </p:txBody>
      </p:sp>
    </p:spTree>
    <p:extLst>
      <p:ext uri="{BB962C8B-B14F-4D97-AF65-F5344CB8AC3E}">
        <p14:creationId xmlns:p14="http://schemas.microsoft.com/office/powerpoint/2010/main" val="1031078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Strategy</a:t>
            </a:r>
            <a:br>
              <a:rPr lang="en-US" sz="3600" dirty="0">
                <a:latin typeface="Garamond" panose="02020404030301010803" pitchFamily="18" charset="0"/>
              </a:rPr>
            </a:br>
            <a:r>
              <a:rPr lang="en-US" sz="1800" i="1" dirty="0">
                <a:latin typeface="Garamond" panose="02020404030301010803" pitchFamily="18" charset="0"/>
              </a:rPr>
              <a:t>Application Exercise 2 – Hiring a Team Leader (Optional)</a:t>
            </a: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1400" i="1" dirty="0">
                <a:solidFill>
                  <a:srgbClr val="7F7F7F"/>
                </a:solidFill>
              </a:rPr>
              <a:t>Although both candidates are qualified for the job, I personally feel like Peggy Prospect would be more ideal for the position. This was made evident over Carrie for the following reasons:</a:t>
            </a:r>
          </a:p>
          <a:p>
            <a:pPr lvl="1">
              <a:lnSpc>
                <a:spcPct val="100000"/>
              </a:lnSpc>
              <a:spcBef>
                <a:spcPts val="0"/>
              </a:spcBef>
            </a:pPr>
            <a:r>
              <a:rPr lang="en-US" sz="1400" i="1" dirty="0">
                <a:solidFill>
                  <a:srgbClr val="7F7F7F"/>
                </a:solidFill>
              </a:rPr>
              <a:t>Peggy has had previous working experience working under the same level of stress levels for a company similar to GYF, indicating that she is more than reliable to handle the everyday pressures of the job. </a:t>
            </a:r>
          </a:p>
          <a:p>
            <a:pPr lvl="1">
              <a:lnSpc>
                <a:spcPct val="100000"/>
              </a:lnSpc>
              <a:spcBef>
                <a:spcPts val="0"/>
              </a:spcBef>
            </a:pPr>
            <a:r>
              <a:rPr lang="en-US" sz="1400" i="1" dirty="0">
                <a:solidFill>
                  <a:srgbClr val="7F7F7F"/>
                </a:solidFill>
              </a:rPr>
              <a:t>She has the skills necessary to have a good relationship with everyone on the team indicating good team player</a:t>
            </a:r>
          </a:p>
          <a:p>
            <a:pPr lvl="1">
              <a:lnSpc>
                <a:spcPct val="100000"/>
              </a:lnSpc>
              <a:spcBef>
                <a:spcPts val="0"/>
              </a:spcBef>
            </a:pPr>
            <a:r>
              <a:rPr lang="en-US" sz="1400" i="1" dirty="0">
                <a:solidFill>
                  <a:srgbClr val="7F7F7F"/>
                </a:solidFill>
              </a:rPr>
              <a:t>Peggy is very detail-oriented in her work samples and focuses on the shorter terms of goals which can be beneficial working in an industry as such where change is always occurring.</a:t>
            </a:r>
          </a:p>
          <a:p>
            <a:pPr lvl="1">
              <a:lnSpc>
                <a:spcPct val="100000"/>
              </a:lnSpc>
              <a:spcBef>
                <a:spcPts val="0"/>
              </a:spcBef>
            </a:pPr>
            <a:endParaRPr lang="en-US" sz="1400" i="1" dirty="0">
              <a:solidFill>
                <a:srgbClr val="7F7F7F"/>
              </a:solidFill>
            </a:endParaRPr>
          </a:p>
          <a:p>
            <a:pPr>
              <a:lnSpc>
                <a:spcPct val="100000"/>
              </a:lnSpc>
              <a:spcBef>
                <a:spcPts val="0"/>
              </a:spcBef>
            </a:pPr>
            <a:r>
              <a:rPr lang="en-US" sz="1400" i="1" dirty="0">
                <a:solidFill>
                  <a:srgbClr val="7F7F7F"/>
                </a:solidFill>
              </a:rPr>
              <a:t>Reasons for Carrie not being selected is as follows:</a:t>
            </a:r>
          </a:p>
          <a:p>
            <a:pPr lvl="1">
              <a:lnSpc>
                <a:spcPct val="100000"/>
              </a:lnSpc>
              <a:spcBef>
                <a:spcPts val="0"/>
              </a:spcBef>
            </a:pPr>
            <a:r>
              <a:rPr lang="en-US" sz="1400" i="1" dirty="0">
                <a:solidFill>
                  <a:srgbClr val="7F7F7F"/>
                </a:solidFill>
              </a:rPr>
              <a:t>Carrie responses were not as directly responsive to the nature of questions being surveyed, indicating that she may not be able to summarize key points without over elaborating on the subject matter.</a:t>
            </a:r>
          </a:p>
          <a:p>
            <a:pPr lvl="1">
              <a:lnSpc>
                <a:spcPct val="100000"/>
              </a:lnSpc>
              <a:spcBef>
                <a:spcPts val="0"/>
              </a:spcBef>
            </a:pPr>
            <a:r>
              <a:rPr lang="en-US" sz="1400" i="1" dirty="0">
                <a:solidFill>
                  <a:srgbClr val="7F7F7F"/>
                </a:solidFill>
              </a:rPr>
              <a:t>Carrie graduated from a top school however she does not have the necessary skills for the position opposed to Peggy.</a:t>
            </a:r>
          </a:p>
          <a:p>
            <a:pPr lvl="1">
              <a:lnSpc>
                <a:spcPct val="100000"/>
              </a:lnSpc>
              <a:spcBef>
                <a:spcPts val="0"/>
              </a:spcBef>
            </a:pPr>
            <a:r>
              <a:rPr lang="en-US" sz="1400" i="1" dirty="0">
                <a:solidFill>
                  <a:srgbClr val="7F7F7F"/>
                </a:solidFill>
              </a:rPr>
              <a:t>Lastly, Carrie may not be ab huge team player indicating that she may not be willing to speak up in times of need for the DATA team needs during times of input to help drive future decision-makings. </a:t>
            </a:r>
          </a:p>
        </p:txBody>
      </p:sp>
    </p:spTree>
    <p:extLst>
      <p:ext uri="{BB962C8B-B14F-4D97-AF65-F5344CB8AC3E}">
        <p14:creationId xmlns:p14="http://schemas.microsoft.com/office/powerpoint/2010/main" val="405557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75772" y="2863105"/>
            <a:ext cx="7543800" cy="1876530"/>
          </a:xfrm>
        </p:spPr>
        <p:txBody>
          <a:bodyPr>
            <a:normAutofit/>
          </a:bodyPr>
          <a:lstStyle/>
          <a:p>
            <a:r>
              <a:rPr lang="en-US" sz="4000" dirty="0">
                <a:latin typeface="Garamond" panose="02020404030301010803" pitchFamily="18" charset="0"/>
              </a:rPr>
              <a:t>Effects and Measurement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1390820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Effects</a:t>
            </a:r>
            <a:br>
              <a:rPr lang="en-US" sz="3600" dirty="0">
                <a:latin typeface="Garamond" panose="02020404030301010803" pitchFamily="18" charset="0"/>
              </a:rPr>
            </a:br>
            <a:r>
              <a:rPr lang="en-US" sz="1800" dirty="0">
                <a:latin typeface="Garamond" panose="02020404030301010803" pitchFamily="18" charset="0"/>
              </a:rPr>
              <a:t>Describe the anticipated effects of your strategy</a:t>
            </a: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1400" i="1" dirty="0">
                <a:solidFill>
                  <a:srgbClr val="7F7F7F"/>
                </a:solidFill>
              </a:rPr>
              <a:t>Customers:</a:t>
            </a:r>
          </a:p>
          <a:p>
            <a:pPr lvl="1">
              <a:lnSpc>
                <a:spcPct val="100000"/>
              </a:lnSpc>
              <a:spcBef>
                <a:spcPts val="0"/>
              </a:spcBef>
            </a:pPr>
            <a:r>
              <a:rPr lang="en-US" sz="1180" i="1" dirty="0">
                <a:solidFill>
                  <a:srgbClr val="7F7F7F"/>
                </a:solidFill>
              </a:rPr>
              <a:t>By implementing strategy #1, this can lead to improvements in user experiences, retention rates, reduced annoyance from intrusive ads being displayed all leading to greater engagement rates. </a:t>
            </a:r>
          </a:p>
          <a:p>
            <a:pPr lvl="1">
              <a:lnSpc>
                <a:spcPct val="100000"/>
              </a:lnSpc>
              <a:spcBef>
                <a:spcPts val="0"/>
              </a:spcBef>
            </a:pPr>
            <a:r>
              <a:rPr lang="en-US" sz="1180" i="1" dirty="0">
                <a:solidFill>
                  <a:srgbClr val="7F7F7F"/>
                </a:solidFill>
              </a:rPr>
              <a:t>If we were to go with strategy #2, then the user will see an enhancement to their relevance of the ads being displayed, more tailored recommendations being offered which increases the customer satisfaction with GYF services, however this can ultimately lead to users experiencing privacy concerns with the amount of data being collected.</a:t>
            </a:r>
          </a:p>
          <a:p>
            <a:pPr lvl="1">
              <a:lnSpc>
                <a:spcPct val="100000"/>
              </a:lnSpc>
              <a:spcBef>
                <a:spcPts val="0"/>
              </a:spcBef>
            </a:pPr>
            <a:r>
              <a:rPr lang="en-US" sz="1180" i="1" dirty="0">
                <a:solidFill>
                  <a:srgbClr val="7F7F7F"/>
                </a:solidFill>
              </a:rPr>
              <a:t>Strategy #3, would lead to a reduction of ad clutter, and enhanced diversified content quality, on the other hand this can result in increased costs and lose of some content for those wanting to use more of the free services leading to potential dissatisfaction.</a:t>
            </a:r>
          </a:p>
          <a:p>
            <a:pPr lvl="1">
              <a:lnSpc>
                <a:spcPct val="100000"/>
              </a:lnSpc>
              <a:spcBef>
                <a:spcPts val="0"/>
              </a:spcBef>
            </a:pPr>
            <a:endParaRPr lang="en-US" sz="1180" i="1" dirty="0">
              <a:solidFill>
                <a:srgbClr val="7F7F7F"/>
              </a:solidFill>
            </a:endParaRPr>
          </a:p>
          <a:p>
            <a:pPr>
              <a:lnSpc>
                <a:spcPct val="100000"/>
              </a:lnSpc>
              <a:spcBef>
                <a:spcPts val="0"/>
              </a:spcBef>
            </a:pPr>
            <a:r>
              <a:rPr lang="en-US" sz="1620" i="1" dirty="0">
                <a:solidFill>
                  <a:srgbClr val="7F7F7F"/>
                </a:solidFill>
              </a:rPr>
              <a:t>Revenue:</a:t>
            </a:r>
          </a:p>
          <a:p>
            <a:pPr lvl="1">
              <a:lnSpc>
                <a:spcPct val="100000"/>
              </a:lnSpc>
              <a:spcBef>
                <a:spcPts val="0"/>
              </a:spcBef>
            </a:pPr>
            <a:r>
              <a:rPr lang="en-US" sz="1050" i="1" dirty="0">
                <a:solidFill>
                  <a:srgbClr val="7F7F7F"/>
                </a:solidFill>
              </a:rPr>
              <a:t>GYF focus on </a:t>
            </a:r>
            <a:r>
              <a:rPr lang="en-US" sz="1050" b="0" i="1" dirty="0">
                <a:solidFill>
                  <a:schemeClr val="tx1">
                    <a:lumMod val="50000"/>
                    <a:lumOff val="50000"/>
                  </a:schemeClr>
                </a:solidFill>
                <a:effectLst/>
              </a:rPr>
              <a:t>user-centric ad experience may initially reduce advertising revenue due to less intrusive ad formats, but it aims to ensure revenue stability by improving user engagement and retention over the long term if we were to go with strategy 1.</a:t>
            </a:r>
          </a:p>
          <a:p>
            <a:pPr lvl="1">
              <a:lnSpc>
                <a:spcPct val="100000"/>
              </a:lnSpc>
              <a:spcBef>
                <a:spcPts val="0"/>
              </a:spcBef>
            </a:pPr>
            <a:r>
              <a:rPr lang="en-US" sz="1050" b="0" i="1" dirty="0">
                <a:solidFill>
                  <a:schemeClr val="tx1">
                    <a:lumMod val="50000"/>
                    <a:lumOff val="50000"/>
                  </a:schemeClr>
                </a:solidFill>
                <a:effectLst/>
              </a:rPr>
              <a:t>With the implementation of strategy 2, indirectly contributes to GYF revenue growth by offering more targeted, relevant ad placements through the implementation of data-driven personalization.</a:t>
            </a:r>
          </a:p>
          <a:p>
            <a:pPr lvl="1">
              <a:lnSpc>
                <a:spcPct val="100000"/>
              </a:lnSpc>
              <a:spcBef>
                <a:spcPts val="0"/>
              </a:spcBef>
            </a:pPr>
            <a:r>
              <a:rPr lang="en-US" sz="1050" i="1" dirty="0">
                <a:solidFill>
                  <a:schemeClr val="tx1">
                    <a:lumMod val="50000"/>
                    <a:lumOff val="50000"/>
                  </a:schemeClr>
                </a:solidFill>
              </a:rPr>
              <a:t>Although strategy 3 offers more diversified sources of revenue, this carries mixed results, resulting in potential fluctuation in revenue stability while offering alternative income sources. </a:t>
            </a:r>
            <a:endParaRPr lang="en-US" sz="1050" b="0" i="1" dirty="0">
              <a:solidFill>
                <a:schemeClr val="tx1">
                  <a:lumMod val="50000"/>
                  <a:lumOff val="50000"/>
                </a:schemeClr>
              </a:solidFill>
              <a:effectLst/>
            </a:endParaRPr>
          </a:p>
          <a:p>
            <a:pPr>
              <a:lnSpc>
                <a:spcPct val="100000"/>
              </a:lnSpc>
              <a:spcBef>
                <a:spcPts val="0"/>
              </a:spcBef>
            </a:pPr>
            <a:endParaRPr lang="en-US" sz="1100" i="1" dirty="0">
              <a:solidFill>
                <a:schemeClr val="tx1">
                  <a:lumMod val="50000"/>
                  <a:lumOff val="50000"/>
                </a:schemeClr>
              </a:solidFill>
            </a:endParaRPr>
          </a:p>
          <a:p>
            <a:pPr>
              <a:lnSpc>
                <a:spcPct val="100000"/>
              </a:lnSpc>
              <a:spcBef>
                <a:spcPts val="0"/>
              </a:spcBef>
            </a:pPr>
            <a:r>
              <a:rPr lang="en-US" sz="1100" i="1" dirty="0">
                <a:solidFill>
                  <a:srgbClr val="7F7F7F"/>
                </a:solidFill>
              </a:rPr>
              <a:t>Internal Organization:</a:t>
            </a:r>
          </a:p>
          <a:p>
            <a:pPr lvl="1">
              <a:lnSpc>
                <a:spcPct val="100000"/>
              </a:lnSpc>
              <a:spcBef>
                <a:spcPts val="0"/>
              </a:spcBef>
            </a:pPr>
            <a:r>
              <a:rPr lang="en-US" sz="880" i="1" dirty="0">
                <a:solidFill>
                  <a:srgbClr val="7F7F7F"/>
                </a:solidFill>
              </a:rPr>
              <a:t>Strategy 1 requires close coordination between the DATA team and the IT department emphasizing ongoing user feedback and analysis and ad format optimization.</a:t>
            </a:r>
          </a:p>
          <a:p>
            <a:pPr lvl="1">
              <a:lnSpc>
                <a:spcPct val="100000"/>
              </a:lnSpc>
              <a:spcBef>
                <a:spcPts val="0"/>
              </a:spcBef>
            </a:pPr>
            <a:r>
              <a:rPr lang="en-US" sz="880" i="1" dirty="0">
                <a:solidFill>
                  <a:srgbClr val="7F7F7F"/>
                </a:solidFill>
              </a:rPr>
              <a:t>Strategy 2 necessitates strong collaboration between the data analytics and the marketing team making sure to concentrate on data management and privacy compliance throughout the organization.</a:t>
            </a:r>
          </a:p>
          <a:p>
            <a:pPr lvl="1">
              <a:lnSpc>
                <a:spcPct val="100000"/>
              </a:lnSpc>
              <a:spcBef>
                <a:spcPts val="0"/>
              </a:spcBef>
            </a:pPr>
            <a:r>
              <a:rPr lang="en-US" sz="880" i="1" dirty="0">
                <a:solidFill>
                  <a:srgbClr val="7F7F7F"/>
                </a:solidFill>
              </a:rPr>
              <a:t>Strategy 3 calls for cross-functional teamwork, involving finance, marketing, and product development teams, to create, manage, and adjust new monetization models and pricing strategies.</a:t>
            </a:r>
          </a:p>
          <a:p>
            <a:pPr marL="0" indent="0">
              <a:lnSpc>
                <a:spcPct val="100000"/>
              </a:lnSpc>
              <a:spcBef>
                <a:spcPts val="0"/>
              </a:spcBef>
              <a:buNone/>
            </a:pPr>
            <a:r>
              <a:rPr lang="en-US" sz="1400" i="1" dirty="0">
                <a:solidFill>
                  <a:srgbClr val="7F7F7F"/>
                </a:solidFill>
              </a:rPr>
              <a:t>	</a:t>
            </a:r>
          </a:p>
        </p:txBody>
      </p:sp>
    </p:spTree>
    <p:extLst>
      <p:ext uri="{BB962C8B-B14F-4D97-AF65-F5344CB8AC3E}">
        <p14:creationId xmlns:p14="http://schemas.microsoft.com/office/powerpoint/2010/main" val="28967601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 dockstate="right" visibility="0" width="350" row="2">
    <wetp:webextensionref xmlns:r="http://schemas.openxmlformats.org/officeDocument/2006/relationships" r:id="rId2"/>
  </wetp:taskpane>
  <wetp:taskpane dockstate="right" visibility="0" width="350" row="3">
    <wetp:webextensionref xmlns:r="http://schemas.openxmlformats.org/officeDocument/2006/relationships" r:id="rId3"/>
  </wetp:taskpane>
</wetp:taskpanes>
</file>

<file path=ppt/webextensions/webextension1.xml><?xml version="1.0" encoding="utf-8"?>
<we:webextension xmlns:we="http://schemas.microsoft.com/office/webextensions/webextension/2010/11" id="{D5663D7C-E431-419F-8C4E-E5AAEED60487}">
  <we:reference id="wa104380862" version="1.5.0.0" store="en-US" storeType="OMEX"/>
  <we:alternateReferences>
    <we:reference id="WA104380862" version="1.5.0.0" store="WA104380862"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B2E5B98A-4535-42BB-A385-242AEAB33D70}">
  <we:reference id="wa104380955" version="3.16.2.1" store="en-US" storeType="OMEX"/>
  <we:alternateReferences>
    <we:reference id="WA104380955" version="3.16.2.1" store="WA104380955"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08F27F12-A03A-4590-9A99-4799A36324C9}">
  <we:reference id="wa200002042" version="1.0.0.0" store="en-US" storeType="OMEX"/>
  <we:alternateReferences>
    <we:reference id="WA200002042" version="1.0.0.0" store="WA20000204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TM03090434[[fn=Wood Type]]</Template>
  <TotalTime>21508</TotalTime>
  <Words>2823</Words>
  <Application>Microsoft Office PowerPoint</Application>
  <PresentationFormat>Custom</PresentationFormat>
  <Paragraphs>144</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Garamond</vt:lpstr>
      <vt:lpstr>Rockwell</vt:lpstr>
      <vt:lpstr>Rockwell Condensed</vt:lpstr>
      <vt:lpstr>Rockwell Extra Bold</vt:lpstr>
      <vt:lpstr>Times New Roman</vt:lpstr>
      <vt:lpstr>Wingdings</vt:lpstr>
      <vt:lpstr>Wood Type</vt:lpstr>
      <vt:lpstr>Business Analytics Capstone  Framework for Strategy</vt:lpstr>
      <vt:lpstr>Problem Statement </vt:lpstr>
      <vt:lpstr>Problem Statement–  Describe the Problem Adblockers present to GYF</vt:lpstr>
      <vt:lpstr>Problem Statement–  Application Exercise 1 – Research Methods and Tools (Optional)</vt:lpstr>
      <vt:lpstr>PowerPoint Presentation</vt:lpstr>
      <vt:lpstr>Strategy Describe your proposed strategy </vt:lpstr>
      <vt:lpstr>Strategy Application Exercise 2 – Hiring a Team Leader (Optional)</vt:lpstr>
      <vt:lpstr>PowerPoint Presentation</vt:lpstr>
      <vt:lpstr>Effects Describe the anticipated effects of your strategy</vt:lpstr>
      <vt:lpstr>Effects  Application Exercise 3 – Designing a Deterministic Optimization Model</vt:lpstr>
      <vt:lpstr>Effects  Application Exercise 3 – Designing a Deterministic Optimization Model</vt:lpstr>
      <vt:lpstr>PowerPoint Presentation</vt:lpstr>
      <vt:lpstr>Measurement Describe the anticipated effects of your strategy and how you will measure them</vt:lpstr>
      <vt:lpstr>Measurement Application Exercise 4 – Identifying Key Drivers</vt:lpstr>
      <vt:lpstr>Conclusion </vt:lpstr>
    </vt:vector>
  </TitlesOfParts>
  <Company>The Wharton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Miller, Ann</dc:creator>
  <cp:lastModifiedBy>Christa Peoples</cp:lastModifiedBy>
  <cp:revision>41</cp:revision>
  <dcterms:created xsi:type="dcterms:W3CDTF">2015-07-31T14:38:13Z</dcterms:created>
  <dcterms:modified xsi:type="dcterms:W3CDTF">2023-10-31T19:59:43Z</dcterms:modified>
</cp:coreProperties>
</file>