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77" r:id="rId2"/>
    <p:sldId id="27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09e2ff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609e2ff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61a5ee6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61a5ee6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375250" y="155550"/>
            <a:ext cx="70389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Entrevistas a personas que usan el Aeropuerto.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11075" y="155550"/>
            <a:ext cx="13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2021-07-23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377700" y="846100"/>
            <a:ext cx="8598300" cy="7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clase se realizó 5 entrevistas a distintas personas las cuales fueron grabadas para su posterior procesamiento.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246975" y="2067950"/>
            <a:ext cx="7038900" cy="22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nombre de las personas entrevistas son: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Victor Muñoz 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Diana Muñoz 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Susan Holzapfel Inzunza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Jessica Scheu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Jesus Seiler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1251100" y="1440450"/>
            <a:ext cx="7354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 fue su última experiencia al utilizar el aeropuerto 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¿Cual es la sensación que tiene una vez que llega al aeropuerto?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la forma de movilización que más usa para llegar al aeropuerto?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ha sido su mejor experiencia en un aeropuerto?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Qué tipo de servicios son los que más usa o considera más necesarios en el aeropuerto?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mejor servicio que encuentra en el aeropuerto?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es el peor servicio o el que sacarías del aeropuerto? 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Cual ha sido su peor experiencia en un aeropuerto?  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EB8701-8372-4DEA-BB5E-DC5383880424}"/>
              </a:ext>
            </a:extLst>
          </p:cNvPr>
          <p:cNvSpPr txBox="1"/>
          <p:nvPr/>
        </p:nvSpPr>
        <p:spPr>
          <a:xfrm>
            <a:off x="1626781" y="5464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</a:pPr>
            <a:r>
              <a:rPr lang="es-CL" sz="1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 es la entrevistas realizada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Presentación en pantalla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Lato</vt:lpstr>
      <vt:lpstr>Montserrat</vt:lpstr>
      <vt:lpstr>Focus</vt:lpstr>
      <vt:lpstr>Entrevistas a personas que usan el Aeropuerto.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Baez</dc:creator>
  <cp:lastModifiedBy>Christian Baez</cp:lastModifiedBy>
  <cp:revision>2</cp:revision>
  <dcterms:modified xsi:type="dcterms:W3CDTF">2021-07-24T01:54:39Z</dcterms:modified>
</cp:coreProperties>
</file>