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79" r:id="rId2"/>
    <p:sldId id="280" r:id="rId3"/>
    <p:sldId id="281" r:id="rId4"/>
    <p:sldId id="282" r:id="rId5"/>
  </p:sldIdLst>
  <p:sldSz cx="9144000" cy="5143500" type="screen16x9"/>
  <p:notesSz cx="6858000" cy="9144000"/>
  <p:embeddedFontLst>
    <p:embeddedFont>
      <p:font typeface="Lato" panose="020B0604020202020204" charset="0"/>
      <p:regular r:id="rId7"/>
      <p:bold r:id="rId8"/>
      <p:italic r:id="rId9"/>
      <p:boldItalic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8358867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8358867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97122546990cf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e97122546990cf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23d37b8f1d5185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23d37b8f1d5185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23d37b8f1d5185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23d37b8f1d5185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625" y="1063350"/>
            <a:ext cx="4680050" cy="13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/>
        </p:nvSpPr>
        <p:spPr>
          <a:xfrm>
            <a:off x="1850300" y="2571750"/>
            <a:ext cx="5176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Levantamiento de hipótesis a partir de las entrevistas realizadas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36"/>
          <p:cNvSpPr txBox="1"/>
          <p:nvPr/>
        </p:nvSpPr>
        <p:spPr>
          <a:xfrm>
            <a:off x="1233100" y="299950"/>
            <a:ext cx="128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2021-07-24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/>
        </p:nvSpPr>
        <p:spPr>
          <a:xfrm>
            <a:off x="238975" y="494850"/>
            <a:ext cx="10911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fue llevada y recogida. Taxi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37"/>
          <p:cNvSpPr txBox="1"/>
          <p:nvPr/>
        </p:nvSpPr>
        <p:spPr>
          <a:xfrm>
            <a:off x="238975" y="1049550"/>
            <a:ext cx="1091100" cy="33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bien temperado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7"/>
          <p:cNvSpPr txBox="1"/>
          <p:nvPr/>
        </p:nvSpPr>
        <p:spPr>
          <a:xfrm>
            <a:off x="2923326" y="549000"/>
            <a:ext cx="1648800" cy="323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viaja desde fuera de la ciudad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238976" y="1432725"/>
            <a:ext cx="1091100" cy="646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larga espera. llegada 3 horas antes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238976" y="2123688"/>
            <a:ext cx="1091100" cy="646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no hay entretencion para la espera.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238976" y="2814675"/>
            <a:ext cx="10911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no queda otra que comer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6528378" y="587250"/>
            <a:ext cx="2331900" cy="307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no había wifi gratis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6528375" y="955700"/>
            <a:ext cx="23319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se puede producir stress por los tiempos de esperas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6528375" y="1404175"/>
            <a:ext cx="2331900" cy="434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desconfianza con el cuidado del auto cuando se debe dejar en el estacionamiento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528375" y="1856250"/>
            <a:ext cx="2331900" cy="434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costos altos por custodia de los autos  en el estacionamiento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844300" y="111100"/>
            <a:ext cx="7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4040575" y="111100"/>
            <a:ext cx="7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javier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7570150" y="111100"/>
            <a:ext cx="7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christ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2923327" y="909788"/>
            <a:ext cx="1648800" cy="461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No hay modalidad de guardar el auto del pasajero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37"/>
          <p:cNvSpPr txBox="1"/>
          <p:nvPr/>
        </p:nvSpPr>
        <p:spPr>
          <a:xfrm>
            <a:off x="4614927" y="2514250"/>
            <a:ext cx="1648800" cy="453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No hay modalidad de guardar el auto del pasajero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1457401" y="1432300"/>
            <a:ext cx="13386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entrenimiento en brasil, Bowling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1457401" y="1954800"/>
            <a:ext cx="1338600" cy="646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más usado baño y comida. Vuelos sin comida o muy poca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2923327" y="1409200"/>
            <a:ext cx="1648800" cy="600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Servicios más usados:  Baño y Comida.  Comida en avión es cada dia menor y más mala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4614927" y="525750"/>
            <a:ext cx="1648800" cy="461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No hay modalidad de guardar el auto del pasajero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7"/>
          <p:cNvSpPr txBox="1"/>
          <p:nvPr/>
        </p:nvSpPr>
        <p:spPr>
          <a:xfrm>
            <a:off x="4614927" y="1033900"/>
            <a:ext cx="1648800" cy="461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compras innecesarias por aburrimiento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7"/>
          <p:cNvSpPr txBox="1"/>
          <p:nvPr/>
        </p:nvSpPr>
        <p:spPr>
          <a:xfrm>
            <a:off x="1457401" y="909800"/>
            <a:ext cx="13386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no hay nada innecesario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7"/>
          <p:cNvSpPr txBox="1"/>
          <p:nvPr/>
        </p:nvSpPr>
        <p:spPr>
          <a:xfrm>
            <a:off x="4614927" y="1542038"/>
            <a:ext cx="1648800" cy="319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No hay biblioteca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37"/>
          <p:cNvSpPr txBox="1"/>
          <p:nvPr/>
        </p:nvSpPr>
        <p:spPr>
          <a:xfrm>
            <a:off x="1457396" y="541200"/>
            <a:ext cx="1338600" cy="33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retraso en vuelo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4614927" y="1908000"/>
            <a:ext cx="1648800" cy="559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AEROPUERTOS ABURRIDOS SE REQUIERE ENTRETENIMIENTO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/>
        </p:nvSpPr>
        <p:spPr>
          <a:xfrm>
            <a:off x="283726" y="587250"/>
            <a:ext cx="1271700" cy="33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vuelo retrasado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38"/>
          <p:cNvSpPr txBox="1"/>
          <p:nvPr/>
        </p:nvSpPr>
        <p:spPr>
          <a:xfrm>
            <a:off x="283726" y="1001900"/>
            <a:ext cx="12717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no habia estacionamiento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3107478" y="587250"/>
            <a:ext cx="2276400" cy="307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Bus de acercamiento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38"/>
          <p:cNvSpPr txBox="1"/>
          <p:nvPr/>
        </p:nvSpPr>
        <p:spPr>
          <a:xfrm>
            <a:off x="283726" y="1540863"/>
            <a:ext cx="12717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stress, mucha gente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38"/>
          <p:cNvSpPr txBox="1"/>
          <p:nvPr/>
        </p:nvSpPr>
        <p:spPr>
          <a:xfrm>
            <a:off x="3083028" y="971000"/>
            <a:ext cx="2331900" cy="307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Lo Mejor es cuando lo atienden rápido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3083028" y="1738500"/>
            <a:ext cx="2331900" cy="307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Money Exchange es uno de los mejores servicios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38"/>
          <p:cNvSpPr txBox="1"/>
          <p:nvPr/>
        </p:nvSpPr>
        <p:spPr>
          <a:xfrm>
            <a:off x="3079726" y="2122250"/>
            <a:ext cx="2331900" cy="30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fue en auto y no hay buen acceso a est.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38"/>
          <p:cNvSpPr txBox="1"/>
          <p:nvPr/>
        </p:nvSpPr>
        <p:spPr>
          <a:xfrm>
            <a:off x="3079728" y="2506000"/>
            <a:ext cx="2331900" cy="307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Bus de acercamiento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3079728" y="1354750"/>
            <a:ext cx="2331900" cy="307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Comida y Baño lo más necesario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38"/>
          <p:cNvSpPr txBox="1"/>
          <p:nvPr/>
        </p:nvSpPr>
        <p:spPr>
          <a:xfrm>
            <a:off x="5909150" y="525675"/>
            <a:ext cx="1438200" cy="33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retraso en el vuelo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5918625" y="893850"/>
            <a:ext cx="15510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complicaciones para estacionar el auto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5917625" y="1415925"/>
            <a:ext cx="15510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stress por espera y ansiedad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38"/>
          <p:cNvSpPr txBox="1"/>
          <p:nvPr/>
        </p:nvSpPr>
        <p:spPr>
          <a:xfrm>
            <a:off x="5916975" y="1953113"/>
            <a:ext cx="1551000" cy="33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cordialidad del personal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38"/>
          <p:cNvSpPr txBox="1"/>
          <p:nvPr/>
        </p:nvSpPr>
        <p:spPr>
          <a:xfrm>
            <a:off x="5909150" y="2335775"/>
            <a:ext cx="1551000" cy="492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nerviosismos y ansiedad por el viaje y trámites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5914763" y="2884313"/>
            <a:ext cx="1497000" cy="338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largas esperas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38"/>
          <p:cNvSpPr txBox="1"/>
          <p:nvPr/>
        </p:nvSpPr>
        <p:spPr>
          <a:xfrm>
            <a:off x="844300" y="111100"/>
            <a:ext cx="7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38"/>
          <p:cNvSpPr txBox="1"/>
          <p:nvPr/>
        </p:nvSpPr>
        <p:spPr>
          <a:xfrm>
            <a:off x="4040575" y="111100"/>
            <a:ext cx="7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javier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38"/>
          <p:cNvSpPr txBox="1"/>
          <p:nvPr/>
        </p:nvSpPr>
        <p:spPr>
          <a:xfrm>
            <a:off x="6800978" y="111100"/>
            <a:ext cx="10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christ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38"/>
          <p:cNvSpPr txBox="1"/>
          <p:nvPr/>
        </p:nvSpPr>
        <p:spPr>
          <a:xfrm>
            <a:off x="283726" y="2094625"/>
            <a:ext cx="12717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bus, taxi menos auto propio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38"/>
          <p:cNvSpPr txBox="1"/>
          <p:nvPr/>
        </p:nvSpPr>
        <p:spPr>
          <a:xfrm>
            <a:off x="1681725" y="1001900"/>
            <a:ext cx="1271700" cy="492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sacaría el cobro del estacionamiento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283726" y="2648375"/>
            <a:ext cx="12717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estacionamiento es el mas necesario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 flipH="1">
            <a:off x="1655625" y="1570442"/>
            <a:ext cx="1271700" cy="800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la espera es muy larga debido a la llegada 2 horas antes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38"/>
          <p:cNvSpPr txBox="1"/>
          <p:nvPr/>
        </p:nvSpPr>
        <p:spPr>
          <a:xfrm flipH="1">
            <a:off x="283725" y="3909875"/>
            <a:ext cx="1271700" cy="646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lo peor los vendedores ambulantes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38"/>
          <p:cNvSpPr txBox="1"/>
          <p:nvPr/>
        </p:nvSpPr>
        <p:spPr>
          <a:xfrm rot="811" flipH="1">
            <a:off x="283784" y="3202180"/>
            <a:ext cx="1271700" cy="646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lo mejor, atención rapida, atencion al cliente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38"/>
          <p:cNvSpPr txBox="1"/>
          <p:nvPr/>
        </p:nvSpPr>
        <p:spPr>
          <a:xfrm>
            <a:off x="5852752" y="3775563"/>
            <a:ext cx="1497000" cy="338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cobro estacionamiento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38"/>
          <p:cNvSpPr txBox="1"/>
          <p:nvPr/>
        </p:nvSpPr>
        <p:spPr>
          <a:xfrm>
            <a:off x="5879752" y="4134250"/>
            <a:ext cx="1497000" cy="492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casa de cambio en aeropuerto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3079729" y="2889750"/>
            <a:ext cx="2331900" cy="30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aburrimiento por esperar vuelo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38"/>
          <p:cNvSpPr txBox="1"/>
          <p:nvPr/>
        </p:nvSpPr>
        <p:spPr>
          <a:xfrm>
            <a:off x="7647000" y="464100"/>
            <a:ext cx="1497000" cy="492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servicio al cliente en la orientación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3083026" y="3227700"/>
            <a:ext cx="1372200" cy="307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pérdida de objetos lo peor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38"/>
          <p:cNvSpPr txBox="1"/>
          <p:nvPr/>
        </p:nvSpPr>
        <p:spPr>
          <a:xfrm>
            <a:off x="1681726" y="2446800"/>
            <a:ext cx="1219500" cy="492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conocio gente famosa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38"/>
          <p:cNvSpPr txBox="1"/>
          <p:nvPr/>
        </p:nvSpPr>
        <p:spPr>
          <a:xfrm>
            <a:off x="5852762" y="3262975"/>
            <a:ext cx="1551000" cy="492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servicios más utilizados comida y baños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1681726" y="3015350"/>
            <a:ext cx="1219500" cy="492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higiene y comida + necesario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38"/>
          <p:cNvSpPr txBox="1"/>
          <p:nvPr/>
        </p:nvSpPr>
        <p:spPr>
          <a:xfrm>
            <a:off x="1681726" y="3574800"/>
            <a:ext cx="1219500" cy="492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sacaria la comida rapida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 flipH="1">
            <a:off x="1681725" y="4134250"/>
            <a:ext cx="1219500" cy="492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atención al cliente el mejor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38"/>
          <p:cNvSpPr txBox="1"/>
          <p:nvPr/>
        </p:nvSpPr>
        <p:spPr>
          <a:xfrm>
            <a:off x="7647000" y="926900"/>
            <a:ext cx="1497000" cy="338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falta comida saludable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38"/>
          <p:cNvSpPr txBox="1"/>
          <p:nvPr/>
        </p:nvSpPr>
        <p:spPr>
          <a:xfrm>
            <a:off x="3110774" y="3565650"/>
            <a:ext cx="2276400" cy="307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Largas filas y espera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38"/>
          <p:cNvSpPr txBox="1"/>
          <p:nvPr/>
        </p:nvSpPr>
        <p:spPr>
          <a:xfrm>
            <a:off x="3110774" y="3914725"/>
            <a:ext cx="2276400" cy="30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Baño, Farmacia y Comida ATM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38"/>
          <p:cNvSpPr txBox="1"/>
          <p:nvPr/>
        </p:nvSpPr>
        <p:spPr>
          <a:xfrm>
            <a:off x="7644975" y="1310250"/>
            <a:ext cx="1438200" cy="338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Espera y largas filas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38"/>
          <p:cNvSpPr txBox="1"/>
          <p:nvPr/>
        </p:nvSpPr>
        <p:spPr>
          <a:xfrm>
            <a:off x="7595175" y="1693588"/>
            <a:ext cx="1610700" cy="492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falta señalización para estacionar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38"/>
          <p:cNvSpPr txBox="1"/>
          <p:nvPr/>
        </p:nvSpPr>
        <p:spPr>
          <a:xfrm>
            <a:off x="7588575" y="2214350"/>
            <a:ext cx="1551000" cy="492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farmacia y cajeros automático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38"/>
          <p:cNvSpPr txBox="1"/>
          <p:nvPr/>
        </p:nvSpPr>
        <p:spPr>
          <a:xfrm>
            <a:off x="7588575" y="2735100"/>
            <a:ext cx="1551000" cy="492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el pago de estacionamiento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38"/>
          <p:cNvSpPr txBox="1"/>
          <p:nvPr/>
        </p:nvSpPr>
        <p:spPr>
          <a:xfrm>
            <a:off x="7595125" y="3313750"/>
            <a:ext cx="1551000" cy="492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espera por cancelación de vuelos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flipH="1">
            <a:off x="7595125" y="4259249"/>
            <a:ext cx="1551000" cy="492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faltan medios de pago para el estacionamiento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 flipH="1">
            <a:off x="139756" y="4617425"/>
            <a:ext cx="2276400" cy="492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vuelos cortos en auto particular y ocupa estacionamiento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2458646" y="4751850"/>
            <a:ext cx="2661600" cy="338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ningun servicio se destaca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38"/>
          <p:cNvSpPr txBox="1"/>
          <p:nvPr/>
        </p:nvSpPr>
        <p:spPr>
          <a:xfrm>
            <a:off x="1681726" y="541050"/>
            <a:ext cx="12717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Estacionamiento muy lejano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/>
          <p:nvPr/>
        </p:nvSpPr>
        <p:spPr>
          <a:xfrm>
            <a:off x="3221650" y="122200"/>
            <a:ext cx="271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Hipótesis Generadas</a:t>
            </a:r>
            <a:endParaRPr sz="17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39"/>
          <p:cNvSpPr txBox="1"/>
          <p:nvPr/>
        </p:nvSpPr>
        <p:spPr>
          <a:xfrm>
            <a:off x="238975" y="494850"/>
            <a:ext cx="10911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fue llevada y recogida. Taxi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39"/>
          <p:cNvSpPr txBox="1"/>
          <p:nvPr/>
        </p:nvSpPr>
        <p:spPr>
          <a:xfrm>
            <a:off x="238976" y="1042155"/>
            <a:ext cx="1091100" cy="646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no hay entretencion para la espera.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39"/>
          <p:cNvSpPr txBox="1"/>
          <p:nvPr/>
        </p:nvSpPr>
        <p:spPr>
          <a:xfrm>
            <a:off x="3880890" y="647913"/>
            <a:ext cx="12717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stress, mucha gente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39"/>
          <p:cNvSpPr txBox="1"/>
          <p:nvPr/>
        </p:nvSpPr>
        <p:spPr>
          <a:xfrm>
            <a:off x="3741250" y="1198288"/>
            <a:ext cx="1551000" cy="646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nerviosismos y ansiedad por el viaje y trámites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39"/>
          <p:cNvSpPr txBox="1"/>
          <p:nvPr/>
        </p:nvSpPr>
        <p:spPr>
          <a:xfrm>
            <a:off x="6517475" y="678675"/>
            <a:ext cx="16107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costos altos por custodia de los autos  en el estacionamiento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238975" y="1743350"/>
            <a:ext cx="11871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entretenimiento en brasil, Bowling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39"/>
          <p:cNvSpPr txBox="1"/>
          <p:nvPr/>
        </p:nvSpPr>
        <p:spPr>
          <a:xfrm>
            <a:off x="6517575" y="1363613"/>
            <a:ext cx="1610700" cy="492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falta señalización para estacionar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39"/>
          <p:cNvSpPr txBox="1"/>
          <p:nvPr/>
        </p:nvSpPr>
        <p:spPr>
          <a:xfrm flipH="1">
            <a:off x="6547425" y="1981874"/>
            <a:ext cx="1551000" cy="492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faltan medios de pago para el estacionamiento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1451464" y="494838"/>
            <a:ext cx="1648800" cy="319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No hay biblioteca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39"/>
          <p:cNvSpPr txBox="1"/>
          <p:nvPr/>
        </p:nvSpPr>
        <p:spPr>
          <a:xfrm>
            <a:off x="1451477" y="909725"/>
            <a:ext cx="1648800" cy="453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compras innecesarias por aburrimiento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39"/>
          <p:cNvSpPr txBox="1"/>
          <p:nvPr/>
        </p:nvSpPr>
        <p:spPr>
          <a:xfrm>
            <a:off x="3528774" y="2474475"/>
            <a:ext cx="2331900" cy="30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Money Exchange es uno de los mejores servicios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39"/>
          <p:cNvSpPr txBox="1"/>
          <p:nvPr/>
        </p:nvSpPr>
        <p:spPr>
          <a:xfrm>
            <a:off x="264376" y="4261175"/>
            <a:ext cx="1187100" cy="307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Bus de acercamiento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39"/>
          <p:cNvSpPr txBox="1"/>
          <p:nvPr/>
        </p:nvSpPr>
        <p:spPr>
          <a:xfrm>
            <a:off x="264376" y="4625275"/>
            <a:ext cx="1187100" cy="307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Bus de acercamiento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39"/>
          <p:cNvSpPr txBox="1"/>
          <p:nvPr/>
        </p:nvSpPr>
        <p:spPr>
          <a:xfrm>
            <a:off x="6547425" y="2571750"/>
            <a:ext cx="15510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complicaciones para estacionar el auto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39"/>
          <p:cNvSpPr txBox="1"/>
          <p:nvPr/>
        </p:nvSpPr>
        <p:spPr>
          <a:xfrm>
            <a:off x="3556524" y="2784075"/>
            <a:ext cx="2276400" cy="309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Baño, Farmacia y Comida ATM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39"/>
          <p:cNvSpPr txBox="1"/>
          <p:nvPr/>
        </p:nvSpPr>
        <p:spPr>
          <a:xfrm>
            <a:off x="2789800" y="3986350"/>
            <a:ext cx="1091100" cy="307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Largas filas y espera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39"/>
          <p:cNvSpPr txBox="1"/>
          <p:nvPr/>
        </p:nvSpPr>
        <p:spPr>
          <a:xfrm>
            <a:off x="264375" y="2832925"/>
            <a:ext cx="1229400" cy="646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estacionamiento es el más necesario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39"/>
          <p:cNvSpPr txBox="1"/>
          <p:nvPr/>
        </p:nvSpPr>
        <p:spPr>
          <a:xfrm>
            <a:off x="222076" y="3768575"/>
            <a:ext cx="12717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bus, taxi menos auto propio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7671325" y="4294150"/>
            <a:ext cx="1331700" cy="307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cordialidad del personal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6547425" y="3161625"/>
            <a:ext cx="1551000" cy="307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Estacionamiento muy lejano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39"/>
          <p:cNvSpPr txBox="1"/>
          <p:nvPr/>
        </p:nvSpPr>
        <p:spPr>
          <a:xfrm rot="689" flipH="1">
            <a:off x="6547425" y="3628380"/>
            <a:ext cx="14970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lo mejor, atención rapida, atención al cliente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39"/>
          <p:cNvSpPr txBox="1"/>
          <p:nvPr/>
        </p:nvSpPr>
        <p:spPr>
          <a:xfrm>
            <a:off x="1527375" y="1928925"/>
            <a:ext cx="1497000" cy="338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falta comida saludable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39"/>
          <p:cNvSpPr txBox="1"/>
          <p:nvPr/>
        </p:nvSpPr>
        <p:spPr>
          <a:xfrm>
            <a:off x="1869000" y="3986350"/>
            <a:ext cx="869100" cy="307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largas esperas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39"/>
          <p:cNvSpPr txBox="1"/>
          <p:nvPr/>
        </p:nvSpPr>
        <p:spPr>
          <a:xfrm>
            <a:off x="1879975" y="3594350"/>
            <a:ext cx="2001000" cy="307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larga espera. llegada 3 horas antes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39"/>
          <p:cNvSpPr txBox="1"/>
          <p:nvPr/>
        </p:nvSpPr>
        <p:spPr>
          <a:xfrm flipH="1">
            <a:off x="1879900" y="4378350"/>
            <a:ext cx="2001000" cy="4311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la espera es muy larga debido a la llegada 2 horas antes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Presentación en pantalla (16:9)</PresentationFormat>
  <Paragraphs>98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Lato</vt:lpstr>
      <vt:lpstr>Montserrat</vt:lpstr>
      <vt:lpstr>Focus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Baez</dc:creator>
  <cp:lastModifiedBy>Christian Baez</cp:lastModifiedBy>
  <cp:revision>2</cp:revision>
  <dcterms:modified xsi:type="dcterms:W3CDTF">2021-07-24T15:57:27Z</dcterms:modified>
</cp:coreProperties>
</file>