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8B7696-58DB-44E6-A83A-6DF377F4E558}">
  <a:tblStyle styleId="{4F8B7696-58DB-44E6-A83A-6DF377F4E5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6724f1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6724f1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>
            <a:spLocks noGrp="1"/>
          </p:cNvSpPr>
          <p:nvPr>
            <p:ph type="title"/>
          </p:nvPr>
        </p:nvSpPr>
        <p:spPr>
          <a:xfrm>
            <a:off x="164375" y="0"/>
            <a:ext cx="24573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benchmarking </a:t>
            </a:r>
            <a:endParaRPr/>
          </a:p>
        </p:txBody>
      </p:sp>
      <p:sp>
        <p:nvSpPr>
          <p:cNvPr id="453" name="Google Shape;453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54" name="Google Shape;454;p42"/>
          <p:cNvGraphicFramePr/>
          <p:nvPr/>
        </p:nvGraphicFramePr>
        <p:xfrm>
          <a:off x="1051075" y="561600"/>
          <a:ext cx="7217050" cy="4432050"/>
        </p:xfrm>
        <a:graphic>
          <a:graphicData uri="http://schemas.openxmlformats.org/drawingml/2006/table">
            <a:tbl>
              <a:tblPr>
                <a:noFill/>
                <a:tableStyleId>{4F8B7696-58DB-44E6-A83A-6DF377F4E558}</a:tableStyleId>
              </a:tblPr>
              <a:tblGrid>
                <a:gridCol w="259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Criterio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Muevo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Uber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Mercado Libre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OnePay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Seguridad del pago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Cantidad de  Formas de Pago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Facilidad de Inscribir tarjetas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Historial de pagos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Tiempo del pago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Asistencia PostPago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Beneficios 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variedad de comercios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5" name="Google Shape;455;p42"/>
          <p:cNvSpPr txBox="1"/>
          <p:nvPr/>
        </p:nvSpPr>
        <p:spPr>
          <a:xfrm>
            <a:off x="4972325" y="122725"/>
            <a:ext cx="329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Valoración escala 1 - 10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Presentación en pantalla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Lato</vt:lpstr>
      <vt:lpstr>Montserrat</vt:lpstr>
      <vt:lpstr>Focus</vt:lpstr>
      <vt:lpstr>benchmarking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2</cp:revision>
  <dcterms:modified xsi:type="dcterms:W3CDTF">2021-07-28T01:35:58Z</dcterms:modified>
</cp:coreProperties>
</file>