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87" r:id="rId2"/>
  </p:sldIdLst>
  <p:sldSz cx="9144000" cy="5143500" type="screen16x9"/>
  <p:notesSz cx="6858000" cy="9144000"/>
  <p:embeddedFontLst>
    <p:embeddedFont>
      <p:font typeface="Lato" panose="020B0604020202020204" charset="0"/>
      <p:regular r:id="rId4"/>
      <p:bold r:id="rId5"/>
      <p:italic r:id="rId6"/>
      <p:boldItalic r:id="rId7"/>
    </p:embeddedFont>
    <p:embeddedFont>
      <p:font typeface="Montserrat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D6AAF1-5BFC-4C02-94F1-88D80D5199CB}">
  <a:tblStyle styleId="{72D6AAF1-5BFC-4C02-94F1-88D80D5199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68caec2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e68caec2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44"/>
          <p:cNvPicPr preferRelativeResize="0"/>
          <p:nvPr/>
        </p:nvPicPr>
        <p:blipFill rotWithShape="1">
          <a:blip r:embed="rId3">
            <a:alphaModFix/>
          </a:blip>
          <a:srcRect r="2591" b="17648"/>
          <a:stretch/>
        </p:blipFill>
        <p:spPr>
          <a:xfrm>
            <a:off x="471825" y="146675"/>
            <a:ext cx="8028426" cy="48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Presentación en pantalla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Montserrat</vt:lpstr>
      <vt:lpstr>Lato</vt:lpstr>
      <vt:lpstr>Arial</vt:lpstr>
      <vt:lpstr>Focus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Baez</dc:creator>
  <cp:lastModifiedBy>Christian Baez</cp:lastModifiedBy>
  <cp:revision>2</cp:revision>
  <dcterms:modified xsi:type="dcterms:W3CDTF">2021-07-29T02:01:08Z</dcterms:modified>
</cp:coreProperties>
</file>