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8" r:id="rId2"/>
    <p:sldId id="270" r:id="rId3"/>
    <p:sldId id="271" r:id="rId4"/>
    <p:sldId id="269" r:id="rId5"/>
    <p:sldId id="272" r:id="rId6"/>
    <p:sldId id="261" r:id="rId7"/>
    <p:sldId id="276" r:id="rId8"/>
    <p:sldId id="262" r:id="rId9"/>
    <p:sldId id="264" r:id="rId10"/>
    <p:sldId id="265" r:id="rId11"/>
    <p:sldId id="266" r:id="rId12"/>
    <p:sldId id="267" r:id="rId13"/>
    <p:sldId id="274" r:id="rId14"/>
    <p:sldId id="268" r:id="rId15"/>
    <p:sldId id="273"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8" d="100"/>
          <a:sy n="88" d="100"/>
        </p:scale>
        <p:origin x="3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AAE31-7CF6-44F8-9C8B-AAB1D77454D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55727F8-A107-40C6-BC9B-696FC9EC102E}">
      <dgm:prSet/>
      <dgm:spPr/>
      <dgm:t>
        <a:bodyPr/>
        <a:lstStyle/>
        <a:p>
          <a:r>
            <a:rPr lang="en-US"/>
            <a:t>Introduction</a:t>
          </a:r>
        </a:p>
      </dgm:t>
    </dgm:pt>
    <dgm:pt modelId="{F28A88C6-E92B-4F0A-8B4D-E42AF273209A}" type="parTrans" cxnId="{0C4AB9CF-0AF9-41C2-BB08-07BAF99784CD}">
      <dgm:prSet/>
      <dgm:spPr/>
      <dgm:t>
        <a:bodyPr/>
        <a:lstStyle/>
        <a:p>
          <a:endParaRPr lang="en-US"/>
        </a:p>
      </dgm:t>
    </dgm:pt>
    <dgm:pt modelId="{877F1852-618E-43AE-8DE7-B66A6D4F5CF7}" type="sibTrans" cxnId="{0C4AB9CF-0AF9-41C2-BB08-07BAF99784CD}">
      <dgm:prSet/>
      <dgm:spPr/>
      <dgm:t>
        <a:bodyPr/>
        <a:lstStyle/>
        <a:p>
          <a:endParaRPr lang="en-US"/>
        </a:p>
      </dgm:t>
    </dgm:pt>
    <dgm:pt modelId="{323B8BB5-521C-4791-887A-385A31C22135}">
      <dgm:prSet/>
      <dgm:spPr/>
      <dgm:t>
        <a:bodyPr/>
        <a:lstStyle/>
        <a:p>
          <a:r>
            <a:rPr lang="en-US"/>
            <a:t>Tools used</a:t>
          </a:r>
        </a:p>
      </dgm:t>
    </dgm:pt>
    <dgm:pt modelId="{BF83BBA8-5EBE-4CCC-95D8-55AED3F1E265}" type="parTrans" cxnId="{09FDF901-F117-4778-BC5B-99BE02E803A2}">
      <dgm:prSet/>
      <dgm:spPr/>
      <dgm:t>
        <a:bodyPr/>
        <a:lstStyle/>
        <a:p>
          <a:endParaRPr lang="en-US"/>
        </a:p>
      </dgm:t>
    </dgm:pt>
    <dgm:pt modelId="{757744D9-EA3D-49A9-8B0E-F40A09C62319}" type="sibTrans" cxnId="{09FDF901-F117-4778-BC5B-99BE02E803A2}">
      <dgm:prSet/>
      <dgm:spPr/>
      <dgm:t>
        <a:bodyPr/>
        <a:lstStyle/>
        <a:p>
          <a:endParaRPr lang="en-US"/>
        </a:p>
      </dgm:t>
    </dgm:pt>
    <dgm:pt modelId="{F63B5B9C-0B18-4FFC-8200-55635AC22929}">
      <dgm:prSet/>
      <dgm:spPr/>
      <dgm:t>
        <a:bodyPr/>
        <a:lstStyle/>
        <a:p>
          <a:r>
            <a:rPr lang="en-US"/>
            <a:t>Import Libraries</a:t>
          </a:r>
        </a:p>
      </dgm:t>
    </dgm:pt>
    <dgm:pt modelId="{22E4A04A-AC59-49A5-829D-5568CE7ECD3C}" type="parTrans" cxnId="{527C8AF4-A163-4BC7-A995-E2CE931312B4}">
      <dgm:prSet/>
      <dgm:spPr/>
      <dgm:t>
        <a:bodyPr/>
        <a:lstStyle/>
        <a:p>
          <a:endParaRPr lang="en-US"/>
        </a:p>
      </dgm:t>
    </dgm:pt>
    <dgm:pt modelId="{F06252E8-A232-490A-9B4E-BADD414C33ED}" type="sibTrans" cxnId="{527C8AF4-A163-4BC7-A995-E2CE931312B4}">
      <dgm:prSet/>
      <dgm:spPr/>
      <dgm:t>
        <a:bodyPr/>
        <a:lstStyle/>
        <a:p>
          <a:endParaRPr lang="en-US"/>
        </a:p>
      </dgm:t>
    </dgm:pt>
    <dgm:pt modelId="{90C94CA1-90FD-4F12-B811-348847CA62A8}">
      <dgm:prSet/>
      <dgm:spPr/>
      <dgm:t>
        <a:bodyPr/>
        <a:lstStyle/>
        <a:p>
          <a:r>
            <a:rPr lang="en-US"/>
            <a:t>Load dataset</a:t>
          </a:r>
        </a:p>
      </dgm:t>
    </dgm:pt>
    <dgm:pt modelId="{8EE2EAEB-26DD-419B-847F-B69B63901063}" type="parTrans" cxnId="{1286C5C3-C5AB-43B9-B9A6-D2CDABF196FE}">
      <dgm:prSet/>
      <dgm:spPr/>
      <dgm:t>
        <a:bodyPr/>
        <a:lstStyle/>
        <a:p>
          <a:endParaRPr lang="en-US"/>
        </a:p>
      </dgm:t>
    </dgm:pt>
    <dgm:pt modelId="{BA53D800-C513-4FB0-8556-CDA4780D53BD}" type="sibTrans" cxnId="{1286C5C3-C5AB-43B9-B9A6-D2CDABF196FE}">
      <dgm:prSet/>
      <dgm:spPr/>
      <dgm:t>
        <a:bodyPr/>
        <a:lstStyle/>
        <a:p>
          <a:endParaRPr lang="en-US"/>
        </a:p>
      </dgm:t>
    </dgm:pt>
    <dgm:pt modelId="{2258A68E-57B1-4614-9B62-D173CF6895FE}">
      <dgm:prSet/>
      <dgm:spPr/>
      <dgm:t>
        <a:bodyPr/>
        <a:lstStyle/>
        <a:p>
          <a:r>
            <a:rPr lang="en-US"/>
            <a:t>Visualization</a:t>
          </a:r>
        </a:p>
      </dgm:t>
    </dgm:pt>
    <dgm:pt modelId="{9A472815-2225-49A3-A6AF-C0FDB7F4A0A8}" type="parTrans" cxnId="{2148625B-FB59-4B86-8607-0D1B6EBFABB2}">
      <dgm:prSet/>
      <dgm:spPr/>
      <dgm:t>
        <a:bodyPr/>
        <a:lstStyle/>
        <a:p>
          <a:endParaRPr lang="en-US"/>
        </a:p>
      </dgm:t>
    </dgm:pt>
    <dgm:pt modelId="{A281F086-1218-4E31-A4EC-225B6524E058}" type="sibTrans" cxnId="{2148625B-FB59-4B86-8607-0D1B6EBFABB2}">
      <dgm:prSet/>
      <dgm:spPr/>
      <dgm:t>
        <a:bodyPr/>
        <a:lstStyle/>
        <a:p>
          <a:endParaRPr lang="en-US"/>
        </a:p>
      </dgm:t>
    </dgm:pt>
    <dgm:pt modelId="{6BBD5E49-F52B-4A5D-95D8-68A10C0B0E6B}">
      <dgm:prSet/>
      <dgm:spPr/>
      <dgm:t>
        <a:bodyPr/>
        <a:lstStyle/>
        <a:p>
          <a:r>
            <a:rPr lang="en-US"/>
            <a:t>Analysis</a:t>
          </a:r>
        </a:p>
      </dgm:t>
    </dgm:pt>
    <dgm:pt modelId="{B0295C56-C685-4DAA-BB10-90B17E570D05}" type="parTrans" cxnId="{0F20A4C5-7528-4178-B6D3-6AA5C0423036}">
      <dgm:prSet/>
      <dgm:spPr/>
      <dgm:t>
        <a:bodyPr/>
        <a:lstStyle/>
        <a:p>
          <a:endParaRPr lang="en-US"/>
        </a:p>
      </dgm:t>
    </dgm:pt>
    <dgm:pt modelId="{2AAA19FF-E5BC-4636-90CF-FF9662EB0869}" type="sibTrans" cxnId="{0F20A4C5-7528-4178-B6D3-6AA5C0423036}">
      <dgm:prSet/>
      <dgm:spPr/>
      <dgm:t>
        <a:bodyPr/>
        <a:lstStyle/>
        <a:p>
          <a:endParaRPr lang="en-US"/>
        </a:p>
      </dgm:t>
    </dgm:pt>
    <dgm:pt modelId="{A54BFBCB-C528-4E3F-BBF4-D42CAF211433}">
      <dgm:prSet/>
      <dgm:spPr/>
      <dgm:t>
        <a:bodyPr/>
        <a:lstStyle/>
        <a:p>
          <a:r>
            <a:rPr lang="en-US"/>
            <a:t>Conclusion</a:t>
          </a:r>
        </a:p>
      </dgm:t>
    </dgm:pt>
    <dgm:pt modelId="{8E3CE7D0-C03C-49D5-B8B6-7BF6E755C807}" type="parTrans" cxnId="{5483BFAE-2EDF-40B6-8EF5-2F56CC8B2A17}">
      <dgm:prSet/>
      <dgm:spPr/>
      <dgm:t>
        <a:bodyPr/>
        <a:lstStyle/>
        <a:p>
          <a:endParaRPr lang="en-US"/>
        </a:p>
      </dgm:t>
    </dgm:pt>
    <dgm:pt modelId="{60E52750-E744-4D3F-B20B-B053B71F76D1}" type="sibTrans" cxnId="{5483BFAE-2EDF-40B6-8EF5-2F56CC8B2A17}">
      <dgm:prSet/>
      <dgm:spPr/>
      <dgm:t>
        <a:bodyPr/>
        <a:lstStyle/>
        <a:p>
          <a:endParaRPr lang="en-US"/>
        </a:p>
      </dgm:t>
    </dgm:pt>
    <dgm:pt modelId="{A1CBD29C-48F3-44AB-83D8-6F889E3D4410}">
      <dgm:prSet/>
      <dgm:spPr/>
      <dgm:t>
        <a:bodyPr/>
        <a:lstStyle/>
        <a:p>
          <a:r>
            <a:rPr lang="en-US"/>
            <a:t>Future Scope</a:t>
          </a:r>
        </a:p>
      </dgm:t>
    </dgm:pt>
    <dgm:pt modelId="{7C94E9C8-0A24-450B-9ED4-8EDB06B2A3B4}" type="parTrans" cxnId="{D8EF65BE-8E94-4392-9E1A-F72929B0DBCC}">
      <dgm:prSet/>
      <dgm:spPr/>
      <dgm:t>
        <a:bodyPr/>
        <a:lstStyle/>
        <a:p>
          <a:endParaRPr lang="en-US"/>
        </a:p>
      </dgm:t>
    </dgm:pt>
    <dgm:pt modelId="{BC99CE94-7864-4763-9415-67B4807C0D6C}" type="sibTrans" cxnId="{D8EF65BE-8E94-4392-9E1A-F72929B0DBCC}">
      <dgm:prSet/>
      <dgm:spPr/>
      <dgm:t>
        <a:bodyPr/>
        <a:lstStyle/>
        <a:p>
          <a:endParaRPr lang="en-US"/>
        </a:p>
      </dgm:t>
    </dgm:pt>
    <dgm:pt modelId="{30D8D411-7437-436E-A5A8-2B4C812743C0}" type="pres">
      <dgm:prSet presAssocID="{DBBAAE31-7CF6-44F8-9C8B-AAB1D77454D7}" presName="vert0" presStyleCnt="0">
        <dgm:presLayoutVars>
          <dgm:dir/>
          <dgm:animOne val="branch"/>
          <dgm:animLvl val="lvl"/>
        </dgm:presLayoutVars>
      </dgm:prSet>
      <dgm:spPr/>
    </dgm:pt>
    <dgm:pt modelId="{29E3EF86-5D85-4421-AF97-79CC2A0F3E22}" type="pres">
      <dgm:prSet presAssocID="{F55727F8-A107-40C6-BC9B-696FC9EC102E}" presName="thickLine" presStyleLbl="alignNode1" presStyleIdx="0" presStyleCnt="8"/>
      <dgm:spPr/>
    </dgm:pt>
    <dgm:pt modelId="{EF83C90F-0E60-4ED3-AB93-BC297BD76D35}" type="pres">
      <dgm:prSet presAssocID="{F55727F8-A107-40C6-BC9B-696FC9EC102E}" presName="horz1" presStyleCnt="0"/>
      <dgm:spPr/>
    </dgm:pt>
    <dgm:pt modelId="{AEC263DC-F734-4E9A-8CF5-93CFDCE1C369}" type="pres">
      <dgm:prSet presAssocID="{F55727F8-A107-40C6-BC9B-696FC9EC102E}" presName="tx1" presStyleLbl="revTx" presStyleIdx="0" presStyleCnt="8"/>
      <dgm:spPr/>
    </dgm:pt>
    <dgm:pt modelId="{4CB4F2EF-8ECD-4B55-AFC8-33AFE3BCCB0C}" type="pres">
      <dgm:prSet presAssocID="{F55727F8-A107-40C6-BC9B-696FC9EC102E}" presName="vert1" presStyleCnt="0"/>
      <dgm:spPr/>
    </dgm:pt>
    <dgm:pt modelId="{BB30BBEE-61A4-4253-AAD6-89D96664A3A7}" type="pres">
      <dgm:prSet presAssocID="{323B8BB5-521C-4791-887A-385A31C22135}" presName="thickLine" presStyleLbl="alignNode1" presStyleIdx="1" presStyleCnt="8"/>
      <dgm:spPr/>
    </dgm:pt>
    <dgm:pt modelId="{70631A24-2052-4FFC-B6B1-8EC6B1D7CEC0}" type="pres">
      <dgm:prSet presAssocID="{323B8BB5-521C-4791-887A-385A31C22135}" presName="horz1" presStyleCnt="0"/>
      <dgm:spPr/>
    </dgm:pt>
    <dgm:pt modelId="{475850DB-07BA-4A05-966D-53199104FFF4}" type="pres">
      <dgm:prSet presAssocID="{323B8BB5-521C-4791-887A-385A31C22135}" presName="tx1" presStyleLbl="revTx" presStyleIdx="1" presStyleCnt="8"/>
      <dgm:spPr/>
    </dgm:pt>
    <dgm:pt modelId="{4BB99097-A3AA-402E-B85C-808853FF8CE5}" type="pres">
      <dgm:prSet presAssocID="{323B8BB5-521C-4791-887A-385A31C22135}" presName="vert1" presStyleCnt="0"/>
      <dgm:spPr/>
    </dgm:pt>
    <dgm:pt modelId="{59B4352B-4844-4EDD-8D00-3061C5FE5111}" type="pres">
      <dgm:prSet presAssocID="{F63B5B9C-0B18-4FFC-8200-55635AC22929}" presName="thickLine" presStyleLbl="alignNode1" presStyleIdx="2" presStyleCnt="8"/>
      <dgm:spPr/>
    </dgm:pt>
    <dgm:pt modelId="{0AC0AE72-98FC-4F95-9BF6-A4A43D63CC17}" type="pres">
      <dgm:prSet presAssocID="{F63B5B9C-0B18-4FFC-8200-55635AC22929}" presName="horz1" presStyleCnt="0"/>
      <dgm:spPr/>
    </dgm:pt>
    <dgm:pt modelId="{639614C4-3A34-48FE-8F35-4E98C95F7032}" type="pres">
      <dgm:prSet presAssocID="{F63B5B9C-0B18-4FFC-8200-55635AC22929}" presName="tx1" presStyleLbl="revTx" presStyleIdx="2" presStyleCnt="8"/>
      <dgm:spPr/>
    </dgm:pt>
    <dgm:pt modelId="{D8B09D95-1728-41B1-B16B-1EE8513A5AF2}" type="pres">
      <dgm:prSet presAssocID="{F63B5B9C-0B18-4FFC-8200-55635AC22929}" presName="vert1" presStyleCnt="0"/>
      <dgm:spPr/>
    </dgm:pt>
    <dgm:pt modelId="{05F5AEAA-838A-40FA-BDE5-A0EF2FCC2228}" type="pres">
      <dgm:prSet presAssocID="{90C94CA1-90FD-4F12-B811-348847CA62A8}" presName="thickLine" presStyleLbl="alignNode1" presStyleIdx="3" presStyleCnt="8"/>
      <dgm:spPr/>
    </dgm:pt>
    <dgm:pt modelId="{04D65F72-1D89-4FD8-9A82-7D8A58749051}" type="pres">
      <dgm:prSet presAssocID="{90C94CA1-90FD-4F12-B811-348847CA62A8}" presName="horz1" presStyleCnt="0"/>
      <dgm:spPr/>
    </dgm:pt>
    <dgm:pt modelId="{D5C44506-1350-4704-B17F-B40988F28ABB}" type="pres">
      <dgm:prSet presAssocID="{90C94CA1-90FD-4F12-B811-348847CA62A8}" presName="tx1" presStyleLbl="revTx" presStyleIdx="3" presStyleCnt="8"/>
      <dgm:spPr/>
    </dgm:pt>
    <dgm:pt modelId="{47718919-14EF-4CED-BDD1-52660A6D6853}" type="pres">
      <dgm:prSet presAssocID="{90C94CA1-90FD-4F12-B811-348847CA62A8}" presName="vert1" presStyleCnt="0"/>
      <dgm:spPr/>
    </dgm:pt>
    <dgm:pt modelId="{9C5D5110-F006-4249-A406-3D1B08FBA914}" type="pres">
      <dgm:prSet presAssocID="{2258A68E-57B1-4614-9B62-D173CF6895FE}" presName="thickLine" presStyleLbl="alignNode1" presStyleIdx="4" presStyleCnt="8"/>
      <dgm:spPr/>
    </dgm:pt>
    <dgm:pt modelId="{C02C9D29-1636-4C3C-A3F7-DF3426047DDB}" type="pres">
      <dgm:prSet presAssocID="{2258A68E-57B1-4614-9B62-D173CF6895FE}" presName="horz1" presStyleCnt="0"/>
      <dgm:spPr/>
    </dgm:pt>
    <dgm:pt modelId="{7F9C3C68-7735-49A6-91A6-CE5171DD5C94}" type="pres">
      <dgm:prSet presAssocID="{2258A68E-57B1-4614-9B62-D173CF6895FE}" presName="tx1" presStyleLbl="revTx" presStyleIdx="4" presStyleCnt="8"/>
      <dgm:spPr/>
    </dgm:pt>
    <dgm:pt modelId="{4DCB9128-F2F4-41FD-8163-0A72F4BD49C7}" type="pres">
      <dgm:prSet presAssocID="{2258A68E-57B1-4614-9B62-D173CF6895FE}" presName="vert1" presStyleCnt="0"/>
      <dgm:spPr/>
    </dgm:pt>
    <dgm:pt modelId="{4C35A3D2-CD20-4BA5-A790-944A28094E15}" type="pres">
      <dgm:prSet presAssocID="{6BBD5E49-F52B-4A5D-95D8-68A10C0B0E6B}" presName="thickLine" presStyleLbl="alignNode1" presStyleIdx="5" presStyleCnt="8"/>
      <dgm:spPr/>
    </dgm:pt>
    <dgm:pt modelId="{5420EA23-D096-4A8A-AC40-96E90D36424E}" type="pres">
      <dgm:prSet presAssocID="{6BBD5E49-F52B-4A5D-95D8-68A10C0B0E6B}" presName="horz1" presStyleCnt="0"/>
      <dgm:spPr/>
    </dgm:pt>
    <dgm:pt modelId="{D5D094CF-284A-4D00-8577-AF6F2F808A12}" type="pres">
      <dgm:prSet presAssocID="{6BBD5E49-F52B-4A5D-95D8-68A10C0B0E6B}" presName="tx1" presStyleLbl="revTx" presStyleIdx="5" presStyleCnt="8"/>
      <dgm:spPr/>
    </dgm:pt>
    <dgm:pt modelId="{ECBF0A99-9636-4757-ADD6-49745F076E03}" type="pres">
      <dgm:prSet presAssocID="{6BBD5E49-F52B-4A5D-95D8-68A10C0B0E6B}" presName="vert1" presStyleCnt="0"/>
      <dgm:spPr/>
    </dgm:pt>
    <dgm:pt modelId="{30B1CD28-9FFB-4F39-90A9-B5A918C44296}" type="pres">
      <dgm:prSet presAssocID="{A54BFBCB-C528-4E3F-BBF4-D42CAF211433}" presName="thickLine" presStyleLbl="alignNode1" presStyleIdx="6" presStyleCnt="8"/>
      <dgm:spPr/>
    </dgm:pt>
    <dgm:pt modelId="{1FDF1189-127D-4645-B433-C81FE1871C33}" type="pres">
      <dgm:prSet presAssocID="{A54BFBCB-C528-4E3F-BBF4-D42CAF211433}" presName="horz1" presStyleCnt="0"/>
      <dgm:spPr/>
    </dgm:pt>
    <dgm:pt modelId="{DAA06BB3-994B-4185-8930-428EA3C65536}" type="pres">
      <dgm:prSet presAssocID="{A54BFBCB-C528-4E3F-BBF4-D42CAF211433}" presName="tx1" presStyleLbl="revTx" presStyleIdx="6" presStyleCnt="8"/>
      <dgm:spPr/>
    </dgm:pt>
    <dgm:pt modelId="{93603149-6B3D-4A5D-9077-1007763C78EA}" type="pres">
      <dgm:prSet presAssocID="{A54BFBCB-C528-4E3F-BBF4-D42CAF211433}" presName="vert1" presStyleCnt="0"/>
      <dgm:spPr/>
    </dgm:pt>
    <dgm:pt modelId="{2903D0D5-3AD0-4B39-9498-53327E81524F}" type="pres">
      <dgm:prSet presAssocID="{A1CBD29C-48F3-44AB-83D8-6F889E3D4410}" presName="thickLine" presStyleLbl="alignNode1" presStyleIdx="7" presStyleCnt="8"/>
      <dgm:spPr/>
    </dgm:pt>
    <dgm:pt modelId="{672669C5-B9C4-43A2-AA79-3D03DC473C72}" type="pres">
      <dgm:prSet presAssocID="{A1CBD29C-48F3-44AB-83D8-6F889E3D4410}" presName="horz1" presStyleCnt="0"/>
      <dgm:spPr/>
    </dgm:pt>
    <dgm:pt modelId="{F97520EC-A1CB-496D-A761-E30B4CDB4BC1}" type="pres">
      <dgm:prSet presAssocID="{A1CBD29C-48F3-44AB-83D8-6F889E3D4410}" presName="tx1" presStyleLbl="revTx" presStyleIdx="7" presStyleCnt="8"/>
      <dgm:spPr/>
    </dgm:pt>
    <dgm:pt modelId="{8C107E7A-9ACA-4AB6-A831-FB811A07CFF3}" type="pres">
      <dgm:prSet presAssocID="{A1CBD29C-48F3-44AB-83D8-6F889E3D4410}" presName="vert1" presStyleCnt="0"/>
      <dgm:spPr/>
    </dgm:pt>
  </dgm:ptLst>
  <dgm:cxnLst>
    <dgm:cxn modelId="{09FDF901-F117-4778-BC5B-99BE02E803A2}" srcId="{DBBAAE31-7CF6-44F8-9C8B-AAB1D77454D7}" destId="{323B8BB5-521C-4791-887A-385A31C22135}" srcOrd="1" destOrd="0" parTransId="{BF83BBA8-5EBE-4CCC-95D8-55AED3F1E265}" sibTransId="{757744D9-EA3D-49A9-8B0E-F40A09C62319}"/>
    <dgm:cxn modelId="{2148625B-FB59-4B86-8607-0D1B6EBFABB2}" srcId="{DBBAAE31-7CF6-44F8-9C8B-AAB1D77454D7}" destId="{2258A68E-57B1-4614-9B62-D173CF6895FE}" srcOrd="4" destOrd="0" parTransId="{9A472815-2225-49A3-A6AF-C0FDB7F4A0A8}" sibTransId="{A281F086-1218-4E31-A4EC-225B6524E058}"/>
    <dgm:cxn modelId="{E53E5971-5C62-44E4-B5CF-9ED2480BDBCF}" type="presOf" srcId="{F63B5B9C-0B18-4FFC-8200-55635AC22929}" destId="{639614C4-3A34-48FE-8F35-4E98C95F7032}" srcOrd="0" destOrd="0" presId="urn:microsoft.com/office/officeart/2008/layout/LinedList"/>
    <dgm:cxn modelId="{03647E73-FDD8-4B3E-84A7-D56C99D42DA2}" type="presOf" srcId="{323B8BB5-521C-4791-887A-385A31C22135}" destId="{475850DB-07BA-4A05-966D-53199104FFF4}" srcOrd="0" destOrd="0" presId="urn:microsoft.com/office/officeart/2008/layout/LinedList"/>
    <dgm:cxn modelId="{17B12A54-3054-44C7-855C-DAFA3ABE21C1}" type="presOf" srcId="{6BBD5E49-F52B-4A5D-95D8-68A10C0B0E6B}" destId="{D5D094CF-284A-4D00-8577-AF6F2F808A12}" srcOrd="0" destOrd="0" presId="urn:microsoft.com/office/officeart/2008/layout/LinedList"/>
    <dgm:cxn modelId="{5483BFAE-2EDF-40B6-8EF5-2F56CC8B2A17}" srcId="{DBBAAE31-7CF6-44F8-9C8B-AAB1D77454D7}" destId="{A54BFBCB-C528-4E3F-BBF4-D42CAF211433}" srcOrd="6" destOrd="0" parTransId="{8E3CE7D0-C03C-49D5-B8B6-7BF6E755C807}" sibTransId="{60E52750-E744-4D3F-B20B-B053B71F76D1}"/>
    <dgm:cxn modelId="{63709FB2-685A-4169-A493-B4FB759332FE}" type="presOf" srcId="{2258A68E-57B1-4614-9B62-D173CF6895FE}" destId="{7F9C3C68-7735-49A6-91A6-CE5171DD5C94}" srcOrd="0" destOrd="0" presId="urn:microsoft.com/office/officeart/2008/layout/LinedList"/>
    <dgm:cxn modelId="{D8EF65BE-8E94-4392-9E1A-F72929B0DBCC}" srcId="{DBBAAE31-7CF6-44F8-9C8B-AAB1D77454D7}" destId="{A1CBD29C-48F3-44AB-83D8-6F889E3D4410}" srcOrd="7" destOrd="0" parTransId="{7C94E9C8-0A24-450B-9ED4-8EDB06B2A3B4}" sibTransId="{BC99CE94-7864-4763-9415-67B4807C0D6C}"/>
    <dgm:cxn modelId="{1286C5C3-C5AB-43B9-B9A6-D2CDABF196FE}" srcId="{DBBAAE31-7CF6-44F8-9C8B-AAB1D77454D7}" destId="{90C94CA1-90FD-4F12-B811-348847CA62A8}" srcOrd="3" destOrd="0" parTransId="{8EE2EAEB-26DD-419B-847F-B69B63901063}" sibTransId="{BA53D800-C513-4FB0-8556-CDA4780D53BD}"/>
    <dgm:cxn modelId="{0F20A4C5-7528-4178-B6D3-6AA5C0423036}" srcId="{DBBAAE31-7CF6-44F8-9C8B-AAB1D77454D7}" destId="{6BBD5E49-F52B-4A5D-95D8-68A10C0B0E6B}" srcOrd="5" destOrd="0" parTransId="{B0295C56-C685-4DAA-BB10-90B17E570D05}" sibTransId="{2AAA19FF-E5BC-4636-90CF-FF9662EB0869}"/>
    <dgm:cxn modelId="{0C4AB9CF-0AF9-41C2-BB08-07BAF99784CD}" srcId="{DBBAAE31-7CF6-44F8-9C8B-AAB1D77454D7}" destId="{F55727F8-A107-40C6-BC9B-696FC9EC102E}" srcOrd="0" destOrd="0" parTransId="{F28A88C6-E92B-4F0A-8B4D-E42AF273209A}" sibTransId="{877F1852-618E-43AE-8DE7-B66A6D4F5CF7}"/>
    <dgm:cxn modelId="{1E1D02D1-F40F-4389-9357-0366A9032B6C}" type="presOf" srcId="{DBBAAE31-7CF6-44F8-9C8B-AAB1D77454D7}" destId="{30D8D411-7437-436E-A5A8-2B4C812743C0}" srcOrd="0" destOrd="0" presId="urn:microsoft.com/office/officeart/2008/layout/LinedList"/>
    <dgm:cxn modelId="{4113BBF3-F538-4F33-94DD-40A5205D7CFE}" type="presOf" srcId="{A54BFBCB-C528-4E3F-BBF4-D42CAF211433}" destId="{DAA06BB3-994B-4185-8930-428EA3C65536}" srcOrd="0" destOrd="0" presId="urn:microsoft.com/office/officeart/2008/layout/LinedList"/>
    <dgm:cxn modelId="{527C8AF4-A163-4BC7-A995-E2CE931312B4}" srcId="{DBBAAE31-7CF6-44F8-9C8B-AAB1D77454D7}" destId="{F63B5B9C-0B18-4FFC-8200-55635AC22929}" srcOrd="2" destOrd="0" parTransId="{22E4A04A-AC59-49A5-829D-5568CE7ECD3C}" sibTransId="{F06252E8-A232-490A-9B4E-BADD414C33ED}"/>
    <dgm:cxn modelId="{8087EAF5-722F-484D-AD83-4FF2A1F45E96}" type="presOf" srcId="{F55727F8-A107-40C6-BC9B-696FC9EC102E}" destId="{AEC263DC-F734-4E9A-8CF5-93CFDCE1C369}" srcOrd="0" destOrd="0" presId="urn:microsoft.com/office/officeart/2008/layout/LinedList"/>
    <dgm:cxn modelId="{D6C19BF6-57AF-408B-9DBB-5AAE77499C4F}" type="presOf" srcId="{90C94CA1-90FD-4F12-B811-348847CA62A8}" destId="{D5C44506-1350-4704-B17F-B40988F28ABB}" srcOrd="0" destOrd="0" presId="urn:microsoft.com/office/officeart/2008/layout/LinedList"/>
    <dgm:cxn modelId="{933FF0F7-9EDE-4BB7-A928-C81DA441C062}" type="presOf" srcId="{A1CBD29C-48F3-44AB-83D8-6F889E3D4410}" destId="{F97520EC-A1CB-496D-A761-E30B4CDB4BC1}" srcOrd="0" destOrd="0" presId="urn:microsoft.com/office/officeart/2008/layout/LinedList"/>
    <dgm:cxn modelId="{2A3B469D-72FC-42EB-961B-C7DA5405FCE8}" type="presParOf" srcId="{30D8D411-7437-436E-A5A8-2B4C812743C0}" destId="{29E3EF86-5D85-4421-AF97-79CC2A0F3E22}" srcOrd="0" destOrd="0" presId="urn:microsoft.com/office/officeart/2008/layout/LinedList"/>
    <dgm:cxn modelId="{D9016792-F137-4348-AA31-E00B0C45524F}" type="presParOf" srcId="{30D8D411-7437-436E-A5A8-2B4C812743C0}" destId="{EF83C90F-0E60-4ED3-AB93-BC297BD76D35}" srcOrd="1" destOrd="0" presId="urn:microsoft.com/office/officeart/2008/layout/LinedList"/>
    <dgm:cxn modelId="{0A2B913B-23AB-4B64-8085-76E3FB53DF73}" type="presParOf" srcId="{EF83C90F-0E60-4ED3-AB93-BC297BD76D35}" destId="{AEC263DC-F734-4E9A-8CF5-93CFDCE1C369}" srcOrd="0" destOrd="0" presId="urn:microsoft.com/office/officeart/2008/layout/LinedList"/>
    <dgm:cxn modelId="{DA0808E7-4428-4845-8D11-D4E41F57CB6C}" type="presParOf" srcId="{EF83C90F-0E60-4ED3-AB93-BC297BD76D35}" destId="{4CB4F2EF-8ECD-4B55-AFC8-33AFE3BCCB0C}" srcOrd="1" destOrd="0" presId="urn:microsoft.com/office/officeart/2008/layout/LinedList"/>
    <dgm:cxn modelId="{522344B7-7FBC-435B-99FA-56C23DD53E58}" type="presParOf" srcId="{30D8D411-7437-436E-A5A8-2B4C812743C0}" destId="{BB30BBEE-61A4-4253-AAD6-89D96664A3A7}" srcOrd="2" destOrd="0" presId="urn:microsoft.com/office/officeart/2008/layout/LinedList"/>
    <dgm:cxn modelId="{8AAAB886-5297-4FAD-BB5D-4BA01AFC0B8E}" type="presParOf" srcId="{30D8D411-7437-436E-A5A8-2B4C812743C0}" destId="{70631A24-2052-4FFC-B6B1-8EC6B1D7CEC0}" srcOrd="3" destOrd="0" presId="urn:microsoft.com/office/officeart/2008/layout/LinedList"/>
    <dgm:cxn modelId="{1DB2FB17-1D84-4F91-A5D8-9AE44A44D80E}" type="presParOf" srcId="{70631A24-2052-4FFC-B6B1-8EC6B1D7CEC0}" destId="{475850DB-07BA-4A05-966D-53199104FFF4}" srcOrd="0" destOrd="0" presId="urn:microsoft.com/office/officeart/2008/layout/LinedList"/>
    <dgm:cxn modelId="{E5AD11F5-385D-4D08-8C91-F42F6BD93A00}" type="presParOf" srcId="{70631A24-2052-4FFC-B6B1-8EC6B1D7CEC0}" destId="{4BB99097-A3AA-402E-B85C-808853FF8CE5}" srcOrd="1" destOrd="0" presId="urn:microsoft.com/office/officeart/2008/layout/LinedList"/>
    <dgm:cxn modelId="{75D6D256-F7D4-4661-A6F2-F382F74AF5CD}" type="presParOf" srcId="{30D8D411-7437-436E-A5A8-2B4C812743C0}" destId="{59B4352B-4844-4EDD-8D00-3061C5FE5111}" srcOrd="4" destOrd="0" presId="urn:microsoft.com/office/officeart/2008/layout/LinedList"/>
    <dgm:cxn modelId="{32F2798F-76C5-491D-A4A8-00B2597B2226}" type="presParOf" srcId="{30D8D411-7437-436E-A5A8-2B4C812743C0}" destId="{0AC0AE72-98FC-4F95-9BF6-A4A43D63CC17}" srcOrd="5" destOrd="0" presId="urn:microsoft.com/office/officeart/2008/layout/LinedList"/>
    <dgm:cxn modelId="{CA6EE881-DB60-4885-AEE3-801616FA7A48}" type="presParOf" srcId="{0AC0AE72-98FC-4F95-9BF6-A4A43D63CC17}" destId="{639614C4-3A34-48FE-8F35-4E98C95F7032}" srcOrd="0" destOrd="0" presId="urn:microsoft.com/office/officeart/2008/layout/LinedList"/>
    <dgm:cxn modelId="{E161E9C9-26F5-4206-A15A-EE81E5F5BCA8}" type="presParOf" srcId="{0AC0AE72-98FC-4F95-9BF6-A4A43D63CC17}" destId="{D8B09D95-1728-41B1-B16B-1EE8513A5AF2}" srcOrd="1" destOrd="0" presId="urn:microsoft.com/office/officeart/2008/layout/LinedList"/>
    <dgm:cxn modelId="{2806FBE5-038F-47BD-BA33-CF3D6AE37116}" type="presParOf" srcId="{30D8D411-7437-436E-A5A8-2B4C812743C0}" destId="{05F5AEAA-838A-40FA-BDE5-A0EF2FCC2228}" srcOrd="6" destOrd="0" presId="urn:microsoft.com/office/officeart/2008/layout/LinedList"/>
    <dgm:cxn modelId="{9860E88C-34A7-4981-9F6F-8D5855E3B1B8}" type="presParOf" srcId="{30D8D411-7437-436E-A5A8-2B4C812743C0}" destId="{04D65F72-1D89-4FD8-9A82-7D8A58749051}" srcOrd="7" destOrd="0" presId="urn:microsoft.com/office/officeart/2008/layout/LinedList"/>
    <dgm:cxn modelId="{D932A856-676C-4861-80AC-4C5813C716DA}" type="presParOf" srcId="{04D65F72-1D89-4FD8-9A82-7D8A58749051}" destId="{D5C44506-1350-4704-B17F-B40988F28ABB}" srcOrd="0" destOrd="0" presId="urn:microsoft.com/office/officeart/2008/layout/LinedList"/>
    <dgm:cxn modelId="{62A9446F-954F-45A8-B56C-C8C8403BBDB0}" type="presParOf" srcId="{04D65F72-1D89-4FD8-9A82-7D8A58749051}" destId="{47718919-14EF-4CED-BDD1-52660A6D6853}" srcOrd="1" destOrd="0" presId="urn:microsoft.com/office/officeart/2008/layout/LinedList"/>
    <dgm:cxn modelId="{8823ABB0-7B9D-450A-996A-1CF2842F2607}" type="presParOf" srcId="{30D8D411-7437-436E-A5A8-2B4C812743C0}" destId="{9C5D5110-F006-4249-A406-3D1B08FBA914}" srcOrd="8" destOrd="0" presId="urn:microsoft.com/office/officeart/2008/layout/LinedList"/>
    <dgm:cxn modelId="{466905CE-9241-40F3-918C-FFD933861899}" type="presParOf" srcId="{30D8D411-7437-436E-A5A8-2B4C812743C0}" destId="{C02C9D29-1636-4C3C-A3F7-DF3426047DDB}" srcOrd="9" destOrd="0" presId="urn:microsoft.com/office/officeart/2008/layout/LinedList"/>
    <dgm:cxn modelId="{D58935F1-68AA-4827-85AF-FA4B9C286F15}" type="presParOf" srcId="{C02C9D29-1636-4C3C-A3F7-DF3426047DDB}" destId="{7F9C3C68-7735-49A6-91A6-CE5171DD5C94}" srcOrd="0" destOrd="0" presId="urn:microsoft.com/office/officeart/2008/layout/LinedList"/>
    <dgm:cxn modelId="{7562C1B2-38C7-4658-AB46-EB34D07EBCD8}" type="presParOf" srcId="{C02C9D29-1636-4C3C-A3F7-DF3426047DDB}" destId="{4DCB9128-F2F4-41FD-8163-0A72F4BD49C7}" srcOrd="1" destOrd="0" presId="urn:microsoft.com/office/officeart/2008/layout/LinedList"/>
    <dgm:cxn modelId="{A156E32C-A4F7-49AE-9511-FE7CD88E668A}" type="presParOf" srcId="{30D8D411-7437-436E-A5A8-2B4C812743C0}" destId="{4C35A3D2-CD20-4BA5-A790-944A28094E15}" srcOrd="10" destOrd="0" presId="urn:microsoft.com/office/officeart/2008/layout/LinedList"/>
    <dgm:cxn modelId="{D11C2BF9-CEA0-45A5-BBDF-62137C340F3D}" type="presParOf" srcId="{30D8D411-7437-436E-A5A8-2B4C812743C0}" destId="{5420EA23-D096-4A8A-AC40-96E90D36424E}" srcOrd="11" destOrd="0" presId="urn:microsoft.com/office/officeart/2008/layout/LinedList"/>
    <dgm:cxn modelId="{E333A760-5444-42CC-A841-353A0D4C8442}" type="presParOf" srcId="{5420EA23-D096-4A8A-AC40-96E90D36424E}" destId="{D5D094CF-284A-4D00-8577-AF6F2F808A12}" srcOrd="0" destOrd="0" presId="urn:microsoft.com/office/officeart/2008/layout/LinedList"/>
    <dgm:cxn modelId="{4A8ABA45-AE40-4819-8135-7BD666B52B3D}" type="presParOf" srcId="{5420EA23-D096-4A8A-AC40-96E90D36424E}" destId="{ECBF0A99-9636-4757-ADD6-49745F076E03}" srcOrd="1" destOrd="0" presId="urn:microsoft.com/office/officeart/2008/layout/LinedList"/>
    <dgm:cxn modelId="{BCE14C75-723D-4896-A029-EA5D9420CCBC}" type="presParOf" srcId="{30D8D411-7437-436E-A5A8-2B4C812743C0}" destId="{30B1CD28-9FFB-4F39-90A9-B5A918C44296}" srcOrd="12" destOrd="0" presId="urn:microsoft.com/office/officeart/2008/layout/LinedList"/>
    <dgm:cxn modelId="{0A788284-4B90-43B2-88A0-A05183DF90CD}" type="presParOf" srcId="{30D8D411-7437-436E-A5A8-2B4C812743C0}" destId="{1FDF1189-127D-4645-B433-C81FE1871C33}" srcOrd="13" destOrd="0" presId="urn:microsoft.com/office/officeart/2008/layout/LinedList"/>
    <dgm:cxn modelId="{EE41F450-3A34-42BB-A979-438F8A94398F}" type="presParOf" srcId="{1FDF1189-127D-4645-B433-C81FE1871C33}" destId="{DAA06BB3-994B-4185-8930-428EA3C65536}" srcOrd="0" destOrd="0" presId="urn:microsoft.com/office/officeart/2008/layout/LinedList"/>
    <dgm:cxn modelId="{AF950B4D-5B79-41A9-AFBB-EFE049217E07}" type="presParOf" srcId="{1FDF1189-127D-4645-B433-C81FE1871C33}" destId="{93603149-6B3D-4A5D-9077-1007763C78EA}" srcOrd="1" destOrd="0" presId="urn:microsoft.com/office/officeart/2008/layout/LinedList"/>
    <dgm:cxn modelId="{9FED8CD9-50E9-4D9B-A134-E74B20DF7A82}" type="presParOf" srcId="{30D8D411-7437-436E-A5A8-2B4C812743C0}" destId="{2903D0D5-3AD0-4B39-9498-53327E81524F}" srcOrd="14" destOrd="0" presId="urn:microsoft.com/office/officeart/2008/layout/LinedList"/>
    <dgm:cxn modelId="{709FEC0A-10F0-468B-8C5D-178C701248C1}" type="presParOf" srcId="{30D8D411-7437-436E-A5A8-2B4C812743C0}" destId="{672669C5-B9C4-43A2-AA79-3D03DC473C72}" srcOrd="15" destOrd="0" presId="urn:microsoft.com/office/officeart/2008/layout/LinedList"/>
    <dgm:cxn modelId="{00080E6D-6CD2-4BF7-8ACE-28D319C09E9B}" type="presParOf" srcId="{672669C5-B9C4-43A2-AA79-3D03DC473C72}" destId="{F97520EC-A1CB-496D-A761-E30B4CDB4BC1}" srcOrd="0" destOrd="0" presId="urn:microsoft.com/office/officeart/2008/layout/LinedList"/>
    <dgm:cxn modelId="{D561F34A-B840-43A7-8520-7DD6CF621840}" type="presParOf" srcId="{672669C5-B9C4-43A2-AA79-3D03DC473C72}" destId="{8C107E7A-9ACA-4AB6-A831-FB811A07CF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3EF86-5D85-4421-AF97-79CC2A0F3E22}">
      <dsp:nvSpPr>
        <dsp:cNvPr id="0" name=""/>
        <dsp:cNvSpPr/>
      </dsp:nvSpPr>
      <dsp:spPr>
        <a:xfrm>
          <a:off x="0" y="0"/>
          <a:ext cx="42314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C263DC-F734-4E9A-8CF5-93CFDCE1C369}">
      <dsp:nvSpPr>
        <dsp:cNvPr id="0" name=""/>
        <dsp:cNvSpPr/>
      </dsp:nvSpPr>
      <dsp:spPr>
        <a:xfrm>
          <a:off x="0" y="0"/>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Introduction</a:t>
          </a:r>
        </a:p>
      </dsp:txBody>
      <dsp:txXfrm>
        <a:off x="0" y="0"/>
        <a:ext cx="4231481" cy="615156"/>
      </dsp:txXfrm>
    </dsp:sp>
    <dsp:sp modelId="{BB30BBEE-61A4-4253-AAD6-89D96664A3A7}">
      <dsp:nvSpPr>
        <dsp:cNvPr id="0" name=""/>
        <dsp:cNvSpPr/>
      </dsp:nvSpPr>
      <dsp:spPr>
        <a:xfrm>
          <a:off x="0" y="615156"/>
          <a:ext cx="4231481" cy="0"/>
        </a:xfrm>
        <a:prstGeom prst="line">
          <a:avLst/>
        </a:prstGeom>
        <a:solidFill>
          <a:schemeClr val="accent2">
            <a:hueOff val="-189053"/>
            <a:satOff val="213"/>
            <a:lumOff val="504"/>
            <a:alphaOff val="0"/>
          </a:schemeClr>
        </a:solidFill>
        <a:ln w="15875" cap="flat" cmpd="sng" algn="ctr">
          <a:solidFill>
            <a:schemeClr val="accent2">
              <a:hueOff val="-189053"/>
              <a:satOff val="213"/>
              <a:lumOff val="5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850DB-07BA-4A05-966D-53199104FFF4}">
      <dsp:nvSpPr>
        <dsp:cNvPr id="0" name=""/>
        <dsp:cNvSpPr/>
      </dsp:nvSpPr>
      <dsp:spPr>
        <a:xfrm>
          <a:off x="0" y="615156"/>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Tools used</a:t>
          </a:r>
        </a:p>
      </dsp:txBody>
      <dsp:txXfrm>
        <a:off x="0" y="615156"/>
        <a:ext cx="4231481" cy="615156"/>
      </dsp:txXfrm>
    </dsp:sp>
    <dsp:sp modelId="{59B4352B-4844-4EDD-8D00-3061C5FE5111}">
      <dsp:nvSpPr>
        <dsp:cNvPr id="0" name=""/>
        <dsp:cNvSpPr/>
      </dsp:nvSpPr>
      <dsp:spPr>
        <a:xfrm>
          <a:off x="0" y="1230312"/>
          <a:ext cx="4231481" cy="0"/>
        </a:xfrm>
        <a:prstGeom prst="line">
          <a:avLst/>
        </a:prstGeom>
        <a:solidFill>
          <a:schemeClr val="accent2">
            <a:hueOff val="-378107"/>
            <a:satOff val="426"/>
            <a:lumOff val="1009"/>
            <a:alphaOff val="0"/>
          </a:schemeClr>
        </a:solidFill>
        <a:ln w="15875" cap="flat" cmpd="sng" algn="ctr">
          <a:solidFill>
            <a:schemeClr val="accent2">
              <a:hueOff val="-378107"/>
              <a:satOff val="426"/>
              <a:lumOff val="10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9614C4-3A34-48FE-8F35-4E98C95F7032}">
      <dsp:nvSpPr>
        <dsp:cNvPr id="0" name=""/>
        <dsp:cNvSpPr/>
      </dsp:nvSpPr>
      <dsp:spPr>
        <a:xfrm>
          <a:off x="0" y="1230312"/>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Import Libraries</a:t>
          </a:r>
        </a:p>
      </dsp:txBody>
      <dsp:txXfrm>
        <a:off x="0" y="1230312"/>
        <a:ext cx="4231481" cy="615156"/>
      </dsp:txXfrm>
    </dsp:sp>
    <dsp:sp modelId="{05F5AEAA-838A-40FA-BDE5-A0EF2FCC2228}">
      <dsp:nvSpPr>
        <dsp:cNvPr id="0" name=""/>
        <dsp:cNvSpPr/>
      </dsp:nvSpPr>
      <dsp:spPr>
        <a:xfrm>
          <a:off x="0" y="1845468"/>
          <a:ext cx="4231481" cy="0"/>
        </a:xfrm>
        <a:prstGeom prst="line">
          <a:avLst/>
        </a:prstGeom>
        <a:solidFill>
          <a:schemeClr val="accent2">
            <a:hueOff val="-567160"/>
            <a:satOff val="639"/>
            <a:lumOff val="1513"/>
            <a:alphaOff val="0"/>
          </a:schemeClr>
        </a:solidFill>
        <a:ln w="15875" cap="flat" cmpd="sng" algn="ctr">
          <a:solidFill>
            <a:schemeClr val="accent2">
              <a:hueOff val="-567160"/>
              <a:satOff val="639"/>
              <a:lumOff val="15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506-1350-4704-B17F-B40988F28ABB}">
      <dsp:nvSpPr>
        <dsp:cNvPr id="0" name=""/>
        <dsp:cNvSpPr/>
      </dsp:nvSpPr>
      <dsp:spPr>
        <a:xfrm>
          <a:off x="0" y="1845468"/>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Load dataset</a:t>
          </a:r>
        </a:p>
      </dsp:txBody>
      <dsp:txXfrm>
        <a:off x="0" y="1845468"/>
        <a:ext cx="4231481" cy="615156"/>
      </dsp:txXfrm>
    </dsp:sp>
    <dsp:sp modelId="{9C5D5110-F006-4249-A406-3D1B08FBA914}">
      <dsp:nvSpPr>
        <dsp:cNvPr id="0" name=""/>
        <dsp:cNvSpPr/>
      </dsp:nvSpPr>
      <dsp:spPr>
        <a:xfrm>
          <a:off x="0" y="2460625"/>
          <a:ext cx="4231481" cy="0"/>
        </a:xfrm>
        <a:prstGeom prst="line">
          <a:avLst/>
        </a:prstGeom>
        <a:solidFill>
          <a:schemeClr val="accent2">
            <a:hueOff val="-756213"/>
            <a:satOff val="853"/>
            <a:lumOff val="2017"/>
            <a:alphaOff val="0"/>
          </a:schemeClr>
        </a:solidFill>
        <a:ln w="15875" cap="flat" cmpd="sng" algn="ctr">
          <a:solidFill>
            <a:schemeClr val="accent2">
              <a:hueOff val="-756213"/>
              <a:satOff val="853"/>
              <a:lumOff val="20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9C3C68-7735-49A6-91A6-CE5171DD5C94}">
      <dsp:nvSpPr>
        <dsp:cNvPr id="0" name=""/>
        <dsp:cNvSpPr/>
      </dsp:nvSpPr>
      <dsp:spPr>
        <a:xfrm>
          <a:off x="0" y="2460625"/>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Visualization</a:t>
          </a:r>
        </a:p>
      </dsp:txBody>
      <dsp:txXfrm>
        <a:off x="0" y="2460625"/>
        <a:ext cx="4231481" cy="615156"/>
      </dsp:txXfrm>
    </dsp:sp>
    <dsp:sp modelId="{4C35A3D2-CD20-4BA5-A790-944A28094E15}">
      <dsp:nvSpPr>
        <dsp:cNvPr id="0" name=""/>
        <dsp:cNvSpPr/>
      </dsp:nvSpPr>
      <dsp:spPr>
        <a:xfrm>
          <a:off x="0" y="3075781"/>
          <a:ext cx="4231481" cy="0"/>
        </a:xfrm>
        <a:prstGeom prst="line">
          <a:avLst/>
        </a:prstGeom>
        <a:solidFill>
          <a:schemeClr val="accent2">
            <a:hueOff val="-945266"/>
            <a:satOff val="1066"/>
            <a:lumOff val="2521"/>
            <a:alphaOff val="0"/>
          </a:schemeClr>
        </a:solidFill>
        <a:ln w="15875" cap="flat" cmpd="sng" algn="ctr">
          <a:solidFill>
            <a:schemeClr val="accent2">
              <a:hueOff val="-945266"/>
              <a:satOff val="1066"/>
              <a:lumOff val="25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094CF-284A-4D00-8577-AF6F2F808A12}">
      <dsp:nvSpPr>
        <dsp:cNvPr id="0" name=""/>
        <dsp:cNvSpPr/>
      </dsp:nvSpPr>
      <dsp:spPr>
        <a:xfrm>
          <a:off x="0" y="3075781"/>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Analysis</a:t>
          </a:r>
        </a:p>
      </dsp:txBody>
      <dsp:txXfrm>
        <a:off x="0" y="3075781"/>
        <a:ext cx="4231481" cy="615156"/>
      </dsp:txXfrm>
    </dsp:sp>
    <dsp:sp modelId="{30B1CD28-9FFB-4F39-90A9-B5A918C44296}">
      <dsp:nvSpPr>
        <dsp:cNvPr id="0" name=""/>
        <dsp:cNvSpPr/>
      </dsp:nvSpPr>
      <dsp:spPr>
        <a:xfrm>
          <a:off x="0" y="3690937"/>
          <a:ext cx="4231481" cy="0"/>
        </a:xfrm>
        <a:prstGeom prst="line">
          <a:avLst/>
        </a:prstGeom>
        <a:solidFill>
          <a:schemeClr val="accent2">
            <a:hueOff val="-1134320"/>
            <a:satOff val="1279"/>
            <a:lumOff val="3026"/>
            <a:alphaOff val="0"/>
          </a:schemeClr>
        </a:solidFill>
        <a:ln w="15875" cap="flat" cmpd="sng" algn="ctr">
          <a:solidFill>
            <a:schemeClr val="accent2">
              <a:hueOff val="-1134320"/>
              <a:satOff val="1279"/>
              <a:lumOff val="30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06BB3-994B-4185-8930-428EA3C65536}">
      <dsp:nvSpPr>
        <dsp:cNvPr id="0" name=""/>
        <dsp:cNvSpPr/>
      </dsp:nvSpPr>
      <dsp:spPr>
        <a:xfrm>
          <a:off x="0" y="3690937"/>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Conclusion</a:t>
          </a:r>
        </a:p>
      </dsp:txBody>
      <dsp:txXfrm>
        <a:off x="0" y="3690937"/>
        <a:ext cx="4231481" cy="615156"/>
      </dsp:txXfrm>
    </dsp:sp>
    <dsp:sp modelId="{2903D0D5-3AD0-4B39-9498-53327E81524F}">
      <dsp:nvSpPr>
        <dsp:cNvPr id="0" name=""/>
        <dsp:cNvSpPr/>
      </dsp:nvSpPr>
      <dsp:spPr>
        <a:xfrm>
          <a:off x="0" y="4306093"/>
          <a:ext cx="4231481"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520EC-A1CB-496D-A761-E30B4CDB4BC1}">
      <dsp:nvSpPr>
        <dsp:cNvPr id="0" name=""/>
        <dsp:cNvSpPr/>
      </dsp:nvSpPr>
      <dsp:spPr>
        <a:xfrm>
          <a:off x="0" y="4306093"/>
          <a:ext cx="4231481" cy="61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Future Scope</a:t>
          </a:r>
        </a:p>
      </dsp:txBody>
      <dsp:txXfrm>
        <a:off x="0" y="4306093"/>
        <a:ext cx="4231481" cy="6151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05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68742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3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5611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40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6D2E89-12FA-443D-A674-0285A3BD8C85}"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290870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D2E89-12FA-443D-A674-0285A3BD8C85}" type="datetimeFigureOut">
              <a:rPr lang="en-US" smtClean="0"/>
              <a:pPr/>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375158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6D2E89-12FA-443D-A674-0285A3BD8C85}" type="datetimeFigureOut">
              <a:rPr lang="en-US" smtClean="0"/>
              <a:pPr/>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85594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D2E89-12FA-443D-A674-0285A3BD8C85}" type="datetimeFigureOut">
              <a:rPr lang="en-US" smtClean="0"/>
              <a:pPr/>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13813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D2E89-12FA-443D-A674-0285A3BD8C85}"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3C0D2-FDC7-40B5-8397-DCD505094FC1}" type="slidenum">
              <a:rPr lang="en-US" smtClean="0"/>
              <a:pPr/>
              <a:t>‹#›</a:t>
            </a:fld>
            <a:endParaRPr lang="en-US"/>
          </a:p>
        </p:txBody>
      </p:sp>
    </p:spTree>
    <p:extLst>
      <p:ext uri="{BB962C8B-B14F-4D97-AF65-F5344CB8AC3E}">
        <p14:creationId xmlns:p14="http://schemas.microsoft.com/office/powerpoint/2010/main" val="324506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6D2E89-12FA-443D-A674-0285A3BD8C85}"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3C0D2-FDC7-40B5-8397-DCD505094FC1}"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1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36D2E89-12FA-443D-A674-0285A3BD8C85}" type="datetimeFigureOut">
              <a:rPr lang="en-US" smtClean="0"/>
              <a:pPr/>
              <a:t>8/20/2022</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C3C0D2-FDC7-40B5-8397-DCD505094FC1}"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5937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4911819"/>
            <a:ext cx="7290054" cy="1499616"/>
          </a:xfrm>
        </p:spPr>
        <p:txBody>
          <a:bodyPr>
            <a:normAutofit/>
          </a:bodyPr>
          <a:lstStyle/>
          <a:p>
            <a:r>
              <a:rPr lang="en-US">
                <a:solidFill>
                  <a:srgbClr val="FFFFFF"/>
                </a:solidFill>
              </a:rPr>
              <a:t>           IPL 2022 Data analysis</a:t>
            </a:r>
          </a:p>
        </p:txBody>
      </p:sp>
      <p:sp>
        <p:nvSpPr>
          <p:cNvPr id="3" name="Content Placeholder 2"/>
          <p:cNvSpPr>
            <a:spLocks noGrp="1"/>
          </p:cNvSpPr>
          <p:nvPr>
            <p:ph idx="1"/>
          </p:nvPr>
        </p:nvSpPr>
        <p:spPr>
          <a:xfrm>
            <a:off x="788312" y="2496437"/>
            <a:ext cx="7710126" cy="2006598"/>
          </a:xfrm>
        </p:spPr>
        <p:txBody>
          <a:bodyPr anchor="ctr">
            <a:normAutofit/>
          </a:bodyPr>
          <a:lstStyle/>
          <a:p>
            <a:pPr algn="r">
              <a:buNone/>
            </a:pPr>
            <a:r>
              <a:rPr lang="en-US" sz="1700" dirty="0"/>
              <a:t>                         Presented by</a:t>
            </a:r>
          </a:p>
          <a:p>
            <a:pPr marL="550926" indent="-514350" algn="r">
              <a:buNone/>
            </a:pPr>
            <a:r>
              <a:rPr lang="pt-BR" sz="1700" b="1" dirty="0"/>
              <a:t>Vishal A (Enrollment no. EBEON0322584829)</a:t>
            </a:r>
            <a:endParaRPr lang="pt-BR" sz="1700" b="0" i="0" dirty="0">
              <a:effectLst/>
              <a:latin typeface="Roboto" panose="02000000000000000000" pitchFamily="2" charset="0"/>
            </a:endParaRPr>
          </a:p>
          <a:p>
            <a:pPr marL="550926" indent="-514350" algn="r">
              <a:buNone/>
            </a:pPr>
            <a:r>
              <a:rPr lang="en-US" sz="1700" b="1" dirty="0"/>
              <a:t>Batch – 2021-7250</a:t>
            </a:r>
          </a:p>
          <a:p>
            <a:pPr algn="r">
              <a:buNone/>
            </a:pPr>
            <a:r>
              <a:rPr lang="en-US" sz="1700" b="1" dirty="0"/>
              <a:t>Center- Bangalore-EXL</a:t>
            </a:r>
          </a:p>
          <a:p>
            <a:pPr algn="r">
              <a:buNone/>
            </a:pPr>
            <a:r>
              <a:rPr lang="en-US" sz="1700" b="1" dirty="0"/>
              <a:t>Trainer -  SV Kartik </a:t>
            </a:r>
          </a:p>
          <a:p>
            <a:pPr algn="r">
              <a:buNone/>
            </a:pPr>
            <a:endParaRPr lang="en-US" sz="1700" b="1" dirty="0"/>
          </a:p>
          <a:p>
            <a:endParaRPr lang="en-US" sz="1700" dirty="0"/>
          </a:p>
        </p:txBody>
      </p:sp>
      <p:pic>
        <p:nvPicPr>
          <p:cNvPr id="4" name="Content Placeholder 3" descr="Project Submission logo.jpg"/>
          <p:cNvPicPr>
            <a:picLocks noChangeAspect="1"/>
          </p:cNvPicPr>
          <p:nvPr/>
        </p:nvPicPr>
        <p:blipFill>
          <a:blip r:embed="rId2"/>
          <a:stretch>
            <a:fillRect/>
          </a:stretch>
        </p:blipFill>
        <p:spPr>
          <a:xfrm>
            <a:off x="799198" y="0"/>
            <a:ext cx="7423888" cy="1855971"/>
          </a:xfrm>
          <a:prstGeom prst="rect">
            <a:avLst/>
          </a:prstGeom>
        </p:spPr>
      </p:pic>
      <p:cxnSp>
        <p:nvCxnSpPr>
          <p:cNvPr id="18" name="Straight Connector 17">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524000"/>
          </a:xfrm>
        </p:spPr>
        <p:txBody>
          <a:bodyPr>
            <a:normAutofit/>
          </a:bodyPr>
          <a:lstStyle/>
          <a:p>
            <a:r>
              <a:rPr lang="en-US" sz="3200" dirty="0"/>
              <a:t>Let’s analyze it deeply by including the runs scored by the top scorers:</a:t>
            </a:r>
          </a:p>
        </p:txBody>
      </p:sp>
      <p:pic>
        <p:nvPicPr>
          <p:cNvPr id="10242" name="Picture 2"/>
          <p:cNvPicPr>
            <a:picLocks noGrp="1" noChangeAspect="1" noChangeArrowheads="1"/>
          </p:cNvPicPr>
          <p:nvPr>
            <p:ph idx="1"/>
          </p:nvPr>
        </p:nvPicPr>
        <p:blipFill>
          <a:blip r:embed="rId2"/>
          <a:stretch>
            <a:fillRect/>
          </a:stretch>
        </p:blipFill>
        <p:spPr bwMode="auto">
          <a:xfrm>
            <a:off x="1051857" y="2286000"/>
            <a:ext cx="6722785" cy="40227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554162"/>
          </a:xfrm>
        </p:spPr>
        <p:txBody>
          <a:bodyPr>
            <a:normAutofit/>
          </a:bodyPr>
          <a:lstStyle/>
          <a:p>
            <a:r>
              <a:rPr lang="en-US" sz="3200" b="1" dirty="0"/>
              <a:t>Now let’s have a look at the most player of the match awards till now in IPL 2022:</a:t>
            </a:r>
            <a:endParaRPr lang="en-US" sz="3200" dirty="0"/>
          </a:p>
        </p:txBody>
      </p:sp>
      <p:pic>
        <p:nvPicPr>
          <p:cNvPr id="11266" name="Picture 2"/>
          <p:cNvPicPr>
            <a:picLocks noGrp="1" noChangeAspect="1" noChangeArrowheads="1"/>
          </p:cNvPicPr>
          <p:nvPr>
            <p:ph idx="1"/>
          </p:nvPr>
        </p:nvPicPr>
        <p:blipFill>
          <a:blip r:embed="rId2"/>
          <a:stretch>
            <a:fillRect/>
          </a:stretch>
        </p:blipFill>
        <p:spPr bwMode="auto">
          <a:xfrm>
            <a:off x="1389302" y="2286000"/>
            <a:ext cx="6047895" cy="40227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1143000"/>
          </a:xfrm>
        </p:spPr>
        <p:txBody>
          <a:bodyPr>
            <a:normAutofit/>
          </a:bodyPr>
          <a:lstStyle/>
          <a:p>
            <a:r>
              <a:rPr lang="en-US" sz="3200" b="1" dirty="0"/>
              <a:t>Now let’s have a look at the bowlers with the best bowling figures in most of the matches:</a:t>
            </a:r>
            <a:endParaRPr lang="en-US" sz="3200" dirty="0"/>
          </a:p>
        </p:txBody>
      </p:sp>
      <p:pic>
        <p:nvPicPr>
          <p:cNvPr id="12290" name="Picture 2"/>
          <p:cNvPicPr>
            <a:picLocks noGrp="1" noChangeAspect="1" noChangeArrowheads="1"/>
          </p:cNvPicPr>
          <p:nvPr>
            <p:ph idx="1"/>
          </p:nvPr>
        </p:nvPicPr>
        <p:blipFill>
          <a:blip r:embed="rId2"/>
          <a:stretch>
            <a:fillRect/>
          </a:stretch>
        </p:blipFill>
        <p:spPr bwMode="auto">
          <a:xfrm>
            <a:off x="1337841" y="2286000"/>
            <a:ext cx="6150818" cy="40227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67600" cy="1143000"/>
          </a:xfrm>
        </p:spPr>
        <p:txBody>
          <a:bodyPr>
            <a:noAutofit/>
          </a:bodyPr>
          <a:lstStyle/>
          <a:p>
            <a:r>
              <a:rPr lang="en-US" sz="3200" b="1" dirty="0"/>
              <a:t>Now let’s have a look at whether most of the wickets fall while setting the target or while chasing the target:</a:t>
            </a:r>
            <a:endParaRPr lang="en-US" sz="3200" dirty="0"/>
          </a:p>
        </p:txBody>
      </p:sp>
      <p:pic>
        <p:nvPicPr>
          <p:cNvPr id="4" name="Content Placeholder 3" descr="Screenshot (2355).png"/>
          <p:cNvPicPr>
            <a:picLocks noGrp="1" noChangeAspect="1"/>
          </p:cNvPicPr>
          <p:nvPr>
            <p:ph idx="1"/>
          </p:nvPr>
        </p:nvPicPr>
        <p:blipFill>
          <a:blip r:embed="rId2"/>
          <a:stretch>
            <a:fillRect/>
          </a:stretch>
        </p:blipFill>
        <p:spPr>
          <a:xfrm>
            <a:off x="768350" y="3080363"/>
            <a:ext cx="7289800" cy="243399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Conclusion</a:t>
            </a:r>
          </a:p>
        </p:txBody>
      </p:sp>
      <p:sp>
        <p:nvSpPr>
          <p:cNvPr id="3" name="Content Placeholder 2"/>
          <p:cNvSpPr>
            <a:spLocks noGrp="1"/>
          </p:cNvSpPr>
          <p:nvPr>
            <p:ph idx="1"/>
          </p:nvPr>
        </p:nvSpPr>
        <p:spPr>
          <a:xfrm>
            <a:off x="762000" y="1600200"/>
            <a:ext cx="7467600" cy="4525963"/>
          </a:xfrm>
        </p:spPr>
        <p:txBody>
          <a:bodyPr>
            <a:normAutofit/>
          </a:bodyPr>
          <a:lstStyle/>
          <a:p>
            <a:r>
              <a:rPr lang="en-US" dirty="0"/>
              <a:t>Perform the task of IPL 2022 analysis using Python. </a:t>
            </a:r>
          </a:p>
          <a:p>
            <a:r>
              <a:rPr lang="en-US" dirty="0"/>
              <a:t>IPL 2022 was going great for </a:t>
            </a:r>
            <a:r>
              <a:rPr lang="en-US" dirty="0" err="1"/>
              <a:t>Gujrat</a:t>
            </a:r>
            <a:r>
              <a:rPr lang="en-US" dirty="0"/>
              <a:t> as a new team in this year. </a:t>
            </a:r>
          </a:p>
          <a:p>
            <a:r>
              <a:rPr lang="en-US" dirty="0" err="1"/>
              <a:t>Jos</a:t>
            </a:r>
            <a:r>
              <a:rPr lang="en-US" dirty="0"/>
              <a:t> </a:t>
            </a:r>
            <a:r>
              <a:rPr lang="en-US" dirty="0" err="1"/>
              <a:t>Buttler</a:t>
            </a:r>
            <a:r>
              <a:rPr lang="en-US" dirty="0"/>
              <a:t> and KL </a:t>
            </a:r>
            <a:r>
              <a:rPr lang="en-US" dirty="0" err="1"/>
              <a:t>Rahul</a:t>
            </a:r>
            <a:r>
              <a:rPr lang="en-US" dirty="0"/>
              <a:t> have been great with the bat, and </a:t>
            </a:r>
            <a:r>
              <a:rPr lang="en-US" dirty="0" err="1"/>
              <a:t>Yuzvendra</a:t>
            </a:r>
            <a:r>
              <a:rPr lang="en-US" dirty="0"/>
              <a:t> </a:t>
            </a:r>
            <a:r>
              <a:rPr lang="en-US" dirty="0" err="1"/>
              <a:t>Chahal</a:t>
            </a:r>
            <a:r>
              <a:rPr lang="en-US" dirty="0"/>
              <a:t> and </a:t>
            </a:r>
            <a:r>
              <a:rPr lang="en-US" dirty="0" err="1"/>
              <a:t>Kuldeep</a:t>
            </a:r>
            <a:r>
              <a:rPr lang="en-US" dirty="0"/>
              <a:t> </a:t>
            </a:r>
            <a:r>
              <a:rPr lang="en-US" dirty="0" err="1"/>
              <a:t>Yadav</a:t>
            </a:r>
            <a:r>
              <a:rPr lang="en-US" dirty="0"/>
              <a:t> have been great with the bowl.</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Future Scope</a:t>
            </a:r>
          </a:p>
        </p:txBody>
      </p:sp>
      <p:sp>
        <p:nvSpPr>
          <p:cNvPr id="3" name="Content Placeholder 2"/>
          <p:cNvSpPr>
            <a:spLocks noGrp="1"/>
          </p:cNvSpPr>
          <p:nvPr>
            <p:ph idx="1"/>
          </p:nvPr>
        </p:nvSpPr>
        <p:spPr>
          <a:xfrm>
            <a:off x="685800" y="1676400"/>
            <a:ext cx="7467600" cy="4525963"/>
          </a:xfrm>
        </p:spPr>
        <p:txBody>
          <a:bodyPr/>
          <a:lstStyle/>
          <a:p>
            <a:pPr>
              <a:buNone/>
            </a:pPr>
            <a:r>
              <a:rPr lang="en-US" dirty="0"/>
              <a:t>    In future our target is to predict that in IPL, Which Indian cricket ground is batting friendly and which ground is bowling friendly using machine learning 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1251860" y="2967335"/>
            <a:ext cx="5237332"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rgbClr val="00B0F0"/>
                </a:solidFill>
                <a:effectLst>
                  <a:reflection blurRad="12700" stA="28000" endPos="45000" dist="1000" dir="5400000" sy="-100000" algn="bl" rotWithShape="0"/>
                </a:effectLst>
                <a:latin typeface="Brush Script MT" pitchFamily="66" charset="0"/>
              </a:rPr>
              <a:t>   </a:t>
            </a:r>
            <a:r>
              <a:rPr lang="en-US" sz="5400" b="1" cap="all" dirty="0">
                <a:ln w="9000" cmpd="sng">
                  <a:solidFill>
                    <a:schemeClr val="accent4">
                      <a:shade val="50000"/>
                      <a:satMod val="120000"/>
                    </a:schemeClr>
                  </a:solidFill>
                  <a:prstDash val="solid"/>
                </a:ln>
                <a:solidFill>
                  <a:srgbClr val="00B0F0"/>
                </a:solidFill>
                <a:effectLst>
                  <a:reflection blurRad="12700" stA="28000" endPos="45000" dist="1000" dir="5400000" sy="-100000" algn="bl" rotWithShape="0"/>
                </a:effectLst>
                <a:latin typeface="Berlin Sans FB Demi" panose="020E0802020502020306" pitchFamily="34" charset="0"/>
              </a:rPr>
              <a:t>Thank   you</a:t>
            </a:r>
            <a:r>
              <a:rPr lang="en-US" sz="5400" b="1" cap="all" dirty="0">
                <a:ln w="9000" cmpd="sng">
                  <a:solidFill>
                    <a:schemeClr val="accent4">
                      <a:shade val="50000"/>
                      <a:satMod val="120000"/>
                    </a:schemeClr>
                  </a:solidFill>
                  <a:prstDash val="solid"/>
                </a:ln>
                <a:solidFill>
                  <a:srgbClr val="00B0F0"/>
                </a:solidFill>
                <a:effectLst>
                  <a:reflection blurRad="12700" stA="28000" endPos="45000" dist="1000" dir="5400000" sy="-100000" algn="bl" rotWithShape="0"/>
                </a:effectLst>
                <a:latin typeface="Brush Script MT" pitchFamily="66" charset="0"/>
              </a:rPr>
              <a:t> </a:t>
            </a:r>
            <a:endParaRPr lang="en-US" sz="5400" b="1" cap="all" spc="0" dirty="0">
              <a:ln w="9000" cmpd="sng">
                <a:solidFill>
                  <a:schemeClr val="accent4">
                    <a:shade val="50000"/>
                    <a:satMod val="120000"/>
                  </a:schemeClr>
                </a:solidFill>
                <a:prstDash val="solid"/>
              </a:ln>
              <a:solidFill>
                <a:srgbClr val="00B0F0"/>
              </a:solidFill>
              <a:effectLst>
                <a:reflection blurRad="12700" stA="28000" endPos="45000" dist="1000" dir="5400000" sy="-100000" algn="bl" rotWithShape="0"/>
              </a:effectLst>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US">
                <a:solidFill>
                  <a:srgbClr val="FFFFFF"/>
                </a:solidFill>
              </a:rPr>
              <a:t>                   </a:t>
            </a:r>
            <a:r>
              <a:rPr lang="en-US" u="sng">
                <a:solidFill>
                  <a:srgbClr val="FFFFFF"/>
                </a:solidFill>
              </a:rPr>
              <a:t>Contents</a:t>
            </a:r>
          </a:p>
        </p:txBody>
      </p:sp>
      <p:graphicFrame>
        <p:nvGraphicFramePr>
          <p:cNvPr id="5" name="Content Placeholder 2">
            <a:extLst>
              <a:ext uri="{FF2B5EF4-FFF2-40B4-BE49-F238E27FC236}">
                <a16:creationId xmlns:a16="http://schemas.microsoft.com/office/drawing/2014/main" id="{E7045C70-99EB-0B06-60AD-97032DFC5C3A}"/>
              </a:ext>
            </a:extLst>
          </p:cNvPr>
          <p:cNvGraphicFramePr>
            <a:graphicFrameLocks noGrp="1"/>
          </p:cNvGraphicFramePr>
          <p:nvPr>
            <p:ph idx="1"/>
            <p:extLst>
              <p:ext uri="{D42A27DB-BD31-4B8C-83A1-F6EECF244321}">
                <p14:modId xmlns:p14="http://schemas.microsoft.com/office/powerpoint/2010/main" val="1647623490"/>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Introduction</a:t>
            </a:r>
          </a:p>
        </p:txBody>
      </p:sp>
      <p:sp>
        <p:nvSpPr>
          <p:cNvPr id="3" name="Content Placeholder 2"/>
          <p:cNvSpPr>
            <a:spLocks noGrp="1"/>
          </p:cNvSpPr>
          <p:nvPr>
            <p:ph idx="1"/>
          </p:nvPr>
        </p:nvSpPr>
        <p:spPr>
          <a:xfrm>
            <a:off x="914400" y="1676400"/>
            <a:ext cx="7467600" cy="4525963"/>
          </a:xfrm>
        </p:spPr>
        <p:txBody>
          <a:bodyPr/>
          <a:lstStyle/>
          <a:p>
            <a:r>
              <a:rPr lang="en-US" dirty="0"/>
              <a:t>Every sporting event today generates a lot of data about the game, which is used to analyze the performance of players, teams, and every event of the game. So the use of data science is in every sport today. Currently, IPL 2022 is one of the popular sporting events being held in India. So, we take this data to analysis using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Tools Used</a:t>
            </a:r>
          </a:p>
        </p:txBody>
      </p:sp>
      <p:sp>
        <p:nvSpPr>
          <p:cNvPr id="5" name="Content Placeholder 4"/>
          <p:cNvSpPr>
            <a:spLocks noGrp="1"/>
          </p:cNvSpPr>
          <p:nvPr>
            <p:ph idx="1"/>
          </p:nvPr>
        </p:nvSpPr>
        <p:spPr/>
        <p:txBody>
          <a:bodyPr/>
          <a:lstStyle/>
          <a:p>
            <a:r>
              <a:rPr lang="en-US" dirty="0"/>
              <a:t>Python programming language, Google </a:t>
            </a:r>
            <a:r>
              <a:rPr lang="en-US" dirty="0" err="1"/>
              <a:t>colab</a:t>
            </a:r>
            <a:r>
              <a:rPr lang="en-US" dirty="0"/>
              <a:t> website, Pandas, </a:t>
            </a:r>
            <a:r>
              <a:rPr lang="en-US" dirty="0" err="1"/>
              <a:t>Plotly</a:t>
            </a:r>
            <a:r>
              <a:rPr lang="en-US" dirty="0"/>
              <a:t>.</a:t>
            </a:r>
          </a:p>
          <a:p>
            <a:pPr>
              <a:buNone/>
            </a:pPr>
            <a:endParaRPr lang="en-US" dirty="0"/>
          </a:p>
        </p:txBody>
      </p:sp>
      <p:pic>
        <p:nvPicPr>
          <p:cNvPr id="6" name="Content Placeholder 3" descr="download (1).png"/>
          <p:cNvPicPr>
            <a:picLocks noChangeAspect="1"/>
          </p:cNvPicPr>
          <p:nvPr/>
        </p:nvPicPr>
        <p:blipFill>
          <a:blip r:embed="rId2"/>
          <a:stretch>
            <a:fillRect/>
          </a:stretch>
        </p:blipFill>
        <p:spPr>
          <a:xfrm>
            <a:off x="457200" y="3429000"/>
            <a:ext cx="24384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download.jfif"/>
          <p:cNvPicPr>
            <a:picLocks noChangeAspect="1"/>
          </p:cNvPicPr>
          <p:nvPr/>
        </p:nvPicPr>
        <p:blipFill>
          <a:blip r:embed="rId3"/>
          <a:stretch>
            <a:fillRect/>
          </a:stretch>
        </p:blipFill>
        <p:spPr>
          <a:xfrm>
            <a:off x="6324600" y="3429000"/>
            <a:ext cx="2428875"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download.png"/>
          <p:cNvPicPr>
            <a:picLocks noChangeAspect="1"/>
          </p:cNvPicPr>
          <p:nvPr/>
        </p:nvPicPr>
        <p:blipFill>
          <a:blip r:embed="rId4"/>
          <a:stretch>
            <a:fillRect/>
          </a:stretch>
        </p:blipFill>
        <p:spPr>
          <a:xfrm>
            <a:off x="3429000" y="3429000"/>
            <a:ext cx="25431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2400" kern="1200" cap="all" spc="200" baseline="0">
                <a:solidFill>
                  <a:srgbClr val="FFFFFF"/>
                </a:solidFill>
                <a:latin typeface="+mj-lt"/>
                <a:ea typeface="+mj-ea"/>
                <a:cs typeface="+mj-cs"/>
              </a:rPr>
              <a:t>Now let’s start this project by importing the necessary Python libraries and the dataset:</a:t>
            </a:r>
            <a:br>
              <a:rPr lang="en-US" sz="2400" kern="1200" cap="all" spc="200" baseline="0">
                <a:solidFill>
                  <a:srgbClr val="FFFFFF"/>
                </a:solidFill>
                <a:latin typeface="+mj-lt"/>
                <a:ea typeface="+mj-ea"/>
                <a:cs typeface="+mj-cs"/>
              </a:rPr>
            </a:br>
            <a:endParaRPr lang="en-US" sz="2400" kern="1200" cap="all" spc="200" baseline="0">
              <a:solidFill>
                <a:srgbClr val="FFFFFF"/>
              </a:solidFill>
              <a:latin typeface="+mj-lt"/>
              <a:ea typeface="+mj-ea"/>
              <a:cs typeface="+mj-cs"/>
            </a:endParaRPr>
          </a:p>
        </p:txBody>
      </p:sp>
      <p:pic>
        <p:nvPicPr>
          <p:cNvPr id="9" name="Content Placeholder 8" descr="A picture containing table&#10;&#10;Description automatically generated">
            <a:extLst>
              <a:ext uri="{FF2B5EF4-FFF2-40B4-BE49-F238E27FC236}">
                <a16:creationId xmlns:a16="http://schemas.microsoft.com/office/drawing/2014/main" id="{8D70B7D3-D453-4187-8FE2-8FF11992E8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85199"/>
            <a:ext cx="7957049" cy="3879062"/>
          </a:xfrm>
          <a:prstGeom prst="rect">
            <a:avLst/>
          </a:prstGeom>
        </p:spPr>
      </p:pic>
      <p:cxnSp>
        <p:nvCxnSpPr>
          <p:cNvPr id="38" name="Straight Connector 37">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304880"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maximum number of match winner in IPL-2022.</a:t>
            </a:r>
          </a:p>
        </p:txBody>
      </p:sp>
      <p:pic>
        <p:nvPicPr>
          <p:cNvPr id="6146" name="Picture 2"/>
          <p:cNvPicPr>
            <a:picLocks noGrp="1" noChangeAspect="1" noChangeArrowheads="1"/>
          </p:cNvPicPr>
          <p:nvPr>
            <p:ph idx="1"/>
          </p:nvPr>
        </p:nvPicPr>
        <p:blipFill>
          <a:blip r:embed="rId2"/>
          <a:stretch>
            <a:fillRect/>
          </a:stretch>
        </p:blipFill>
        <p:spPr bwMode="auto">
          <a:xfrm>
            <a:off x="768350" y="3055961"/>
            <a:ext cx="7289800" cy="248280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467600" cy="1143000"/>
          </a:xfrm>
        </p:spPr>
        <p:txBody>
          <a:bodyPr>
            <a:normAutofit fontScale="90000"/>
          </a:bodyPr>
          <a:lstStyle/>
          <a:p>
            <a:r>
              <a:rPr lang="en-US" dirty="0"/>
              <a:t>In this chart we can see match winner percentage:</a:t>
            </a:r>
          </a:p>
        </p:txBody>
      </p:sp>
      <p:pic>
        <p:nvPicPr>
          <p:cNvPr id="4" name="Content Placeholder 3" descr="Screenshot (2357).png"/>
          <p:cNvPicPr>
            <a:picLocks noGrp="1" noChangeAspect="1"/>
          </p:cNvPicPr>
          <p:nvPr>
            <p:ph idx="1"/>
          </p:nvPr>
        </p:nvPicPr>
        <p:blipFill>
          <a:blip r:embed="rId2"/>
          <a:stretch>
            <a:fillRect/>
          </a:stretch>
        </p:blipFill>
        <p:spPr>
          <a:xfrm>
            <a:off x="533400" y="2438400"/>
            <a:ext cx="8229600" cy="2743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9141714"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4911819"/>
            <a:ext cx="7290054" cy="1499616"/>
          </a:xfrm>
        </p:spPr>
        <p:txBody>
          <a:bodyPr>
            <a:normAutofit/>
          </a:bodyPr>
          <a:lstStyle/>
          <a:p>
            <a:r>
              <a:rPr lang="en-US">
                <a:solidFill>
                  <a:srgbClr val="FFFFFF"/>
                </a:solidFill>
              </a:rPr>
              <a:t>The maximum times of toss winner:</a:t>
            </a:r>
          </a:p>
        </p:txBody>
      </p:sp>
      <p:pic>
        <p:nvPicPr>
          <p:cNvPr id="7170" name="Picture 2"/>
          <p:cNvPicPr>
            <a:picLocks noChangeAspect="1" noChangeArrowheads="1"/>
          </p:cNvPicPr>
          <p:nvPr/>
        </p:nvPicPr>
        <p:blipFill>
          <a:blip r:embed="rId2"/>
          <a:stretch>
            <a:fillRect/>
          </a:stretch>
        </p:blipFill>
        <p:spPr bwMode="auto">
          <a:xfrm>
            <a:off x="285037" y="815828"/>
            <a:ext cx="8571639" cy="3321510"/>
          </a:xfrm>
          <a:prstGeom prst="rect">
            <a:avLst/>
          </a:prstGeom>
          <a:noFill/>
        </p:spPr>
      </p:pic>
      <p:cxnSp>
        <p:nvCxnSpPr>
          <p:cNvPr id="7181" name="Straight Connector 7180">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Jos</a:t>
            </a:r>
            <a:r>
              <a:rPr lang="en-US" dirty="0"/>
              <a:t> </a:t>
            </a:r>
            <a:r>
              <a:rPr lang="en-US" dirty="0" err="1"/>
              <a:t>Buttler</a:t>
            </a:r>
            <a:r>
              <a:rPr lang="en-US" dirty="0"/>
              <a:t> has been a top scorer in 5 matches.</a:t>
            </a:r>
          </a:p>
        </p:txBody>
      </p:sp>
      <p:pic>
        <p:nvPicPr>
          <p:cNvPr id="9218" name="Picture 2"/>
          <p:cNvPicPr>
            <a:picLocks noGrp="1" noChangeAspect="1" noChangeArrowheads="1"/>
          </p:cNvPicPr>
          <p:nvPr>
            <p:ph idx="1"/>
          </p:nvPr>
        </p:nvPicPr>
        <p:blipFill>
          <a:blip r:embed="rId2"/>
          <a:stretch>
            <a:fillRect/>
          </a:stretch>
        </p:blipFill>
        <p:spPr bwMode="auto">
          <a:xfrm>
            <a:off x="1496774" y="2286000"/>
            <a:ext cx="5832951" cy="40227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266</TotalTime>
  <Words>343</Words>
  <Application>Microsoft Office PowerPoint</Application>
  <PresentationFormat>On-screen Show (4:3)</PresentationFormat>
  <Paragraphs>35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Berlin Sans FB Demi</vt:lpstr>
      <vt:lpstr>Brush Script MT</vt:lpstr>
      <vt:lpstr>Roboto</vt:lpstr>
      <vt:lpstr>Tw Cen MT</vt:lpstr>
      <vt:lpstr>Tw Cen MT Condensed</vt:lpstr>
      <vt:lpstr>Wingdings 3</vt:lpstr>
      <vt:lpstr>Integral</vt:lpstr>
      <vt:lpstr>           IPL 2022 Data analysis</vt:lpstr>
      <vt:lpstr>                   Contents</vt:lpstr>
      <vt:lpstr>                  Introduction</vt:lpstr>
      <vt:lpstr>                Tools Used</vt:lpstr>
      <vt:lpstr>Now let’s start this project by importing the necessary Python libraries and the dataset: </vt:lpstr>
      <vt:lpstr>The maximum number of match winner in IPL-2022.</vt:lpstr>
      <vt:lpstr>In this chart we can see match winner percentage:</vt:lpstr>
      <vt:lpstr>The maximum times of toss winner:</vt:lpstr>
      <vt:lpstr> Jos Buttler has been a top scorer in 5 matches.</vt:lpstr>
      <vt:lpstr>Let’s analyze it deeply by including the runs scored by the top scorers:</vt:lpstr>
      <vt:lpstr>Now let’s have a look at the most player of the match awards till now in IPL 2022:</vt:lpstr>
      <vt:lpstr>Now let’s have a look at the bowlers with the best bowling figures in most of the matches:</vt:lpstr>
      <vt:lpstr>Now let’s have a look at whether most of the wickets fall while setting the target or while chasing the target:</vt:lpstr>
      <vt:lpstr>                 Conclusion</vt:lpstr>
      <vt:lpstr>                 Future Scope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dc:creator>
  <cp:lastModifiedBy>Mercy Jacklin</cp:lastModifiedBy>
  <cp:revision>27</cp:revision>
  <dcterms:created xsi:type="dcterms:W3CDTF">2022-08-19T17:05:53Z</dcterms:created>
  <dcterms:modified xsi:type="dcterms:W3CDTF">2022-08-20T12:18:02Z</dcterms:modified>
</cp:coreProperties>
</file>