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4"/>
    <a:srgbClr val="FEDF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598"/>
  </p:normalViewPr>
  <p:slideViewPr>
    <p:cSldViewPr snapToGrid="0" snapToObjects="1">
      <p:cViewPr varScale="1">
        <p:scale>
          <a:sx n="93" d="100"/>
          <a:sy n="93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EB9BC-5000-944C-81B1-114E6D61CD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4018-C2A2-474C-B37C-11BC8614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9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7D9BC-8EBD-3149-9BDF-686A34070E4F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586B-52B0-E64B-9280-6CAE25D4B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586B-52B0-E64B-9280-6CAE25D4B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0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586B-52B0-E64B-9280-6CAE25D4B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Excessive list of skills may scare away potentially great applicants</a:t>
            </a:r>
          </a:p>
          <a:p>
            <a:r>
              <a:rPr lang="en-US" baseline="0" dirty="0" smtClean="0"/>
              <a:t>Job postings do not stand out compared to other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586B-52B0-E64B-9280-6CAE25D4B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9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Links to ten thousand</a:t>
            </a:r>
            <a:r>
              <a:rPr lang="en-US" baseline="0" dirty="0" smtClean="0"/>
              <a:t> coffees for promotional purposes</a:t>
            </a:r>
          </a:p>
          <a:p>
            <a:r>
              <a:rPr lang="en-US" baseline="0" dirty="0" smtClean="0"/>
              <a:t>Infographics are fun and easy to visualize, and are also interactive</a:t>
            </a:r>
          </a:p>
          <a:p>
            <a:r>
              <a:rPr lang="en-US" baseline="0" dirty="0" smtClean="0"/>
              <a:t>	The sections within the infographic may be customized to RBC’s needs and what they want to promote within the company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586B-52B0-E64B-9280-6CAE25D4B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the times, job</a:t>
            </a:r>
            <a:r>
              <a:rPr lang="en-US" baseline="0" dirty="0" smtClean="0"/>
              <a:t> postings contain a large skill set that they require or “strongly recommend” an applicant to have</a:t>
            </a:r>
          </a:p>
          <a:p>
            <a:r>
              <a:rPr lang="en-US" baseline="0" dirty="0" smtClean="0"/>
              <a:t>	this long list of skills may scare applicants away</a:t>
            </a:r>
          </a:p>
          <a:p>
            <a:r>
              <a:rPr lang="en-US" baseline="0" dirty="0" smtClean="0"/>
              <a:t>	by providing an accurate list of skills that RBC employees use regularly, it can provide a confidence boost to applicants, or a sense of reassurance</a:t>
            </a:r>
          </a:p>
          <a:p>
            <a:r>
              <a:rPr lang="en-US" baseline="0" dirty="0" smtClean="0"/>
              <a:t>Pioneering a new approach to job posting which may be risky, but business is all about risk and reward</a:t>
            </a:r>
          </a:p>
          <a:p>
            <a:r>
              <a:rPr lang="en-US" baseline="0" dirty="0" smtClean="0"/>
              <a:t>Having infographics to entice applicants in the job specific level, or the sector specific level, or any level at all (can present statistics in the homepage of careers)</a:t>
            </a:r>
          </a:p>
          <a:p>
            <a:r>
              <a:rPr lang="en-US" baseline="0" dirty="0" smtClean="0"/>
              <a:t>	a number of different ways in which this web application can be implemented</a:t>
            </a:r>
          </a:p>
          <a:p>
            <a:r>
              <a:rPr lang="en-US" baseline="0" dirty="0" smtClean="0"/>
              <a:t>Allows applicant to directly and easily access meaningful connections to a current RBC employee with a similar job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586B-52B0-E64B-9280-6CAE25D4B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1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76" y="888060"/>
            <a:ext cx="3559886" cy="4626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6291" y="888060"/>
            <a:ext cx="6456218" cy="1510001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5036" y="3394363"/>
            <a:ext cx="5591127" cy="4127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chris</a:t>
            </a:r>
            <a:r>
              <a:rPr lang="en-US" dirty="0" smtClean="0"/>
              <a:t> tee / </a:t>
            </a:r>
            <a:r>
              <a:rPr lang="en-US" dirty="0" err="1" smtClean="0"/>
              <a:t>seong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r>
              <a:rPr lang="en-US" dirty="0" smtClean="0"/>
              <a:t> / nick hon / </a:t>
            </a:r>
            <a:r>
              <a:rPr lang="en-US" dirty="0" err="1" smtClean="0"/>
              <a:t>elton</a:t>
            </a:r>
            <a:r>
              <a:rPr lang="en-US" dirty="0" smtClean="0"/>
              <a:t> law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RBC NGI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RBC NGI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RBC NGI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H="1">
            <a:off x="458413" y="0"/>
            <a:ext cx="45719" cy="6858000"/>
          </a:xfrm>
          <a:prstGeom prst="rect">
            <a:avLst/>
          </a:prstGeom>
          <a:solidFill>
            <a:srgbClr val="FED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64" y="365125"/>
            <a:ext cx="10588336" cy="1325563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487"/>
            <a:ext cx="10515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RBC NGI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8325" y="0"/>
            <a:ext cx="278474" cy="68580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84" y="5737802"/>
            <a:ext cx="756967" cy="98367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765464" y="1399309"/>
            <a:ext cx="11021291" cy="277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7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RBC NGI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RBC NGI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RBC NGI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RBC NGI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RBC NGI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RBC NGI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5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RBC NGI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8E68-D180-A248-9983-1895217B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9/24/17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RBC NGI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3817" y="525245"/>
            <a:ext cx="6899564" cy="2592025"/>
          </a:xfrm>
        </p:spPr>
        <p:txBody>
          <a:bodyPr>
            <a:noAutofit/>
          </a:bodyPr>
          <a:lstStyle/>
          <a:p>
            <a:r>
              <a:rPr lang="en-US" sz="9300" b="1" dirty="0" smtClean="0"/>
              <a:t>NGI 2017</a:t>
            </a:r>
            <a:endParaRPr lang="en-US" sz="9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6582" y="4530435"/>
            <a:ext cx="5591127" cy="41275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hris </a:t>
            </a:r>
            <a:r>
              <a:rPr lang="en-US" dirty="0"/>
              <a:t>T</a:t>
            </a:r>
            <a:r>
              <a:rPr lang="en-US" dirty="0" smtClean="0"/>
              <a:t>ee / </a:t>
            </a:r>
            <a:r>
              <a:rPr lang="en-US" dirty="0" err="1"/>
              <a:t>S</a:t>
            </a:r>
            <a:r>
              <a:rPr lang="en-US" dirty="0" err="1" smtClean="0"/>
              <a:t>eong</a:t>
            </a:r>
            <a:r>
              <a:rPr lang="en-US" dirty="0" smtClean="0"/>
              <a:t> Kim / Nicholas </a:t>
            </a:r>
            <a:r>
              <a:rPr lang="en-US" dirty="0"/>
              <a:t>H</a:t>
            </a:r>
            <a:r>
              <a:rPr lang="en-US" dirty="0" smtClean="0"/>
              <a:t>on / </a:t>
            </a:r>
            <a:r>
              <a:rPr lang="en-US" dirty="0"/>
              <a:t>E</a:t>
            </a:r>
            <a:r>
              <a:rPr lang="en-US" dirty="0" smtClean="0"/>
              <a:t>lton Law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RBC NGI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22617"/>
            <a:ext cx="10515600" cy="18417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Age: 21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Education: University of Toronto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 Experience: 1 year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Skills: Python, HTML, CSS, Machine Learning, Data Analytics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RBC NGI 2017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673153"/>
            <a:ext cx="111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9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RBC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RBC NGI 2017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Excessive skills listed that may not be required on the job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Job postings have a generic format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Statistics buried within text may lose meaning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Lack of an opportunity to connect with current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Presents meaningful corporate statistics in a friendly format within a centralized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Gives job specific statistics of interest to the applicant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Displays testimonies from current employees at RBC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Testimonies directly link applicants to </a:t>
            </a:r>
            <a:r>
              <a:rPr lang="en-US" dirty="0" smtClean="0">
                <a:solidFill>
                  <a:srgbClr val="005AB4"/>
                </a:solidFill>
              </a:rPr>
              <a:t>rbc.tenthousandcoffees.com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5AB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RBC NGI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to RBC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applicant with an accurate, on-the-job skillset</a:t>
            </a:r>
          </a:p>
          <a:p>
            <a:r>
              <a:rPr lang="en-US" dirty="0" smtClean="0"/>
              <a:t>Paves the way for a novel approach to job posting</a:t>
            </a:r>
          </a:p>
          <a:p>
            <a:r>
              <a:rPr lang="en-US" dirty="0" smtClean="0"/>
              <a:t>Promotes the networking of students with RBC employees through </a:t>
            </a:r>
            <a:r>
              <a:rPr lang="en-US" dirty="0" smtClean="0">
                <a:solidFill>
                  <a:srgbClr val="005AB4"/>
                </a:solidFill>
              </a:rPr>
              <a:t>rbc.tenthousandcoffees.com</a:t>
            </a:r>
          </a:p>
          <a:p>
            <a:r>
              <a:rPr lang="en-US" dirty="0" smtClean="0"/>
              <a:t>Versatility in application approach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RBC NGI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2436" y="1384229"/>
            <a:ext cx="6456218" cy="2592025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Questions?</a:t>
            </a:r>
            <a:endParaRPr lang="en-US" sz="8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9/24/17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RBC NGI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bc_ngi" id="{E9321987-A7C8-B545-8D9A-EF9EEC1F0288}" vid="{C821709F-9C23-EF4A-9178-7FAF460F5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245</Words>
  <Application>Microsoft Macintosh PowerPoint</Application>
  <PresentationFormat>Widescreen</PresentationFormat>
  <Paragraphs>53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NGI 2017</vt:lpstr>
      <vt:lpstr>The Student</vt:lpstr>
      <vt:lpstr>Applying to RBC</vt:lpstr>
      <vt:lpstr>Concept</vt:lpstr>
      <vt:lpstr>Value to RBC</vt:lpstr>
      <vt:lpstr>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Hok-Tsang Hon</dc:creator>
  <cp:lastModifiedBy>Nicholas Hok-Tsang Hon</cp:lastModifiedBy>
  <cp:revision>23</cp:revision>
  <dcterms:created xsi:type="dcterms:W3CDTF">2017-09-23T20:06:08Z</dcterms:created>
  <dcterms:modified xsi:type="dcterms:W3CDTF">2017-09-24T01:10:00Z</dcterms:modified>
</cp:coreProperties>
</file>