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5" r:id="rId36"/>
    <p:sldId id="306" r:id="rId37"/>
    <p:sldId id="316" r:id="rId38"/>
    <p:sldId id="317" r:id="rId39"/>
    <p:sldId id="318" r:id="rId40"/>
    <p:sldId id="322" r:id="rId41"/>
    <p:sldId id="319" r:id="rId42"/>
    <p:sldId id="320" r:id="rId43"/>
    <p:sldId id="321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0100" autoAdjust="0"/>
  </p:normalViewPr>
  <p:slideViewPr>
    <p:cSldViewPr snapToGrid="0">
      <p:cViewPr>
        <p:scale>
          <a:sx n="25" d="100"/>
          <a:sy n="25" d="100"/>
        </p:scale>
        <p:origin x="289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97E77-73F9-4E60-A05A-35B5A451A6D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FC6D0-EAB0-4B10-8712-0AC6DBCF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3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2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was taken after HFS with insulin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2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9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AM.</a:t>
            </a:r>
            <a:r>
              <a:rPr lang="en-US" baseline="0" dirty="0"/>
              <a:t> Was taken after HFS control, post-synaptic depolarization, and adding insulin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2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5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7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3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1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92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9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1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5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9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1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0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1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6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4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20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5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5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92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13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06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44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5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02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5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8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91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H, H with insulin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C6D0-EAB0-4B10-8712-0AC6DBCF42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1353-E175-4424-9307-A3A6F275A1E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D9DF-F6AF-4CAD-9CCF-77379B3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Clamp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August 4, 2023</a:t>
            </a:r>
          </a:p>
        </p:txBody>
      </p:sp>
    </p:spTree>
    <p:extLst>
      <p:ext uri="{BB962C8B-B14F-4D97-AF65-F5344CB8AC3E}">
        <p14:creationId xmlns:p14="http://schemas.microsoft.com/office/powerpoint/2010/main" val="2455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3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6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2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7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3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9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2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3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5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96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3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8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0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4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6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8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03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7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37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7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7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3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8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0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7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3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5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951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248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42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18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441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177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102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840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8317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0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8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38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570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784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5151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302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594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863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7017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66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57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66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635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715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400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019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36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152</Words>
  <Application>Microsoft Office PowerPoint</Application>
  <PresentationFormat>Widescreen</PresentationFormat>
  <Paragraphs>120</Paragraphs>
  <Slides>86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Office Theme</vt:lpstr>
      <vt:lpstr>Current Clamp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Ann MacKinnon</dc:creator>
  <cp:lastModifiedBy>C Laureijs</cp:lastModifiedBy>
  <cp:revision>20</cp:revision>
  <dcterms:created xsi:type="dcterms:W3CDTF">2023-08-04T12:28:53Z</dcterms:created>
  <dcterms:modified xsi:type="dcterms:W3CDTF">2023-08-22T01:44:41Z</dcterms:modified>
</cp:coreProperties>
</file>