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1450" autoAdjust="0"/>
  </p:normalViewPr>
  <p:slideViewPr>
    <p:cSldViewPr snapToGrid="0">
      <p:cViewPr>
        <p:scale>
          <a:sx n="50" d="100"/>
          <a:sy n="50" d="100"/>
        </p:scale>
        <p:origin x="1934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E910-1DDD-4B95-B964-AE9872CE78C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E2830-AF50-4B8C-ABE8-D82035E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DG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6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DJ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9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DV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DW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4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DX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1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CQ0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6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13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EG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8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4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34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EH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9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CU0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CW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CX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7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2830-AF50-4B8C-ABE8-D82035E71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5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5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7744-28FF-42DA-A36A-B658611FD26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8A84-F589-42BF-B83F-77BA1C03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clamp steps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10, 2023</a:t>
            </a:r>
          </a:p>
        </p:txBody>
      </p:sp>
    </p:spTree>
    <p:extLst>
      <p:ext uri="{BB962C8B-B14F-4D97-AF65-F5344CB8AC3E}">
        <p14:creationId xmlns:p14="http://schemas.microsoft.com/office/powerpoint/2010/main" val="2666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0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6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6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0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6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1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7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993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98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8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8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8475" y="-876300"/>
            <a:ext cx="1826895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1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86</Words>
  <Application>Microsoft Office PowerPoint</Application>
  <PresentationFormat>Widescreen</PresentationFormat>
  <Paragraphs>54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Current clamp steps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clamp steps graphs</dc:title>
  <dc:creator>Kelsey Ann MacKinnon</dc:creator>
  <cp:lastModifiedBy>C Laureijs</cp:lastModifiedBy>
  <cp:revision>5</cp:revision>
  <dcterms:created xsi:type="dcterms:W3CDTF">2023-10-10T12:36:35Z</dcterms:created>
  <dcterms:modified xsi:type="dcterms:W3CDTF">2023-10-10T19:31:08Z</dcterms:modified>
</cp:coreProperties>
</file>