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62" r:id="rId33"/>
    <p:sldId id="26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77396" autoAdjust="0"/>
  </p:normalViewPr>
  <p:slideViewPr>
    <p:cSldViewPr snapToGrid="0">
      <p:cViewPr varScale="1">
        <p:scale>
          <a:sx n="64" d="100"/>
          <a:sy n="64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087B-83FB-4BE7-B510-F26A534A137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049E-C995-484A-B38E-A8F81EDE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CQ0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8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9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05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0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1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C049E-C995-484A-B38E-A8F81EDE42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5039-759E-41EC-97AD-B0C96DB595C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5882-5331-48B3-965F-DD2B550B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Gap Free recordings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October 3,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3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4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7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8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3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2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68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84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8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14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1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04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86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90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63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7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6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9850" y="-447675"/>
            <a:ext cx="174117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8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Office PowerPoint</Application>
  <PresentationFormat>Widescreen</PresentationFormat>
  <Paragraphs>50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Gap Free recordings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Ann MacKinnon</dc:creator>
  <cp:lastModifiedBy>C Laureijs</cp:lastModifiedBy>
  <cp:revision>4</cp:revision>
  <dcterms:created xsi:type="dcterms:W3CDTF">2023-10-03T14:41:39Z</dcterms:created>
  <dcterms:modified xsi:type="dcterms:W3CDTF">2023-10-03T15:10:13Z</dcterms:modified>
</cp:coreProperties>
</file>