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3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86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801B-70FA-4083-BE2E-22E5A6FC258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467-BAD8-4CEC-A40C-E8178649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EEF8-73B9-406C-9B24-83B1DDAF5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A68FD-69D6-4883-8A39-61033DDE4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Curl</a:t>
            </a:r>
          </a:p>
        </p:txBody>
      </p:sp>
    </p:spTree>
    <p:extLst>
      <p:ext uri="{BB962C8B-B14F-4D97-AF65-F5344CB8AC3E}">
        <p14:creationId xmlns:p14="http://schemas.microsoft.com/office/powerpoint/2010/main" val="176299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5F5-C9FC-421F-9B59-60B4C71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387-CC7B-4F7E-8CB9-9B6423A6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Structure goes as follows: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sz="2000" dirty="0"/>
              <a:t>Tables</a:t>
            </a:r>
          </a:p>
          <a:p>
            <a:pPr lvl="3"/>
            <a:r>
              <a:rPr lang="en-US" sz="1800" dirty="0"/>
              <a:t>Columns</a:t>
            </a:r>
          </a:p>
          <a:p>
            <a:pPr lvl="4"/>
            <a:r>
              <a:rPr lang="en-US" sz="1800" dirty="0"/>
              <a:t>Rows</a:t>
            </a:r>
          </a:p>
          <a:p>
            <a:pPr lvl="5"/>
            <a:r>
              <a:rPr lang="en-US" sz="1800" dirty="0"/>
              <a:t>Data item</a:t>
            </a:r>
          </a:p>
        </p:txBody>
      </p:sp>
    </p:spTree>
    <p:extLst>
      <p:ext uri="{BB962C8B-B14F-4D97-AF65-F5344CB8AC3E}">
        <p14:creationId xmlns:p14="http://schemas.microsoft.com/office/powerpoint/2010/main" val="36546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68C1-C60E-4937-932D-AB95984C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DF5D-2BA6-4B14-9D2C-98CEA6DA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304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CREATE_DATABASE </a:t>
            </a:r>
            <a:r>
              <a:rPr lang="en-US" i="1" dirty="0" err="1"/>
              <a:t>database_name</a:t>
            </a:r>
            <a:endParaRPr lang="en-US" i="1" dirty="0"/>
          </a:p>
          <a:p>
            <a:pPr lvl="1"/>
            <a:r>
              <a:rPr lang="en-US" dirty="0"/>
              <a:t>Creates a database</a:t>
            </a:r>
            <a:endParaRPr lang="en-US" i="1" dirty="0"/>
          </a:p>
          <a:p>
            <a:r>
              <a:rPr lang="en-US" dirty="0"/>
              <a:t>CREATE_TABLE </a:t>
            </a:r>
            <a:r>
              <a:rPr lang="en-US" i="1" dirty="0" err="1"/>
              <a:t>table_name</a:t>
            </a:r>
            <a:r>
              <a:rPr lang="en-US" i="1" dirty="0"/>
              <a:t>(…)</a:t>
            </a:r>
          </a:p>
          <a:p>
            <a:pPr lvl="1"/>
            <a:r>
              <a:rPr lang="en-US" i="1" dirty="0"/>
              <a:t>Creates a table</a:t>
            </a:r>
            <a:endParaRPr lang="en-US" dirty="0"/>
          </a:p>
          <a:p>
            <a:r>
              <a:rPr lang="en-US" i="1" dirty="0" err="1"/>
              <a:t>my_column</a:t>
            </a:r>
            <a:r>
              <a:rPr lang="en-US" i="1" dirty="0"/>
              <a:t> </a:t>
            </a:r>
            <a:r>
              <a:rPr lang="en-US" dirty="0"/>
              <a:t>INT/VARCHAR(5)/FLOAT(30, 5)/DATE</a:t>
            </a:r>
            <a:endParaRPr lang="en-US" i="1" dirty="0"/>
          </a:p>
          <a:p>
            <a:r>
              <a:rPr lang="en-US" dirty="0"/>
              <a:t>To put it all together:</a:t>
            </a:r>
          </a:p>
          <a:p>
            <a:pPr lvl="1"/>
            <a:r>
              <a:rPr lang="en-US" dirty="0"/>
              <a:t>CREATE_TABLE clothes</a:t>
            </a:r>
            <a:br>
              <a:rPr lang="en-US" dirty="0"/>
            </a:br>
            <a:r>
              <a:rPr lang="en-US" dirty="0"/>
              <a:t>    clothing VARCHAR(255)</a:t>
            </a:r>
            <a:br>
              <a:rPr lang="en-US" dirty="0"/>
            </a:br>
            <a:r>
              <a:rPr lang="en-US" dirty="0"/>
              <a:t>    shirts INT</a:t>
            </a:r>
            <a:br>
              <a:rPr lang="en-US" dirty="0"/>
            </a:br>
            <a:r>
              <a:rPr lang="en-US" dirty="0"/>
              <a:t>    price FLOAT(4, 2)</a:t>
            </a:r>
            <a:br>
              <a:rPr lang="en-US" dirty="0"/>
            </a:b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EF5B-A9D9-4907-865D-32791749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7055-8374-4AEE-9C70-311E8F68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clothing FROM clothes</a:t>
            </a:r>
          </a:p>
          <a:p>
            <a:pPr lvl="1"/>
            <a:r>
              <a:rPr lang="en-US" dirty="0"/>
              <a:t>Get the </a:t>
            </a:r>
            <a:r>
              <a:rPr lang="en-US" b="1" dirty="0"/>
              <a:t>clothing</a:t>
            </a:r>
            <a:r>
              <a:rPr lang="en-US" dirty="0"/>
              <a:t> column from </a:t>
            </a:r>
            <a:r>
              <a:rPr lang="en-US" b="1" dirty="0"/>
              <a:t>clothes </a:t>
            </a:r>
            <a:r>
              <a:rPr lang="en-US" dirty="0"/>
              <a:t>database</a:t>
            </a:r>
          </a:p>
          <a:p>
            <a:r>
              <a:rPr lang="en-US" dirty="0"/>
              <a:t>SELECT distinct * FROM clothes</a:t>
            </a:r>
          </a:p>
          <a:p>
            <a:pPr lvl="1"/>
            <a:r>
              <a:rPr lang="en-US" dirty="0"/>
              <a:t>Gets all unique items from database</a:t>
            </a:r>
          </a:p>
          <a:p>
            <a:r>
              <a:rPr lang="en-US" dirty="0"/>
              <a:t>SELECT * FROM clothes WHERE color = ‘Black’</a:t>
            </a:r>
          </a:p>
          <a:p>
            <a:pPr lvl="1"/>
            <a:r>
              <a:rPr lang="en-US" dirty="0"/>
              <a:t>Specifies what records you want to access</a:t>
            </a:r>
          </a:p>
          <a:p>
            <a:r>
              <a:rPr lang="en-US" dirty="0"/>
              <a:t>AND, OR, NOT can further specify the query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DF01-8855-4639-A1FC-DF2D94A7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EE5F-8BFC-495B-91A7-45DED554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clothes(clothing, </a:t>
            </a:r>
            <a:r>
              <a:rPr lang="en-US" dirty="0" err="1"/>
              <a:t>in_stock</a:t>
            </a:r>
            <a:r>
              <a:rPr lang="en-US" dirty="0"/>
              <a:t>, price) VALUES (‘Darth Vader Shirt’, 17, 12.99);</a:t>
            </a:r>
          </a:p>
          <a:p>
            <a:pPr lvl="1"/>
            <a:r>
              <a:rPr lang="en-US" dirty="0"/>
              <a:t>Adds a new value to a table	</a:t>
            </a:r>
          </a:p>
          <a:p>
            <a:r>
              <a:rPr lang="en-US" dirty="0"/>
              <a:t>UPDATE clothes SET price = 10.00 WHERE clothing = ‘T-shirt’;</a:t>
            </a:r>
          </a:p>
          <a:p>
            <a:pPr lvl="1"/>
            <a:r>
              <a:rPr lang="en-US" dirty="0"/>
              <a:t>Update records in a table</a:t>
            </a:r>
          </a:p>
          <a:p>
            <a:r>
              <a:rPr lang="en-US" dirty="0"/>
              <a:t>DELETE FROM clothes WHERE clothing = ‘Darth Vader Shirt’;</a:t>
            </a:r>
          </a:p>
          <a:p>
            <a:pPr lvl="1"/>
            <a:r>
              <a:rPr lang="en-US" dirty="0"/>
              <a:t>Removes a record from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4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151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SQL</vt:lpstr>
      <vt:lpstr>Introduction to SQL</vt:lpstr>
      <vt:lpstr>Basic SQL commands</vt:lpstr>
      <vt:lpstr>Access Commands</vt:lpstr>
      <vt:lpstr>Modify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Adam 👾</dc:creator>
  <cp:lastModifiedBy>Adam 👾</cp:lastModifiedBy>
  <cp:revision>5</cp:revision>
  <dcterms:created xsi:type="dcterms:W3CDTF">2019-07-24T00:38:58Z</dcterms:created>
  <dcterms:modified xsi:type="dcterms:W3CDTF">2019-07-24T03:10:25Z</dcterms:modified>
</cp:coreProperties>
</file>