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FDEBD98-8F10-41D6-B894-E7CBC4101534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Individual-Based Models for Ocean Microbes</a:t>
            </a: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GB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Preliminary project: turbulence-driven patchiness in gravitactic phytoplankton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Line 2"/>
          <p:cNvSpPr/>
          <p:nvPr/>
        </p:nvSpPr>
        <p:spPr>
          <a:xfrm>
            <a:off x="0" y="3888000"/>
            <a:ext cx="10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" descr=""/>
          <p:cNvPicPr/>
          <p:nvPr/>
        </p:nvPicPr>
        <p:blipFill>
          <a:blip r:embed="rId1"/>
          <a:srcRect l="0" t="0" r="0" b="42154"/>
          <a:stretch/>
        </p:blipFill>
        <p:spPr>
          <a:xfrm>
            <a:off x="216000" y="1775520"/>
            <a:ext cx="3950280" cy="16084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rcRect l="0" t="0" r="0" b="67901"/>
          <a:stretch/>
        </p:blipFill>
        <p:spPr>
          <a:xfrm>
            <a:off x="4284000" y="1609920"/>
            <a:ext cx="5629320" cy="199008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144000" y="4320000"/>
            <a:ext cx="6120000" cy="3024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" descr=""/>
          <p:cNvPicPr/>
          <p:nvPr/>
        </p:nvPicPr>
        <p:blipFill>
          <a:blip r:embed="rId3"/>
          <a:srcRect l="9319" t="0" r="11023" b="0"/>
          <a:stretch/>
        </p:blipFill>
        <p:spPr>
          <a:xfrm>
            <a:off x="3071520" y="4572000"/>
            <a:ext cx="3120120" cy="25920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4"/>
          <a:srcRect l="20308" t="0" r="21095" b="0"/>
          <a:stretch/>
        </p:blipFill>
        <p:spPr>
          <a:xfrm>
            <a:off x="180000" y="4333320"/>
            <a:ext cx="2699640" cy="2998080"/>
          </a:xfrm>
          <a:prstGeom prst="rect">
            <a:avLst/>
          </a:prstGeom>
          <a:ln>
            <a:noFill/>
          </a:ln>
        </p:spPr>
      </p:pic>
      <p:sp>
        <p:nvSpPr>
          <p:cNvPr id="46" name="TextShape 4"/>
          <p:cNvSpPr txBox="1"/>
          <p:nvPr/>
        </p:nvSpPr>
        <p:spPr>
          <a:xfrm>
            <a:off x="3024000" y="3528000"/>
            <a:ext cx="39600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(Durham et al. 2013)</a:t>
            </a:r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5"/>
          <p:cNvSpPr txBox="1"/>
          <p:nvPr/>
        </p:nvSpPr>
        <p:spPr>
          <a:xfrm>
            <a:off x="3024000" y="3996360"/>
            <a:ext cx="39600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Progress to date:</a:t>
            </a:r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2018-02-21T23:37:54Z</dcterms:created>
  <dc:creator/>
  <dc:description/>
  <dc:language>en-GB</dc:language>
  <cp:lastModifiedBy/>
  <dcterms:modified xsi:type="dcterms:W3CDTF">2018-02-22T00:12:36Z</dcterms:modified>
  <cp:revision>1</cp:revision>
  <dc:subject/>
  <dc:title/>
</cp:coreProperties>
</file>