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7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D1CA-2F60-4DD4-AD54-5EB4B0B8A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F2894-F71A-4CA8-A7F1-E787C390D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EB62C-14BA-43CA-996D-356830D8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945C-E227-4CC7-9D81-81567C6CD9B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1E2CE-79A0-4874-A7D1-3D81A74E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2E7F2-C987-4767-88D8-FC3FD50E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FBC5-B172-44BB-8EF3-3BDDBA9D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8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7225-2125-46F4-8DF5-26FBFF63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6712A-EEA5-4A24-902B-68EF02A29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4CB9E-2ECD-4016-A297-55F3CB5F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945C-E227-4CC7-9D81-81567C6CD9B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75D60-25C4-47D6-B444-2F26F3AD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C5855-CD7F-48C3-BA37-D3B7CDC2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FBC5-B172-44BB-8EF3-3BDDBA9D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5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AAF20-111C-42FC-B9D0-E5DD75D53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744E5-06CD-44FB-8F98-99657EEAB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17A72-2AC5-4164-B474-FB2E9895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945C-E227-4CC7-9D81-81567C6CD9B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084EC-D8E6-4D0A-825C-61AB3DD9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52AE0-826D-4786-B2C0-99A2AB2E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FBC5-B172-44BB-8EF3-3BDDBA9D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1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C899-1551-477B-A2D7-C1C30E0C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04506-06A1-41E8-AA99-888424674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E47A1-880B-445F-B4EB-A4E93A81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945C-E227-4CC7-9D81-81567C6CD9B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F998B-E59B-4025-9CCE-BBCE67DF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40CEF-351A-4D30-A7AB-F1FB761A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FBC5-B172-44BB-8EF3-3BDDBA9D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3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9A9D-5E22-4796-8608-70E3EB37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6DBEC-104A-43D6-BA4C-637591D12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5BE58-41B4-4D18-9AE3-A18F08546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945C-E227-4CC7-9D81-81567C6CD9B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0D6F9-58A0-430C-9197-F282455F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7A8F6-E1DA-4B0C-9053-D5A700E9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FBC5-B172-44BB-8EF3-3BDDBA9D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6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8A8E-9B4D-4B22-A5CB-E96664EC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22202-7D88-4E04-840F-1D1205018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44D92-B692-4124-952A-D32A81FEF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D9792-0878-46EC-ACA4-617869B7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945C-E227-4CC7-9D81-81567C6CD9B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1EB59-BC39-4B4B-8981-3A3B5BBF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A8A13-85A3-444A-AC2E-A74B8694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FBC5-B172-44BB-8EF3-3BDDBA9D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6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B562-543D-4364-B779-359CD26F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41ECB-9F1A-4026-9717-B7BCEEC07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A5114-B7BF-4AAF-B4EA-6B6B4FE36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84850-1CC6-4F86-BA46-BCCE05A78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B3213-B32E-4E49-B5DF-0C63F8850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D52C6-CCC9-4E88-9A7A-EEA8B24D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945C-E227-4CC7-9D81-81567C6CD9B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19AAC-DB28-43E5-BB32-EE953FE3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28C35C-C60E-4C91-9D18-74E4359F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FBC5-B172-44BB-8EF3-3BDDBA9D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3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EDEE-3A4D-4FAB-9A1F-9EFBBDC3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D0CE8-A6A0-4FE6-AFB8-A13F3E4E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945C-E227-4CC7-9D81-81567C6CD9B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D651-7045-4497-A7D2-D3192497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AD3E4-6BED-4F27-A465-0219FEAF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FBC5-B172-44BB-8EF3-3BDDBA9D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2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8ED20-9D16-4CF7-8ADD-B73742A4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945C-E227-4CC7-9D81-81567C6CD9B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318EC-DF4A-4E26-A4B3-8A79B129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E43A2-5ED1-437B-B2C8-19F0C001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FBC5-B172-44BB-8EF3-3BDDBA9D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8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79E0-1DB5-46F8-8888-42AD5081C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1413C-7326-416C-9299-1D4512C7A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B57C4-5A9A-4049-8264-526D72BE9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EC387-FED1-4A17-88AC-D75E2CE8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945C-E227-4CC7-9D81-81567C6CD9B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0AD85-7C28-4169-803F-3FF2ED9D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8374B-3519-47F4-B47B-5F3166E1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FBC5-B172-44BB-8EF3-3BDDBA9D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8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0C59-C908-4E63-BBE6-4E6E4E85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776429-ADA9-4CA7-AFAF-1A4D9293B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D26C2-FB25-4765-ACB8-4C8E80266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79C50-1840-468A-9660-DE79B65C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945C-E227-4CC7-9D81-81567C6CD9B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7F573-664F-4716-A7AE-9D84A5F5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84AFC-62FE-4248-BD0E-A4D9C04F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FBC5-B172-44BB-8EF3-3BDDBA9D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9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1072A-79B0-42DA-BD50-554799CB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867DB-CC77-4C35-A316-B5ECB760E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0E797-6FD5-4F38-8231-EE78B7380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6945C-E227-4CC7-9D81-81567C6CD9BC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81E1B-9F59-4668-9375-630CA61FF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22400-6C85-4ABC-93A7-E3ACDD9C9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9FBC5-B172-44BB-8EF3-3BDDBA9D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4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9314A5E-5DDD-44B0-9FB9-EFADD12DEB58}"/>
              </a:ext>
            </a:extLst>
          </p:cNvPr>
          <p:cNvGrpSpPr/>
          <p:nvPr/>
        </p:nvGrpSpPr>
        <p:grpSpPr>
          <a:xfrm>
            <a:off x="4834400" y="796264"/>
            <a:ext cx="2853099" cy="4684794"/>
            <a:chOff x="3973788" y="1054448"/>
            <a:chExt cx="2853099" cy="468479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19335DE-2AC1-4BF6-AEF0-115A697AA778}"/>
                </a:ext>
              </a:extLst>
            </p:cNvPr>
            <p:cNvSpPr/>
            <p:nvPr/>
          </p:nvSpPr>
          <p:spPr>
            <a:xfrm rot="15547857" flipV="1">
              <a:off x="3302559" y="2214914"/>
              <a:ext cx="4195557" cy="2853099"/>
            </a:xfrm>
            <a:custGeom>
              <a:avLst/>
              <a:gdLst>
                <a:gd name="connsiteX0" fmla="*/ 5045336 w 5045336"/>
                <a:gd name="connsiteY0" fmla="*/ 0 h 3976326"/>
                <a:gd name="connsiteX1" fmla="*/ 3808207 w 5045336"/>
                <a:gd name="connsiteY1" fmla="*/ 3958814 h 3976326"/>
                <a:gd name="connsiteX2" fmla="*/ 1764254 w 5045336"/>
                <a:gd name="connsiteY2" fmla="*/ 1516828 h 3976326"/>
                <a:gd name="connsiteX3" fmla="*/ 0 w 5045336"/>
                <a:gd name="connsiteY3" fmla="*/ 3184264 h 3976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5336" h="3976326">
                  <a:moveTo>
                    <a:pt x="5045336" y="0"/>
                  </a:moveTo>
                  <a:cubicBezTo>
                    <a:pt x="4700195" y="1853004"/>
                    <a:pt x="4355054" y="3706009"/>
                    <a:pt x="3808207" y="3958814"/>
                  </a:cubicBezTo>
                  <a:cubicBezTo>
                    <a:pt x="3261360" y="4211619"/>
                    <a:pt x="2398955" y="1645920"/>
                    <a:pt x="1764254" y="1516828"/>
                  </a:cubicBezTo>
                  <a:cubicBezTo>
                    <a:pt x="1129553" y="1387736"/>
                    <a:pt x="564776" y="2286000"/>
                    <a:pt x="0" y="3184264"/>
                  </a:cubicBezTo>
                </a:path>
              </a:pathLst>
            </a:custGeom>
            <a:noFill/>
            <a:ln w="127000">
              <a:solidFill>
                <a:srgbClr val="D500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B79E29CC-0178-4626-A532-B14AA5577E20}"/>
                </a:ext>
              </a:extLst>
            </p:cNvPr>
            <p:cNvSpPr/>
            <p:nvPr/>
          </p:nvSpPr>
          <p:spPr>
            <a:xfrm rot="4092827">
              <a:off x="6185608" y="1087334"/>
              <a:ext cx="515744" cy="449972"/>
            </a:xfrm>
            <a:prstGeom prst="triangle">
              <a:avLst>
                <a:gd name="adj" fmla="val 43572"/>
              </a:avLst>
            </a:prstGeom>
            <a:solidFill>
              <a:srgbClr val="D500F9"/>
            </a:solidFill>
            <a:ln>
              <a:solidFill>
                <a:srgbClr val="D500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24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Christensen</dc:creator>
  <cp:lastModifiedBy>Michael Christensen</cp:lastModifiedBy>
  <cp:revision>3</cp:revision>
  <dcterms:created xsi:type="dcterms:W3CDTF">2019-03-23T16:20:13Z</dcterms:created>
  <dcterms:modified xsi:type="dcterms:W3CDTF">2019-03-23T17:01:36Z</dcterms:modified>
</cp:coreProperties>
</file>