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828aead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828aead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828aea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828aea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Because everyone likes wine 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Lots of historical data to pull wine qualities by appellation for red and white wine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Weather and soil data also available by appellation to be able to tie all three together for model predictions</a:t>
            </a:r>
            <a:r>
              <a:rPr lang="en" sz="22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828aead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828aea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828aead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828aead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828aead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828aead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828aead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828aead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828aead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828aead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828aead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828aead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828aea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828aea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 Data Analytics Bootcamp 2020 Group 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00" y="184950"/>
            <a:ext cx="7160400" cy="47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wine ???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50" y="1152474"/>
            <a:ext cx="6736701" cy="35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???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weather impact wine quality?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wine scores correlate with rain, temperature, humidity, and sunlight? Averages ? How can we use this to predict wine quality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score vary by region in USA , by type ( red, white)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soil quality affect wine quality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Wine by wine ID yearly prediction , by region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625" y="2499650"/>
            <a:ext cx="2653300" cy="24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39" y="326150"/>
            <a:ext cx="7984325" cy="4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Exploration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Viral, Shawn, Neal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girls!!!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Amazon Aws and PgAdmin for sql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Created 4 tables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Joined red wine and white wine with soil data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Sonia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nalysis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Tableau -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source of data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Wine API - https://www.globalwinescore.com/api/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Weather API - https://www.ncei.noaa.gov/access/search/data-search/global-summary-of-the-year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Weather Analysis - https://www.evineyardapp.com/blog/2019/01/17/climate-weather-and-vineyard-management/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