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da-DK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3428" autoAdjust="0"/>
  </p:normalViewPr>
  <p:slideViewPr>
    <p:cSldViewPr>
      <p:cViewPr>
        <p:scale>
          <a:sx n="33" d="100"/>
          <a:sy n="33" d="100"/>
        </p:scale>
        <p:origin x="-2094" y="-57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5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4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29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6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7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65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267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01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73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D42F-F800-483F-A425-716172DFD8D4}" type="datetimeFigureOut">
              <a:rPr lang="da-DK" smtClean="0"/>
              <a:t>04-05-2011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D39B-BB75-48FC-806E-28B2808422F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04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C:\development\MMMOS\trunk\Artifacts\ScreenDumps2010\StartActiv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7" y="3288432"/>
            <a:ext cx="1189121" cy="17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development\MMMOS\trunk\Artifacts\ScreenDumps2010\Favori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55" y="7015333"/>
            <a:ext cx="1228608" cy="18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development\MMMOS\trunk\Artifacts\ScreenDumps2010\EventDet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35" y="6856193"/>
            <a:ext cx="1189121" cy="17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development\MMMOS\trunk\Artifacts\ScreenDumps2010\Festivalkart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55" y="2543022"/>
            <a:ext cx="1221837" cy="183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development\MMMOS\trunk\Artifacts\ScreenDumps2010\import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04" y="6964088"/>
            <a:ext cx="1262771" cy="18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development\MMMOS\trunk\Artifacts\ScreenDumps2010\JustNuOchKommand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8" y="264096"/>
            <a:ext cx="1253870" cy="18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development\MMMOS\trunk\Artifacts\ScreenDumps2010\SceneDetai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76" y="1723876"/>
            <a:ext cx="1262771" cy="18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development\MMMOS\trunk\Artifacts\ScreenDumps2010\Scener - Plats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55" y="4732957"/>
            <a:ext cx="1227985" cy="18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development\MMMOS\trunk\Artifacts\ScreenDumps2010\Sökresulta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6" y="6962522"/>
            <a:ext cx="1227985" cy="18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development\MMMOS\trunk\Artifacts\ScreenDumps2010\Visa scen på kart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264" y="3864741"/>
            <a:ext cx="1262771" cy="18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Lige pilforbindelse 11"/>
          <p:cNvCxnSpPr/>
          <p:nvPr/>
        </p:nvCxnSpPr>
        <p:spPr>
          <a:xfrm flipV="1">
            <a:off x="6471952" y="2784376"/>
            <a:ext cx="1316484" cy="66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V="1">
            <a:off x="2014211" y="3459400"/>
            <a:ext cx="3141091" cy="32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/>
          <p:nvPr/>
        </p:nvCxnSpPr>
        <p:spPr>
          <a:xfrm>
            <a:off x="1985304" y="4180272"/>
            <a:ext cx="3169998" cy="105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/>
          <p:cNvCxnSpPr/>
          <p:nvPr/>
        </p:nvCxnSpPr>
        <p:spPr>
          <a:xfrm>
            <a:off x="1826473" y="4738687"/>
            <a:ext cx="3328829" cy="2117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/>
          <p:cNvCxnSpPr/>
          <p:nvPr/>
        </p:nvCxnSpPr>
        <p:spPr>
          <a:xfrm>
            <a:off x="1812627" y="5085557"/>
            <a:ext cx="2139901" cy="177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ge pilforbindelse 52"/>
          <p:cNvCxnSpPr/>
          <p:nvPr/>
        </p:nvCxnSpPr>
        <p:spPr>
          <a:xfrm>
            <a:off x="1812627" y="5379890"/>
            <a:ext cx="804062" cy="146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pilforbindelse 61"/>
          <p:cNvCxnSpPr/>
          <p:nvPr/>
        </p:nvCxnSpPr>
        <p:spPr>
          <a:xfrm flipV="1">
            <a:off x="6546250" y="3789286"/>
            <a:ext cx="1438726" cy="181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ge pilforbindelse 63"/>
          <p:cNvCxnSpPr/>
          <p:nvPr/>
        </p:nvCxnSpPr>
        <p:spPr>
          <a:xfrm flipV="1">
            <a:off x="1985304" y="1560240"/>
            <a:ext cx="316999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ge pilforbindelse 66"/>
          <p:cNvCxnSpPr/>
          <p:nvPr/>
        </p:nvCxnSpPr>
        <p:spPr>
          <a:xfrm>
            <a:off x="6566838" y="2136304"/>
            <a:ext cx="2443197" cy="4536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Lige pilforbindelse 70"/>
          <p:cNvCxnSpPr/>
          <p:nvPr/>
        </p:nvCxnSpPr>
        <p:spPr>
          <a:xfrm>
            <a:off x="6698650" y="7935987"/>
            <a:ext cx="2150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ge pilforbindelse 72"/>
          <p:cNvCxnSpPr/>
          <p:nvPr/>
        </p:nvCxnSpPr>
        <p:spPr>
          <a:xfrm flipV="1">
            <a:off x="9840497" y="5379890"/>
            <a:ext cx="592751" cy="138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Lige pilforbindelse 74"/>
          <p:cNvCxnSpPr/>
          <p:nvPr/>
        </p:nvCxnSpPr>
        <p:spPr>
          <a:xfrm flipH="1" flipV="1">
            <a:off x="9427767" y="3132517"/>
            <a:ext cx="1185501" cy="49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boks 34"/>
          <p:cNvSpPr txBox="1"/>
          <p:nvPr/>
        </p:nvSpPr>
        <p:spPr>
          <a:xfrm>
            <a:off x="784835" y="5072113"/>
            <a:ext cx="91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Start </a:t>
            </a:r>
            <a:r>
              <a:rPr lang="da-DK" sz="1400" dirty="0" err="1" smtClean="0"/>
              <a:t>view</a:t>
            </a:r>
            <a:endParaRPr lang="da-DK" sz="1400" dirty="0"/>
          </a:p>
        </p:txBody>
      </p:sp>
      <p:sp>
        <p:nvSpPr>
          <p:cNvPr id="78" name="Tekstboks 77"/>
          <p:cNvSpPr txBox="1"/>
          <p:nvPr/>
        </p:nvSpPr>
        <p:spPr>
          <a:xfrm>
            <a:off x="2037850" y="8885892"/>
            <a:ext cx="817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Import </a:t>
            </a:r>
            <a:br>
              <a:rPr lang="da-DK" sz="1400" dirty="0" smtClean="0"/>
            </a:br>
            <a:r>
              <a:rPr lang="da-DK" sz="1400" dirty="0" err="1" smtClean="0"/>
              <a:t>favorites</a:t>
            </a:r>
            <a:endParaRPr lang="da-DK" sz="1400" dirty="0"/>
          </a:p>
        </p:txBody>
      </p:sp>
      <p:sp>
        <p:nvSpPr>
          <p:cNvPr id="79" name="Tekstboks 78"/>
          <p:cNvSpPr txBox="1"/>
          <p:nvPr/>
        </p:nvSpPr>
        <p:spPr>
          <a:xfrm>
            <a:off x="3685104" y="8890649"/>
            <a:ext cx="8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All events</a:t>
            </a:r>
            <a:endParaRPr lang="da-DK" sz="1400" dirty="0"/>
          </a:p>
        </p:txBody>
      </p:sp>
      <p:sp>
        <p:nvSpPr>
          <p:cNvPr id="80" name="Tekstboks 79"/>
          <p:cNvSpPr txBox="1"/>
          <p:nvPr/>
        </p:nvSpPr>
        <p:spPr>
          <a:xfrm>
            <a:off x="5373078" y="8890649"/>
            <a:ext cx="84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 smtClean="0"/>
              <a:t>Favorites</a:t>
            </a:r>
            <a:endParaRPr lang="da-DK" sz="1400" dirty="0"/>
          </a:p>
        </p:txBody>
      </p:sp>
      <p:sp>
        <p:nvSpPr>
          <p:cNvPr id="81" name="Tekstboks 80"/>
          <p:cNvSpPr txBox="1"/>
          <p:nvPr/>
        </p:nvSpPr>
        <p:spPr>
          <a:xfrm>
            <a:off x="5389846" y="6528792"/>
            <a:ext cx="86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Scene list</a:t>
            </a:r>
            <a:endParaRPr lang="da-DK" sz="1400" dirty="0"/>
          </a:p>
        </p:txBody>
      </p:sp>
      <p:sp>
        <p:nvSpPr>
          <p:cNvPr id="83" name="Tekstboks 82"/>
          <p:cNvSpPr txBox="1"/>
          <p:nvPr/>
        </p:nvSpPr>
        <p:spPr>
          <a:xfrm>
            <a:off x="5360382" y="42965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Scene </a:t>
            </a:r>
            <a:r>
              <a:rPr lang="da-DK" sz="1400" dirty="0" err="1" smtClean="0"/>
              <a:t>map</a:t>
            </a:r>
            <a:endParaRPr lang="da-DK" sz="1400" dirty="0" smtClean="0"/>
          </a:p>
        </p:txBody>
      </p:sp>
      <p:sp>
        <p:nvSpPr>
          <p:cNvPr id="84" name="Tekstboks 83"/>
          <p:cNvSpPr txBox="1"/>
          <p:nvPr/>
        </p:nvSpPr>
        <p:spPr>
          <a:xfrm>
            <a:off x="5104656" y="2116559"/>
            <a:ext cx="14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 smtClean="0"/>
              <a:t>Upcoming</a:t>
            </a:r>
            <a:r>
              <a:rPr lang="da-DK" sz="1400" dirty="0" smtClean="0"/>
              <a:t> events</a:t>
            </a:r>
          </a:p>
        </p:txBody>
      </p:sp>
      <p:sp>
        <p:nvSpPr>
          <p:cNvPr id="85" name="Tekstboks 84"/>
          <p:cNvSpPr txBox="1"/>
          <p:nvPr/>
        </p:nvSpPr>
        <p:spPr>
          <a:xfrm>
            <a:off x="8082368" y="3710852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Scene </a:t>
            </a:r>
            <a:r>
              <a:rPr lang="da-DK" sz="1400" dirty="0" err="1" smtClean="0"/>
              <a:t>detail</a:t>
            </a:r>
            <a:r>
              <a:rPr lang="da-DK" sz="1400" dirty="0" smtClean="0"/>
              <a:t/>
            </a:r>
            <a:br>
              <a:rPr lang="da-DK" sz="1400" dirty="0" smtClean="0"/>
            </a:br>
            <a:r>
              <a:rPr lang="da-DK" sz="1400" dirty="0" smtClean="0"/>
              <a:t>with event list</a:t>
            </a:r>
            <a:endParaRPr lang="da-DK" sz="1400" dirty="0"/>
          </a:p>
        </p:txBody>
      </p:sp>
      <p:sp>
        <p:nvSpPr>
          <p:cNvPr id="86" name="Tekstboks 85"/>
          <p:cNvSpPr txBox="1"/>
          <p:nvPr/>
        </p:nvSpPr>
        <p:spPr>
          <a:xfrm>
            <a:off x="9092547" y="8704356"/>
            <a:ext cx="104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Event </a:t>
            </a:r>
            <a:r>
              <a:rPr lang="da-DK" sz="1400" dirty="0" err="1" smtClean="0"/>
              <a:t>detail</a:t>
            </a:r>
            <a:endParaRPr lang="da-DK" sz="1400" dirty="0"/>
          </a:p>
        </p:txBody>
      </p:sp>
      <p:sp>
        <p:nvSpPr>
          <p:cNvPr id="87" name="Tekstboks 86"/>
          <p:cNvSpPr txBox="1"/>
          <p:nvPr/>
        </p:nvSpPr>
        <p:spPr>
          <a:xfrm>
            <a:off x="10613268" y="5742421"/>
            <a:ext cx="1410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Scene </a:t>
            </a:r>
            <a:r>
              <a:rPr lang="da-DK" sz="1400" dirty="0" err="1" smtClean="0"/>
              <a:t>map</a:t>
            </a:r>
            <a:r>
              <a:rPr lang="da-DK" sz="1400" dirty="0" smtClean="0"/>
              <a:t/>
            </a:r>
            <a:br>
              <a:rPr lang="da-DK" sz="1400" dirty="0" smtClean="0"/>
            </a:br>
            <a:r>
              <a:rPr lang="da-DK" sz="1400" dirty="0" smtClean="0"/>
              <a:t>with </a:t>
            </a:r>
            <a:r>
              <a:rPr lang="da-DK" sz="1400" dirty="0" err="1" smtClean="0"/>
              <a:t>highlighted</a:t>
            </a:r>
            <a:r>
              <a:rPr lang="da-DK" sz="1400" dirty="0" smtClean="0"/>
              <a:t> </a:t>
            </a:r>
            <a:br>
              <a:rPr lang="da-DK" sz="1400" dirty="0" smtClean="0"/>
            </a:br>
            <a:r>
              <a:rPr lang="da-DK" sz="1400" dirty="0" smtClean="0"/>
              <a:t>scene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5211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A3 (297 x 420 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christer</dc:creator>
  <cp:lastModifiedBy>christer</cp:lastModifiedBy>
  <cp:revision>13</cp:revision>
  <dcterms:created xsi:type="dcterms:W3CDTF">2011-05-04T16:48:26Z</dcterms:created>
  <dcterms:modified xsi:type="dcterms:W3CDTF">2011-05-04T17:11:19Z</dcterms:modified>
</cp:coreProperties>
</file>