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a Catanzariti" initials="MC" lastIdx="4" clrIdx="0"/>
  <p:cmAuthor id="1" name="Jasminah Woodhouse" initials="J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E70"/>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28" autoAdjust="0"/>
  </p:normalViewPr>
  <p:slideViewPr>
    <p:cSldViewPr>
      <p:cViewPr varScale="1">
        <p:scale>
          <a:sx n="67" d="100"/>
          <a:sy n="67" d="100"/>
        </p:scale>
        <p:origin x="-4040" y="-120"/>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6-04T11:46:49.168" idx="1">
    <p:pos x="1871" y="18"/>
    <p:text>Logo must appear on the top right hand side of the flyer. Please do not alter the logo.</p:text>
  </p:cm>
  <p:cm authorId="0" dt="2012-06-04T11:47:12.701" idx="2">
    <p:pos x="986" y="1901"/>
    <p:text>All photos must include the appropriate credit.</p:text>
  </p:cm>
  <p:cm authorId="0" dt="2012-06-04T12:09:32.325" idx="3">
    <p:pos x="4277" y="2272"/>
    <p:text>Font for the Flyer must be Calibri. The colour of the font must meet the UN Women Australia Branding Guidelines. As the top and bottom bar in this template are the UN Women blue (R:0, G: 157, B:220) please use white text.</p:text>
  </p:cm>
  <p:cm authorId="1" dt="2013-04-20T11:17:44.215" idx="1">
    <p:pos x="4341" y="5864"/>
    <p:text>Bottom bar must always have the UN Women Australia website and social media profiles.</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AU"/>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355C7BF-B801-425F-A9BB-AF9D1F7989A2}" type="datetimeFigureOut">
              <a:rPr lang="en-AU" smtClean="0"/>
              <a:pPr/>
              <a:t>30/04/13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21610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355C7BF-B801-425F-A9BB-AF9D1F7989A2}" type="datetimeFigureOut">
              <a:rPr lang="en-AU" smtClean="0"/>
              <a:pPr/>
              <a:t>30/04/13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350250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355C7BF-B801-425F-A9BB-AF9D1F7989A2}" type="datetimeFigureOut">
              <a:rPr lang="en-AU" smtClean="0"/>
              <a:pPr/>
              <a:t>30/04/13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387441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355C7BF-B801-425F-A9BB-AF9D1F7989A2}" type="datetimeFigureOut">
              <a:rPr lang="en-AU" smtClean="0"/>
              <a:pPr/>
              <a:t>30/04/13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412632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55C7BF-B801-425F-A9BB-AF9D1F7989A2}" type="datetimeFigureOut">
              <a:rPr lang="en-AU" smtClean="0"/>
              <a:pPr/>
              <a:t>30/04/13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321720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355C7BF-B801-425F-A9BB-AF9D1F7989A2}" type="datetimeFigureOut">
              <a:rPr lang="en-AU" smtClean="0"/>
              <a:pPr/>
              <a:t>30/04/13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297265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355C7BF-B801-425F-A9BB-AF9D1F7989A2}" type="datetimeFigureOut">
              <a:rPr lang="en-AU" smtClean="0"/>
              <a:pPr/>
              <a:t>30/04/13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45313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355C7BF-B801-425F-A9BB-AF9D1F7989A2}" type="datetimeFigureOut">
              <a:rPr lang="en-AU" smtClean="0"/>
              <a:pPr/>
              <a:t>30/04/13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338846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5C7BF-B801-425F-A9BB-AF9D1F7989A2}" type="datetimeFigureOut">
              <a:rPr lang="en-AU" smtClean="0"/>
              <a:pPr/>
              <a:t>30/04/13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91078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5C7BF-B801-425F-A9BB-AF9D1F7989A2}" type="datetimeFigureOut">
              <a:rPr lang="en-AU" smtClean="0"/>
              <a:pPr/>
              <a:t>30/04/13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162362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55C7BF-B801-425F-A9BB-AF9D1F7989A2}" type="datetimeFigureOut">
              <a:rPr lang="en-AU" smtClean="0"/>
              <a:pPr/>
              <a:t>30/04/13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BA6721C-0CA3-46BF-8378-62554A4E1093}" type="slidenum">
              <a:rPr lang="en-AU" smtClean="0"/>
              <a:pPr/>
              <a:t>‹#›</a:t>
            </a:fld>
            <a:endParaRPr lang="en-AU"/>
          </a:p>
        </p:txBody>
      </p:sp>
    </p:spTree>
    <p:extLst>
      <p:ext uri="{BB962C8B-B14F-4D97-AF65-F5344CB8AC3E}">
        <p14:creationId xmlns:p14="http://schemas.microsoft.com/office/powerpoint/2010/main" val="10481482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4355C7BF-B801-425F-A9BB-AF9D1F7989A2}" type="datetimeFigureOut">
              <a:rPr lang="en-AU" smtClean="0"/>
              <a:pPr/>
              <a:t>30/04/13</a:t>
            </a:fld>
            <a:endParaRPr lang="en-AU"/>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3BA6721C-0CA3-46BF-8378-62554A4E1093}" type="slidenum">
              <a:rPr lang="en-AU" smtClean="0"/>
              <a:pPr/>
              <a:t>‹#›</a:t>
            </a:fld>
            <a:endParaRPr lang="en-AU"/>
          </a:p>
        </p:txBody>
      </p:sp>
    </p:spTree>
    <p:extLst>
      <p:ext uri="{BB962C8B-B14F-4D97-AF65-F5344CB8AC3E}">
        <p14:creationId xmlns:p14="http://schemas.microsoft.com/office/powerpoint/2010/main" val="269947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gif"/><Relationship Id="rId10"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HENA\Group\Events\130501 Women on the Frontline campaign\130501Mother's Day Appeal\Apples2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285" b="59839"/>
          <a:stretch/>
        </p:blipFill>
        <p:spPr bwMode="auto">
          <a:xfrm>
            <a:off x="0" y="-494311"/>
            <a:ext cx="6912308" cy="41769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58" y="9308906"/>
            <a:ext cx="6877405" cy="584775"/>
          </a:xfrm>
          <a:prstGeom prst="rect">
            <a:avLst/>
          </a:prstGeom>
          <a:solidFill>
            <a:srgbClr val="009DDC"/>
          </a:solidFill>
        </p:spPr>
        <p:txBody>
          <a:bodyPr wrap="square" rtlCol="0">
            <a:spAutoFit/>
          </a:bodyPr>
          <a:lstStyle/>
          <a:p>
            <a:pPr algn="ctr"/>
            <a:r>
              <a:rPr lang="en-AU" sz="3200" b="1" dirty="0" smtClean="0">
                <a:solidFill>
                  <a:schemeClr val="bg1"/>
                </a:solidFill>
              </a:rPr>
              <a:t>		          </a:t>
            </a:r>
            <a:r>
              <a:rPr lang="en-AU" sz="2800" b="1" dirty="0" smtClean="0">
                <a:solidFill>
                  <a:schemeClr val="bg1"/>
                </a:solidFill>
              </a:rPr>
              <a:t>www.unwomen.org.au</a:t>
            </a:r>
            <a:endParaRPr lang="en-AU" sz="2800" b="1" dirty="0">
              <a:solidFill>
                <a:schemeClr val="bg1"/>
              </a:solidFill>
            </a:endParaRPr>
          </a:p>
        </p:txBody>
      </p:sp>
      <p:sp>
        <p:nvSpPr>
          <p:cNvPr id="4" name="Rectangle 3"/>
          <p:cNvSpPr/>
          <p:nvPr/>
        </p:nvSpPr>
        <p:spPr>
          <a:xfrm>
            <a:off x="0" y="3368824"/>
            <a:ext cx="6858000" cy="1080120"/>
          </a:xfrm>
          <a:prstGeom prst="rect">
            <a:avLst/>
          </a:prstGeom>
          <a:solidFill>
            <a:srgbClr val="009DDC"/>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600" b="1" dirty="0" smtClean="0">
              <a:solidFill>
                <a:schemeClr val="bg1"/>
              </a:solidFill>
            </a:endParaRPr>
          </a:p>
          <a:p>
            <a:pPr algn="ctr"/>
            <a:endParaRPr lang="en-AU" sz="2600" b="1" dirty="0" smtClean="0">
              <a:solidFill>
                <a:schemeClr val="bg1"/>
              </a:solidFill>
            </a:endParaRPr>
          </a:p>
          <a:p>
            <a:pPr algn="ctr"/>
            <a:r>
              <a:rPr lang="en-AU" sz="2600" b="1" dirty="0" smtClean="0">
                <a:solidFill>
                  <a:schemeClr val="bg1"/>
                </a:solidFill>
              </a:rPr>
              <a:t>A Night at the Sydney Opera House</a:t>
            </a:r>
          </a:p>
          <a:p>
            <a:pPr algn="ctr"/>
            <a:r>
              <a:rPr lang="en-AU" sz="2000" b="1" i="1" dirty="0" smtClean="0">
                <a:solidFill>
                  <a:schemeClr val="bg1"/>
                </a:solidFill>
              </a:rPr>
              <a:t>Stronger Futures for Women and Girls in Afghanistan</a:t>
            </a:r>
          </a:p>
          <a:p>
            <a:pPr algn="ctr"/>
            <a:endParaRPr lang="en-AU" sz="2400" b="1" dirty="0" smtClean="0">
              <a:solidFill>
                <a:schemeClr val="bg1"/>
              </a:solidFill>
            </a:endParaRPr>
          </a:p>
          <a:p>
            <a:pPr algn="ctr"/>
            <a:endParaRPr lang="en-AU" sz="2400" dirty="0">
              <a:solidFill>
                <a:srgbClr val="009DDC"/>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24" y="9374171"/>
            <a:ext cx="475373" cy="475373"/>
          </a:xfrm>
          <a:prstGeom prst="rect">
            <a:avLst/>
          </a:prstGeom>
        </p:spPr>
      </p:pic>
      <p:sp>
        <p:nvSpPr>
          <p:cNvPr id="10" name="TextBox 9"/>
          <p:cNvSpPr txBox="1"/>
          <p:nvPr/>
        </p:nvSpPr>
        <p:spPr>
          <a:xfrm>
            <a:off x="188640" y="5169024"/>
            <a:ext cx="6624736" cy="369332"/>
          </a:xfrm>
          <a:prstGeom prst="rect">
            <a:avLst/>
          </a:prstGeom>
          <a:noFill/>
        </p:spPr>
        <p:txBody>
          <a:bodyPr wrap="square" rtlCol="0">
            <a:spAutoFit/>
          </a:bodyPr>
          <a:lstStyle/>
          <a:p>
            <a:r>
              <a:rPr lang="en-AU" dirty="0" smtClean="0"/>
              <a:t>				</a:t>
            </a:r>
            <a:endParaRPr lang="en-AU"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0317" y="-159568"/>
            <a:ext cx="4248499" cy="805221"/>
          </a:xfrm>
          <a:prstGeom prst="rect">
            <a:avLst/>
          </a:prstGeom>
        </p:spPr>
      </p:pic>
      <p:sp>
        <p:nvSpPr>
          <p:cNvPr id="23" name="TextBox 22"/>
          <p:cNvSpPr txBox="1"/>
          <p:nvPr/>
        </p:nvSpPr>
        <p:spPr>
          <a:xfrm>
            <a:off x="62296" y="3024613"/>
            <a:ext cx="2170101" cy="261610"/>
          </a:xfrm>
          <a:prstGeom prst="rect">
            <a:avLst/>
          </a:prstGeom>
          <a:noFill/>
        </p:spPr>
        <p:txBody>
          <a:bodyPr wrap="square" rtlCol="0">
            <a:spAutoFit/>
          </a:bodyPr>
          <a:lstStyle/>
          <a:p>
            <a:r>
              <a:rPr lang="en-AU" sz="1100" b="1" dirty="0" smtClean="0">
                <a:solidFill>
                  <a:schemeClr val="bg1"/>
                </a:solidFill>
              </a:rPr>
              <a:t>PHOTO </a:t>
            </a:r>
            <a:r>
              <a:rPr lang="en-AU" sz="1100" b="1" dirty="0" err="1" smtClean="0">
                <a:solidFill>
                  <a:schemeClr val="bg1"/>
                </a:solidFill>
              </a:rPr>
              <a:t>Palwesha</a:t>
            </a:r>
            <a:r>
              <a:rPr lang="en-AU" sz="1100" b="1" dirty="0" smtClean="0">
                <a:solidFill>
                  <a:schemeClr val="bg1"/>
                </a:solidFill>
              </a:rPr>
              <a:t> </a:t>
            </a:r>
            <a:r>
              <a:rPr lang="en-AU" sz="1100" b="1" dirty="0" err="1" smtClean="0">
                <a:solidFill>
                  <a:schemeClr val="bg1"/>
                </a:solidFill>
              </a:rPr>
              <a:t>Yusaf</a:t>
            </a:r>
            <a:endParaRPr lang="en-AU" sz="1100" b="1" dirty="0" smtClean="0">
              <a:solidFill>
                <a:schemeClr val="bg1"/>
              </a:solidFill>
            </a:endParaRPr>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8329" y="9399542"/>
            <a:ext cx="459897" cy="45989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8226" y="9411628"/>
            <a:ext cx="485724" cy="435723"/>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43950" y="9393537"/>
            <a:ext cx="440112" cy="440112"/>
          </a:xfrm>
          <a:prstGeom prst="rect">
            <a:avLst/>
          </a:prstGeom>
        </p:spPr>
      </p:pic>
      <p:pic>
        <p:nvPicPr>
          <p:cNvPr id="3" name="Picture 3" descr="\\ATHENA\Group\Communications\Social Media\Social media logos\instagram-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20888" y="9381205"/>
            <a:ext cx="451984" cy="4519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7669" y="9367320"/>
            <a:ext cx="467945" cy="467945"/>
          </a:xfrm>
          <a:prstGeom prst="rect">
            <a:avLst/>
          </a:prstGeom>
        </p:spPr>
      </p:pic>
      <p:sp>
        <p:nvSpPr>
          <p:cNvPr id="14" name="TextBox 13"/>
          <p:cNvSpPr txBox="1"/>
          <p:nvPr/>
        </p:nvSpPr>
        <p:spPr>
          <a:xfrm>
            <a:off x="0" y="4458355"/>
            <a:ext cx="6597352" cy="5663089"/>
          </a:xfrm>
          <a:prstGeom prst="rect">
            <a:avLst/>
          </a:prstGeom>
          <a:noFill/>
        </p:spPr>
        <p:txBody>
          <a:bodyPr wrap="square" rtlCol="0">
            <a:spAutoFit/>
          </a:bodyPr>
          <a:lstStyle/>
          <a:p>
            <a:pPr algn="ctr"/>
            <a:r>
              <a:rPr lang="en-AU" sz="1400" dirty="0" smtClean="0"/>
              <a:t>Join us to support the work of UN women in improving the lives of women and girls in Afghanistan. Enjoy wine and </a:t>
            </a:r>
            <a:r>
              <a:rPr lang="en-AU" sz="1400" dirty="0" err="1" smtClean="0"/>
              <a:t>canapes</a:t>
            </a:r>
            <a:r>
              <a:rPr lang="en-AU" sz="1400" dirty="0" smtClean="0"/>
              <a:t> served by ARIA Catering, against the glorious backdrop of the harbour at this truly iconic venue, The Sydney Opera House. All proceeds from ticket sales will go directly to UN Women Afghanistan.</a:t>
            </a:r>
          </a:p>
          <a:p>
            <a:pPr algn="ctr"/>
            <a:endParaRPr lang="en-AU" sz="1400" dirty="0" smtClean="0"/>
          </a:p>
          <a:p>
            <a:pPr algn="ctr"/>
            <a:r>
              <a:rPr lang="en-AU" sz="1400" dirty="0" smtClean="0"/>
              <a:t>Sydney Opera House – Northern Foyer</a:t>
            </a:r>
          </a:p>
          <a:p>
            <a:pPr algn="ctr"/>
            <a:r>
              <a:rPr lang="en-AU" sz="1400" dirty="0" smtClean="0"/>
              <a:t>Friday 28 June 2012 – 7:30pm</a:t>
            </a:r>
          </a:p>
          <a:p>
            <a:pPr algn="ctr"/>
            <a:r>
              <a:rPr lang="en-AU" sz="1400" dirty="0" smtClean="0"/>
              <a:t>Tickets $85 ($50 for student)</a:t>
            </a:r>
          </a:p>
          <a:p>
            <a:pPr algn="ctr"/>
            <a:endParaRPr lang="en-AU" sz="1400" dirty="0" smtClean="0"/>
          </a:p>
          <a:p>
            <a:pPr algn="ctr"/>
            <a:r>
              <a:rPr lang="en-AU" sz="1400" b="1" i="1" dirty="0" smtClean="0"/>
              <a:t>Guest Speakers</a:t>
            </a:r>
          </a:p>
          <a:p>
            <a:pPr algn="ctr"/>
            <a:endParaRPr lang="en-AU" sz="1400" i="1" dirty="0" smtClean="0"/>
          </a:p>
          <a:p>
            <a:pPr algn="ctr"/>
            <a:r>
              <a:rPr lang="en-AU" sz="1400" b="1" i="1" u="sng" dirty="0" smtClean="0"/>
              <a:t>Karen Middleton</a:t>
            </a:r>
            <a:endParaRPr lang="en-AU" sz="1400" b="1" i="1" u="sng" dirty="0" smtClean="0"/>
          </a:p>
          <a:p>
            <a:pPr algn="ctr"/>
            <a:r>
              <a:rPr lang="en-AU" sz="1400" i="1" u="sng" dirty="0" smtClean="0"/>
              <a:t>One line</a:t>
            </a:r>
          </a:p>
          <a:p>
            <a:pPr algn="ctr"/>
            <a:endParaRPr lang="en-AU" sz="1400" i="1" u="sng" dirty="0" smtClean="0"/>
          </a:p>
          <a:p>
            <a:pPr algn="ctr"/>
            <a:r>
              <a:rPr lang="en-AU" sz="1400" b="1" i="1" u="sng" dirty="0" err="1" smtClean="0"/>
              <a:t>Waleed</a:t>
            </a:r>
            <a:r>
              <a:rPr lang="en-AU" sz="1400" b="1" i="1" u="sng" dirty="0" smtClean="0"/>
              <a:t> </a:t>
            </a:r>
            <a:r>
              <a:rPr lang="en-AU" sz="1400" b="1" i="1" u="sng" dirty="0" err="1" smtClean="0"/>
              <a:t>Aly</a:t>
            </a:r>
            <a:endParaRPr lang="en-AU" sz="1400" b="1" i="1" u="sng" dirty="0" smtClean="0"/>
          </a:p>
          <a:p>
            <a:pPr algn="ctr"/>
            <a:r>
              <a:rPr lang="en-AU" sz="1400" i="1" u="sng" dirty="0" smtClean="0"/>
              <a:t>One line</a:t>
            </a:r>
          </a:p>
          <a:p>
            <a:pPr algn="ctr"/>
            <a:endParaRPr lang="en-AU" sz="1400" i="1" u="sng" dirty="0" smtClean="0"/>
          </a:p>
          <a:p>
            <a:pPr algn="ctr"/>
            <a:r>
              <a:rPr lang="en-AU" sz="1400" b="1" i="1" u="sng" dirty="0" smtClean="0"/>
              <a:t>Penny Williams</a:t>
            </a:r>
          </a:p>
          <a:p>
            <a:pPr algn="ctr"/>
            <a:r>
              <a:rPr lang="en-AU" sz="1400" i="1" u="sng" dirty="0" smtClean="0"/>
              <a:t>One line</a:t>
            </a:r>
          </a:p>
          <a:p>
            <a:pPr algn="ctr"/>
            <a:endParaRPr lang="en-AU" sz="1400" i="1" u="sng" dirty="0" smtClean="0"/>
          </a:p>
          <a:p>
            <a:pPr algn="ctr"/>
            <a:r>
              <a:rPr lang="en-AU" sz="1400" b="1" i="1" u="sng" dirty="0" smtClean="0"/>
              <a:t>Ben </a:t>
            </a:r>
            <a:r>
              <a:rPr lang="en-AU" sz="1400" b="1" i="1" u="sng" dirty="0" err="1" smtClean="0"/>
              <a:t>Quilty</a:t>
            </a:r>
            <a:endParaRPr lang="en-AU" sz="1400" b="1" i="1" u="sng" dirty="0" smtClean="0"/>
          </a:p>
          <a:p>
            <a:pPr algn="ctr"/>
            <a:r>
              <a:rPr lang="en-AU" sz="1400" i="1" u="sng" dirty="0" smtClean="0"/>
              <a:t>One line</a:t>
            </a:r>
          </a:p>
          <a:p>
            <a:endParaRPr lang="en-AU" i="1" u="sng" dirty="0" smtClean="0"/>
          </a:p>
          <a:p>
            <a:endParaRPr lang="en-AU" i="1" u="sng" dirty="0" smtClean="0"/>
          </a:p>
          <a:p>
            <a:endParaRPr lang="en-AU" i="1" dirty="0"/>
          </a:p>
        </p:txBody>
      </p:sp>
    </p:spTree>
    <p:extLst>
      <p:ext uri="{BB962C8B-B14F-4D97-AF65-F5344CB8AC3E}">
        <p14:creationId xmlns:p14="http://schemas.microsoft.com/office/powerpoint/2010/main" val="41962987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119</Words>
  <Application>Microsoft Macintosh PowerPoint</Application>
  <PresentationFormat>A4 Paper (210x297 mm)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Catanzariti</dc:creator>
  <cp:lastModifiedBy>Teneisha Bhalla</cp:lastModifiedBy>
  <cp:revision>24</cp:revision>
  <cp:lastPrinted>2012-03-29T05:38:38Z</cp:lastPrinted>
  <dcterms:created xsi:type="dcterms:W3CDTF">2012-03-29T04:31:43Z</dcterms:created>
  <dcterms:modified xsi:type="dcterms:W3CDTF">2013-04-30T00:44:40Z</dcterms:modified>
</cp:coreProperties>
</file>