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christhomas9798ddc3bd20eb/workbooks/2135781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281744F-0C21-456B-925C-D3C91121A5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netflix-dataVisualization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D75694-F49C-4EE6-ADD1-C31CDB90479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8/11/2024 9:27:06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D6BA92A-D0B4-4025-A9FD-A870E75AF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42" y="0"/>
            <a:ext cx="54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D911D77F-BE10-4C9E-A4BD-AC5AA756DC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42862"/>
            <a:ext cx="62865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D1A4598-D963-4C9E-9DA4-A184914A9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790700"/>
            <a:ext cx="9353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AE5C1529-1093-414A-95D3-3B7A0C159B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2862"/>
            <a:ext cx="120015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A000EC16-FB0D-4EFB-BEC1-9212DCB0F9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70" y="0"/>
            <a:ext cx="7953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2024-08-11T12:27:06Z</dcterms:created>
  <dcterms:modified xsi:type="dcterms:W3CDTF">2024-08-11T12:27:06Z</dcterms:modified>
</cp:coreProperties>
</file>