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3432" autoAdjust="0"/>
  </p:normalViewPr>
  <p:slideViewPr>
    <p:cSldViewPr>
      <p:cViewPr varScale="1">
        <p:scale>
          <a:sx n="76" d="100"/>
          <a:sy n="76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E1201-805D-4586-AB50-3694DD18156C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B345-2157-4EB0-B489-D63BC5203B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3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1" y="838203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8C5FAE-8128-4F69-ABE2-0E21C29B70A9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40CAE0-CC78-42D1-9862-5C133CDF23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Textual Use 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Search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Compare</a:t>
            </a:r>
            <a:endParaRPr lang="en-US" dirty="0"/>
          </a:p>
          <a:p>
            <a:r>
              <a:rPr lang="en-US" dirty="0"/>
              <a:t>Search Function and Manage Polices share Primary Actors; Specialists and Customer Service.</a:t>
            </a:r>
          </a:p>
          <a:p>
            <a:r>
              <a:rPr lang="en-US" dirty="0"/>
              <a:t>Search Function and Manage Polices fall under the Manage Polices Generalization.</a:t>
            </a:r>
          </a:p>
          <a:p>
            <a:r>
              <a:rPr lang="en-US" dirty="0"/>
              <a:t>Both extend to the Existing Policies Use Case</a:t>
            </a:r>
          </a:p>
          <a:p>
            <a:r>
              <a:rPr lang="en-US" dirty="0"/>
              <a:t>Both relationships extend to Existing Policies.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Contrast</a:t>
            </a:r>
          </a:p>
          <a:p>
            <a:r>
              <a:rPr lang="en-US" dirty="0"/>
              <a:t>In addition to the Customer Service and Specialist Actor, Manage Policies uses also </a:t>
            </a:r>
            <a:r>
              <a:rPr lang="en-US" dirty="0" smtClean="0"/>
              <a:t>Sales.</a:t>
            </a:r>
            <a:endParaRPr lang="en-US" dirty="0"/>
          </a:p>
          <a:p>
            <a:r>
              <a:rPr lang="en-US" dirty="0"/>
              <a:t>Search function is triggered when a request is received to find certain criteria in either an existing policy or a policy holder.  Manage </a:t>
            </a:r>
            <a:r>
              <a:rPr lang="en-US" dirty="0" smtClean="0"/>
              <a:t>Policies is </a:t>
            </a:r>
            <a:r>
              <a:rPr lang="en-US" dirty="0"/>
              <a:t>triggered by a new policy being either added or changed.</a:t>
            </a:r>
          </a:p>
          <a:p>
            <a:r>
              <a:rPr lang="en-US" dirty="0"/>
              <a:t>Search Function is dependent on an existing Excel data file and a Group Management Database.  Manage Policy is associated with New Policy.</a:t>
            </a:r>
          </a:p>
          <a:p>
            <a:r>
              <a:rPr lang="en-US" dirty="0"/>
              <a:t>Manage Policy contains </a:t>
            </a:r>
            <a:r>
              <a:rPr lang="en-US"/>
              <a:t>additional </a:t>
            </a:r>
            <a:r>
              <a:rPr lang="en-US" smtClean="0"/>
              <a:t>sub-flows </a:t>
            </a:r>
            <a:r>
              <a:rPr lang="en-US" dirty="0" smtClean="0"/>
              <a:t>involving </a:t>
            </a:r>
            <a:r>
              <a:rPr lang="en-US" dirty="0"/>
              <a:t>changes to the policy fields once the search function is executed.  It also adds exception flows for when the mandatory fields are not filled in or if a policy is not </a:t>
            </a:r>
            <a:r>
              <a:rPr lang="en-US" dirty="0" smtClean="0"/>
              <a:t>found.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Object 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98026"/>
              </p:ext>
            </p:extLst>
          </p:nvPr>
        </p:nvGraphicFramePr>
        <p:xfrm>
          <a:off x="4495800" y="783078"/>
          <a:ext cx="4665350" cy="607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6080303" imgH="7953136" progId="Word.Document.12">
                  <p:embed/>
                </p:oleObj>
              </mc:Choice>
              <mc:Fallback>
                <p:oleObj name="Document" r:id="rId3" imgW="6080303" imgH="7953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783078"/>
                        <a:ext cx="4665350" cy="607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1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732</TotalTime>
  <Words>45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Clarity</vt:lpstr>
      <vt:lpstr>Document</vt:lpstr>
      <vt:lpstr>Textual Use Case Search Function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sn66</dc:creator>
  <cp:lastModifiedBy>Hyde, Christopher</cp:lastModifiedBy>
  <cp:revision>35</cp:revision>
  <dcterms:created xsi:type="dcterms:W3CDTF">2016-05-24T14:42:29Z</dcterms:created>
  <dcterms:modified xsi:type="dcterms:W3CDTF">2016-05-29T19:39:33Z</dcterms:modified>
</cp:coreProperties>
</file>