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DAFF-3232-8D4B-A44B-AD3FF59A5798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8AE5-2B17-2443-B58A-80D94ECB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0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DAFF-3232-8D4B-A44B-AD3FF59A5798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8AE5-2B17-2443-B58A-80D94ECB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1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DAFF-3232-8D4B-A44B-AD3FF59A5798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8AE5-2B17-2443-B58A-80D94ECB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2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DAFF-3232-8D4B-A44B-AD3FF59A5798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8AE5-2B17-2443-B58A-80D94ECB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1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DAFF-3232-8D4B-A44B-AD3FF59A5798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8AE5-2B17-2443-B58A-80D94ECB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6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DAFF-3232-8D4B-A44B-AD3FF59A5798}" type="datetimeFigureOut">
              <a:rPr lang="en-US" smtClean="0"/>
              <a:t>11/8/12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8AE5-2B17-2443-B58A-80D94ECB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DAFF-3232-8D4B-A44B-AD3FF59A5798}" type="datetimeFigureOut">
              <a:rPr lang="en-US" smtClean="0"/>
              <a:t>11/8/12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8AE5-2B17-2443-B58A-80D94ECB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2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DAFF-3232-8D4B-A44B-AD3FF59A5798}" type="datetimeFigureOut">
              <a:rPr lang="en-US" smtClean="0"/>
              <a:t>11/8/12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8AE5-2B17-2443-B58A-80D94ECB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8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DAFF-3232-8D4B-A44B-AD3FF59A5798}" type="datetimeFigureOut">
              <a:rPr lang="en-US" smtClean="0"/>
              <a:t>11/8/12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8AE5-2B17-2443-B58A-80D94ECB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4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DAFF-3232-8D4B-A44B-AD3FF59A5798}" type="datetimeFigureOut">
              <a:rPr lang="en-US" smtClean="0"/>
              <a:t>11/8/12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8AE5-2B17-2443-B58A-80D94ECB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9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DAFF-3232-8D4B-A44B-AD3FF59A5798}" type="datetimeFigureOut">
              <a:rPr lang="en-US" smtClean="0"/>
              <a:t>11/8/12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8AE5-2B17-2443-B58A-80D94ECB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4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9DAFF-3232-8D4B-A44B-AD3FF59A5798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8AE5-2B17-2443-B58A-80D94ECB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4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SoOSiM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78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Unknown if we have all the components:</a:t>
            </a:r>
          </a:p>
          <a:p>
            <a:pPr lvl="1"/>
            <a:r>
              <a:rPr lang="en-US" dirty="0" smtClean="0"/>
              <a:t>Application Handler?</a:t>
            </a:r>
          </a:p>
          <a:p>
            <a:pPr lvl="1"/>
            <a:r>
              <a:rPr lang="en-US" dirty="0" smtClean="0"/>
              <a:t>Resource Manager (</a:t>
            </a:r>
            <a:r>
              <a:rPr lang="en-US" smtClean="0"/>
              <a:t>We have RD)</a:t>
            </a:r>
            <a:endParaRPr lang="en-US" dirty="0" smtClean="0"/>
          </a:p>
          <a:p>
            <a:r>
              <a:rPr lang="en-US" dirty="0" smtClean="0"/>
              <a:t>No initialization</a:t>
            </a:r>
          </a:p>
          <a:p>
            <a:r>
              <a:rPr lang="en-US" dirty="0" smtClean="0"/>
              <a:t>No concrete representation for recourses</a:t>
            </a:r>
          </a:p>
          <a:p>
            <a:r>
              <a:rPr lang="en-US" dirty="0" smtClean="0"/>
              <a:t>What metrics do we want?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5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Expects an “</a:t>
            </a:r>
            <a:r>
              <a:rPr lang="en-US" dirty="0" err="1" smtClean="0"/>
              <a:t>adaptContext</a:t>
            </a:r>
            <a:r>
              <a:rPr lang="en-US" dirty="0" smtClean="0"/>
              <a:t>” function from the “Code Adapter” Module</a:t>
            </a:r>
          </a:p>
          <a:p>
            <a:r>
              <a:rPr lang="en-US" dirty="0" smtClean="0"/>
              <a:t>Expects “Memory Manager” to create/read Thread ‘Contexts’</a:t>
            </a:r>
          </a:p>
          <a:p>
            <a:r>
              <a:rPr lang="en-US" dirty="0" smtClean="0"/>
              <a:t>Expects “Memory Manager”: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llocate (</a:t>
            </a:r>
            <a:r>
              <a:rPr lang="en-US" dirty="0" err="1" smtClean="0"/>
              <a:t>nodeID</a:t>
            </a:r>
            <a:r>
              <a:rPr lang="en-US" dirty="0" smtClean="0"/>
              <a:t>, size)</a:t>
            </a:r>
          </a:p>
          <a:p>
            <a:r>
              <a:rPr lang="en-US" dirty="0" smtClean="0"/>
              <a:t>“Memory Manager” provides: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llocate (</a:t>
            </a:r>
            <a:r>
              <a:rPr lang="en-US" dirty="0" err="1" smtClean="0"/>
              <a:t>procId</a:t>
            </a:r>
            <a:r>
              <a:rPr lang="en-US" dirty="0" smtClean="0"/>
              <a:t>, size, </a:t>
            </a:r>
            <a:r>
              <a:rPr lang="en-US" dirty="0" err="1" smtClean="0"/>
              <a:t>resourceRequirements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1550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Throws exceptions: who catches ‘m? What happens to the caller waiting for the answer?</a:t>
            </a:r>
          </a:p>
          <a:p>
            <a:r>
              <a:rPr lang="en-US" dirty="0" smtClean="0"/>
              <a:t>Not yet fully implemented</a:t>
            </a:r>
          </a:p>
          <a:p>
            <a:r>
              <a:rPr lang="en-US" dirty="0" smtClean="0"/>
              <a:t>Expects to be initialized with certain component ID’s</a:t>
            </a:r>
          </a:p>
          <a:p>
            <a:r>
              <a:rPr lang="en-US" dirty="0" smtClean="0"/>
              <a:t>Expects </a:t>
            </a:r>
            <a:r>
              <a:rPr lang="en-US" dirty="0" err="1" smtClean="0"/>
              <a:t>resourceRequirements</a:t>
            </a:r>
            <a:r>
              <a:rPr lang="en-US" dirty="0" smtClean="0"/>
              <a:t> to determine suitable location (through RD). Why not allocate directly on host Node?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3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Remains to be converted to Haskell.</a:t>
            </a:r>
          </a:p>
          <a:p>
            <a:r>
              <a:rPr lang="en-US" dirty="0" smtClean="0"/>
              <a:t>Hard to determine what functions are supposed to be called by other modules, and which functions are used internally.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7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168</Words>
  <Application>Microsoft Macintosh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SoOSiM</vt:lpstr>
      <vt:lpstr>Status</vt:lpstr>
      <vt:lpstr>Deployment Manager</vt:lpstr>
      <vt:lpstr>Memory Manager</vt:lpstr>
      <vt:lpstr>Resource Discovery</vt:lpstr>
    </vt:vector>
  </TitlesOfParts>
  <Company>Universiteit Twente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</dc:title>
  <dc:creator>Christiaan Baaij</dc:creator>
  <cp:lastModifiedBy>Christiaan Baaij</cp:lastModifiedBy>
  <cp:revision>7</cp:revision>
  <dcterms:created xsi:type="dcterms:W3CDTF">2012-11-08T08:54:01Z</dcterms:created>
  <dcterms:modified xsi:type="dcterms:W3CDTF">2012-11-08T12:07:02Z</dcterms:modified>
</cp:coreProperties>
</file>