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utive Mono"/>
      <p:regular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Cutive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4a20610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4a20610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4a206103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4a206103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4a206103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4a206103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4a206103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4a206103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4a206103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4a20610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4a20610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4a20610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4a206103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4a206103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a206103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a206103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tcomposer.org/download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composer.org/download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DWES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Tarea 05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19050" y="4242500"/>
            <a:ext cx="1935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275" y="259850"/>
            <a:ext cx="3177651" cy="16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38" y="4446850"/>
            <a:ext cx="8939924" cy="5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Puntos a cubrir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956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instalar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preparar directorios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crear base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explicar estructura de la aplicación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explicar elemento por elemento de la aplicación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gl"/>
              <a:t>Windows: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instalar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gl"/>
              <a:t>ver como funciona </a:t>
            </a:r>
            <a:br>
              <a:rPr lang="gl"/>
            </a:br>
            <a:r>
              <a:rPr lang="gl"/>
              <a:t>la aplicación en </a:t>
            </a:r>
            <a:br>
              <a:rPr lang="gl"/>
            </a:br>
            <a:r>
              <a:rPr lang="gl"/>
              <a:t>Windows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48" y="887625"/>
            <a:ext cx="447575" cy="4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25" y="2413550"/>
            <a:ext cx="332625" cy="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 - instalar composer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220650" y="1591975"/>
            <a:ext cx="88509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gl"/>
              <a:t>Instalar siguiendo parte de las  instrucciones de:</a:t>
            </a:r>
            <a:br>
              <a:rPr lang="gl"/>
            </a:br>
            <a:r>
              <a:rPr lang="gl" u="sng">
                <a:solidFill>
                  <a:schemeClr val="hlink"/>
                </a:solidFill>
                <a:hlinkClick r:id="rId3"/>
              </a:rPr>
              <a:t>https://getcomposer.org/download/</a:t>
            </a:r>
            <a:br>
              <a:rPr lang="gl"/>
            </a:br>
            <a:r>
              <a:rPr lang="gl" sz="1100">
                <a:latin typeface="Source Code Pro"/>
                <a:ea typeface="Source Code Pro"/>
                <a:cs typeface="Source Code Pro"/>
                <a:sym typeface="Source Code Pro"/>
              </a:rPr>
              <a:t>php -r "copy('https://getcomposer.org/installer', 'composer-setup.php');"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gl" sz="1100">
                <a:latin typeface="Source Code Pro"/>
                <a:ea typeface="Source Code Pro"/>
                <a:cs typeface="Source Code Pro"/>
                <a:sym typeface="Source Code Pro"/>
              </a:rPr>
              <a:t>php -r "if (hash_file('sha384', 'composer-setup.php') === '55ce33d7678c5a611085589f1f3ddf8b3c52d662cd01d4ba75c0ee0459970c2200a51f492d557530c71c15d8dba01eae') { echo 'Installer verified'; } else { echo 'Installer corrupt'; unlink('composer-setup.php'); } echo PHP_EOL;"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gl"/>
              <a:t>Instalar para todos los usuarios:</a:t>
            </a:r>
            <a:br>
              <a:rPr lang="gl"/>
            </a:br>
            <a:br>
              <a:rPr lang="gl"/>
            </a:br>
            <a:r>
              <a:rPr lang="gl"/>
              <a:t> </a:t>
            </a:r>
            <a:r>
              <a:rPr b="1" lang="gl">
                <a:latin typeface="Cutive Mono"/>
                <a:ea typeface="Cutive Mono"/>
                <a:cs typeface="Cutive Mono"/>
                <a:sym typeface="Cutive Mono"/>
              </a:rPr>
              <a:t>sudo php composer-setup.php </a:t>
            </a:r>
            <a:r>
              <a:rPr b="1" lang="gl">
                <a:latin typeface="Cutive Mono"/>
                <a:ea typeface="Cutive Mono"/>
                <a:cs typeface="Cutive Mono"/>
                <a:sym typeface="Cutive Mono"/>
              </a:rPr>
              <a:t>--</a:t>
            </a:r>
            <a:r>
              <a:rPr b="1" lang="gl">
                <a:latin typeface="Cutive Mono"/>
                <a:ea typeface="Cutive Mono"/>
                <a:cs typeface="Cutive Mono"/>
                <a:sym typeface="Cutive Mono"/>
              </a:rPr>
              <a:t>install-dir=/usr/local/bin </a:t>
            </a:r>
            <a:r>
              <a:rPr b="1" lang="gl">
                <a:latin typeface="Cutive Mono"/>
                <a:ea typeface="Cutive Mono"/>
                <a:cs typeface="Cutive Mono"/>
                <a:sym typeface="Cutive Mono"/>
              </a:rPr>
              <a:t>--</a:t>
            </a:r>
            <a:r>
              <a:rPr b="1" lang="gl">
                <a:latin typeface="Cutive Mono"/>
                <a:ea typeface="Cutive Mono"/>
                <a:cs typeface="Cutive Mono"/>
                <a:sym typeface="Cutive Mono"/>
              </a:rPr>
              <a:t>filename=composer</a:t>
            </a:r>
            <a:br>
              <a:rPr b="1" lang="gl">
                <a:latin typeface="Cutive Mono"/>
                <a:ea typeface="Cutive Mono"/>
                <a:cs typeface="Cutive Mono"/>
                <a:sym typeface="Cutive Mono"/>
              </a:rPr>
            </a:br>
            <a:endParaRPr b="1">
              <a:latin typeface="Cutive Mono"/>
              <a:ea typeface="Cutive Mono"/>
              <a:cs typeface="Cutive Mono"/>
              <a:sym typeface="Cutive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gl"/>
              <a:t>Comprobar:</a:t>
            </a:r>
            <a:br>
              <a:rPr lang="gl"/>
            </a:br>
            <a:br>
              <a:rPr lang="gl"/>
            </a:br>
            <a:r>
              <a:rPr lang="gl">
                <a:latin typeface="Source Code Pro"/>
                <a:ea typeface="Source Code Pro"/>
                <a:cs typeface="Source Code Pro"/>
                <a:sym typeface="Source Code Pro"/>
              </a:rPr>
              <a:t>$composer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723" y="472350"/>
            <a:ext cx="4475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 - preparar directorios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20650" y="1591975"/>
            <a:ext cx="88509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gl" sz="1600"/>
              <a:t>Crear los directorios cache y vendor</a:t>
            </a:r>
            <a:br>
              <a:rPr lang="gl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gl" sz="1600"/>
              <a:t> Breve revisión del resto de los directorios —-----------------&gt;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23" y="447950"/>
            <a:ext cx="447575" cy="4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500" y="112588"/>
            <a:ext cx="2362350" cy="49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 - crear la base de datos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00" y="1248550"/>
            <a:ext cx="797124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423" y="447925"/>
            <a:ext cx="4475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0" y="1145025"/>
            <a:ext cx="9143997" cy="3808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1216075" y="304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 - explicar estructura de la aplicación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98" y="304200"/>
            <a:ext cx="447575" cy="4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475" y="3380850"/>
            <a:ext cx="716175" cy="16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Linux - explicar elemento a elemento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00" y="1362525"/>
            <a:ext cx="826048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573" y="472375"/>
            <a:ext cx="4475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Windows</a:t>
            </a:r>
            <a:r>
              <a:rPr lang="gl"/>
              <a:t>- instalar composer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220650" y="1591975"/>
            <a:ext cx="88509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Comprobar que tenemos php.exe en el PATH de Windows (al menos de nuestra sesión)</a:t>
            </a:r>
            <a:br>
              <a:rPr lang="gl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Instalar siguiendo parte de las  instrucciones de:</a:t>
            </a:r>
            <a:br>
              <a:rPr lang="gl" sz="1500"/>
            </a:br>
            <a:r>
              <a:rPr lang="gl" sz="1500" u="sng">
                <a:solidFill>
                  <a:schemeClr val="hlink"/>
                </a:solidFill>
                <a:hlinkClick r:id="rId3"/>
              </a:rPr>
              <a:t>https://getcomposer.org/download/</a:t>
            </a:r>
            <a:br>
              <a:rPr lang="gl" sz="1500"/>
            </a:br>
            <a:endParaRPr b="1" sz="1500">
              <a:latin typeface="Cutive Mono"/>
              <a:ea typeface="Cutive Mono"/>
              <a:cs typeface="Cutive Mono"/>
              <a:sym typeface="Cutive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Comprobar</a:t>
            </a:r>
            <a:r>
              <a:rPr lang="gl" sz="1500"/>
              <a:t>:</a:t>
            </a:r>
            <a:br>
              <a:rPr lang="gl" sz="1500"/>
            </a:br>
            <a:br>
              <a:rPr lang="gl" sz="1500"/>
            </a:br>
            <a:r>
              <a:rPr lang="gl" sz="1500">
                <a:latin typeface="Source Code Pro"/>
                <a:ea typeface="Source Code Pro"/>
                <a:cs typeface="Source Code Pro"/>
                <a:sym typeface="Source Code Pro"/>
              </a:rPr>
              <a:t>c:\</a:t>
            </a:r>
            <a:r>
              <a:rPr lang="gl" sz="1500">
                <a:latin typeface="Source Code Pro"/>
                <a:ea typeface="Source Code Pro"/>
                <a:cs typeface="Source Code Pro"/>
                <a:sym typeface="Source Code Pro"/>
              </a:rPr>
              <a:t>composer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325" y="508225"/>
            <a:ext cx="332625" cy="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"/>
              <a:t>Windows- ver cómo funciona la aplicación 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20650" y="1591975"/>
            <a:ext cx="88509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Copiar el código de lo realizado en Linux</a:t>
            </a:r>
            <a:br>
              <a:rPr lang="gl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Crear la base de datos de la tarea</a:t>
            </a:r>
            <a:br>
              <a:rPr lang="gl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Preparar las dependencias con composer</a:t>
            </a:r>
            <a:br>
              <a:rPr lang="gl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gl" sz="1500"/>
              <a:t>Comprobar que funciona la aplicación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25" y="508225"/>
            <a:ext cx="332625" cy="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