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26" Type="http://schemas.openxmlformats.org/officeDocument/2006/relationships/image" Target="../media/image35.wmf"/><Relationship Id="rId3" Type="http://schemas.openxmlformats.org/officeDocument/2006/relationships/image" Target="../media/image10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34.wmf"/><Relationship Id="rId2" Type="http://schemas.openxmlformats.org/officeDocument/2006/relationships/image" Target="../media/image14.w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29" Type="http://schemas.openxmlformats.org/officeDocument/2006/relationships/image" Target="../media/image38.wmf"/><Relationship Id="rId1" Type="http://schemas.openxmlformats.org/officeDocument/2006/relationships/image" Target="../media/image13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5" Type="http://schemas.openxmlformats.org/officeDocument/2006/relationships/image" Target="../media/image12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28" Type="http://schemas.openxmlformats.org/officeDocument/2006/relationships/image" Target="../media/image37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31" Type="http://schemas.openxmlformats.org/officeDocument/2006/relationships/image" Target="../media/image40.wmf"/><Relationship Id="rId4" Type="http://schemas.openxmlformats.org/officeDocument/2006/relationships/image" Target="../media/image11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Relationship Id="rId27" Type="http://schemas.openxmlformats.org/officeDocument/2006/relationships/image" Target="../media/image36.wmf"/><Relationship Id="rId30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A7F2-5514-4D1C-8C21-D028670E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8BD8F-9A26-4461-B771-6888002C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3E78-7A1C-4A9E-8A2B-61AD6366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FEAA-F826-48C0-82E7-AFAF0EBB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8222-A42E-4C0E-8B6E-791F9E5F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157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D993-70BA-4CBF-AC87-1F4900D3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EA079-1B9C-4E5F-A79F-C260DF70D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AA0B-2E1E-4D4F-9A41-0C4E53A6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0169-FE0B-4D7A-9A6C-9CA5CA6C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7489-F86D-4E3F-99EC-46828CD9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4B431-50E4-44D2-B13C-52CBBC6F2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207C-FBD1-4A1D-B34F-B2883891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18B9-2425-48F6-ACF7-80A88312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1582-FBC6-4550-8DE5-69450B2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7819-65C1-45D9-9656-E5E23C60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5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D131-6E4A-4B7A-93E7-CCF7E6A0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4E5E-F536-40B0-88A1-639C9A91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431E-367E-457C-8D06-5F91BC3E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B62-106A-4CBA-ACFF-E09274DE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219F-4E12-44AC-9DA8-D7047BDB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67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3A4-AB00-4BC3-9A4A-8D0BD8C9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333BE-4B00-4B26-8D15-360245F4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007D-F68D-4CF2-8E1E-3F6A4227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EB0C-772E-494F-BDB5-1F3499F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E48E-E482-4E49-A3FD-C55B8594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2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6548-503C-42E2-9A4D-CEC422F6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F157-CA58-4EA0-8C0E-454DE3919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22C35-C43C-4A24-BAA4-10476D71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35158-5905-4411-9BE5-BFB72628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4876-91A8-4A77-BD45-752BB558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AEF7-6ED5-4E85-9C67-05597921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325A-8218-4989-8F6F-511535F2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63C45-3FFF-4288-8530-EA0D7FB3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F0D0F-520B-4519-ACB9-A499DAAA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5C30-DA11-4AE6-BD46-3937A1A1B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BBDCC-A274-4D6E-B989-AAA90552B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903B6-4186-4FB5-AA25-6825BEE5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3E69-E5DB-4642-8B8E-231E696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D9C17-45D6-4E58-A924-8C2A9361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58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1022-E219-4FEA-9F09-8CD41716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D89A3-729A-4CCD-AD6C-30CD5980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61447-3CBF-4C9F-805F-B0AF4232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686C9-B533-411F-9AAE-497AF0EF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F06A4-219D-40E7-849F-F2983299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503CA-E06A-4E65-BB27-EE1A0B39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75F4-5B24-475D-8C2B-249869D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55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6ED5-149E-4DBF-BD5E-78F7C783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D6BF-4ABD-4D9F-A256-4666D31B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65064-B622-4776-86AB-8D0FDE677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0DEA-E676-4F72-9AEF-846DB498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02CF-F8CE-4961-B260-78B5F341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D1D56-6A51-48BE-B8A5-150C23CA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49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6EAA-635B-4DE4-B37B-D4905A34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03793-9315-4378-A239-293485DE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7D8A-63BF-46AF-BFB4-DC7EF9B0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4A32C-3CC3-4910-97D2-78FEF61B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0D1D-94F2-480E-A652-A71324F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BDFFB-9F84-4EFA-8EB3-F459ED0C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568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1EA57-934F-46E6-AB81-13D2EF8B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70F0-EB13-4A5F-9333-32403AD6F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7F12-4E81-4CA9-BFE1-64839F776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782A-36FD-4F54-8915-1B0418E9EAF5}" type="datetimeFigureOut">
              <a:rPr lang="en-PH" smtClean="0"/>
              <a:t>01/10/2020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42E0-B76C-4D2B-9863-B3BFB040F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2706-1464-49E1-9B76-ACD4C77B0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576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31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5.wmf"/><Relationship Id="rId42" Type="http://schemas.openxmlformats.org/officeDocument/2006/relationships/image" Target="../media/image29.wmf"/><Relationship Id="rId47" Type="http://schemas.openxmlformats.org/officeDocument/2006/relationships/oleObject" Target="../embeddings/oleObject35.bin"/><Relationship Id="rId50" Type="http://schemas.openxmlformats.org/officeDocument/2006/relationships/image" Target="../media/image33.wmf"/><Relationship Id="rId55" Type="http://schemas.openxmlformats.org/officeDocument/2006/relationships/oleObject" Target="../embeddings/oleObject39.bin"/><Relationship Id="rId63" Type="http://schemas.openxmlformats.org/officeDocument/2006/relationships/oleObject" Target="../embeddings/oleObject4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wmf"/><Relationship Id="rId29" Type="http://schemas.openxmlformats.org/officeDocument/2006/relationships/oleObject" Target="../embeddings/oleObject26.bin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28.wmf"/><Relationship Id="rId45" Type="http://schemas.openxmlformats.org/officeDocument/2006/relationships/oleObject" Target="../embeddings/oleObject34.bin"/><Relationship Id="rId53" Type="http://schemas.openxmlformats.org/officeDocument/2006/relationships/oleObject" Target="../embeddings/oleObject38.bin"/><Relationship Id="rId58" Type="http://schemas.openxmlformats.org/officeDocument/2006/relationships/image" Target="../media/image37.wmf"/><Relationship Id="rId5" Type="http://schemas.openxmlformats.org/officeDocument/2006/relationships/oleObject" Target="../embeddings/oleObject14.bin"/><Relationship Id="rId61" Type="http://schemas.openxmlformats.org/officeDocument/2006/relationships/oleObject" Target="../embeddings/oleObject42.bin"/><Relationship Id="rId19" Type="http://schemas.openxmlformats.org/officeDocument/2006/relationships/oleObject" Target="../embeddings/oleObject21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29.bin"/><Relationship Id="rId43" Type="http://schemas.openxmlformats.org/officeDocument/2006/relationships/oleObject" Target="../embeddings/oleObject33.bin"/><Relationship Id="rId48" Type="http://schemas.openxmlformats.org/officeDocument/2006/relationships/image" Target="../media/image32.wmf"/><Relationship Id="rId56" Type="http://schemas.openxmlformats.org/officeDocument/2006/relationships/image" Target="../media/image36.wmf"/><Relationship Id="rId64" Type="http://schemas.openxmlformats.org/officeDocument/2006/relationships/image" Target="../media/image40.wmf"/><Relationship Id="rId8" Type="http://schemas.openxmlformats.org/officeDocument/2006/relationships/image" Target="../media/image10.wmf"/><Relationship Id="rId51" Type="http://schemas.openxmlformats.org/officeDocument/2006/relationships/oleObject" Target="../embeddings/oleObject37.bin"/><Relationship Id="rId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27.wmf"/><Relationship Id="rId46" Type="http://schemas.openxmlformats.org/officeDocument/2006/relationships/image" Target="../media/image31.wmf"/><Relationship Id="rId59" Type="http://schemas.openxmlformats.org/officeDocument/2006/relationships/oleObject" Target="../embeddings/oleObject41.bin"/><Relationship Id="rId20" Type="http://schemas.openxmlformats.org/officeDocument/2006/relationships/image" Target="../media/image18.wmf"/><Relationship Id="rId41" Type="http://schemas.openxmlformats.org/officeDocument/2006/relationships/oleObject" Target="../embeddings/oleObject32.bin"/><Relationship Id="rId54" Type="http://schemas.openxmlformats.org/officeDocument/2006/relationships/image" Target="../media/image35.wmf"/><Relationship Id="rId62" Type="http://schemas.openxmlformats.org/officeDocument/2006/relationships/image" Target="../media/image3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2.wmf"/><Relationship Id="rId36" Type="http://schemas.openxmlformats.org/officeDocument/2006/relationships/image" Target="../media/image26.wmf"/><Relationship Id="rId49" Type="http://schemas.openxmlformats.org/officeDocument/2006/relationships/oleObject" Target="../embeddings/oleObject36.bin"/><Relationship Id="rId57" Type="http://schemas.openxmlformats.org/officeDocument/2006/relationships/oleObject" Target="../embeddings/oleObject40.bin"/><Relationship Id="rId10" Type="http://schemas.openxmlformats.org/officeDocument/2006/relationships/image" Target="../media/image11.wmf"/><Relationship Id="rId31" Type="http://schemas.openxmlformats.org/officeDocument/2006/relationships/oleObject" Target="../embeddings/oleObject27.bin"/><Relationship Id="rId44" Type="http://schemas.openxmlformats.org/officeDocument/2006/relationships/image" Target="../media/image30.wmf"/><Relationship Id="rId52" Type="http://schemas.openxmlformats.org/officeDocument/2006/relationships/image" Target="../media/image34.wmf"/><Relationship Id="rId60" Type="http://schemas.openxmlformats.org/officeDocument/2006/relationships/image" Target="../media/image38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780B51D-4D78-4193-B1C9-949D73E1A70F}"/>
              </a:ext>
            </a:extLst>
          </p:cNvPr>
          <p:cNvGrpSpPr/>
          <p:nvPr/>
        </p:nvGrpSpPr>
        <p:grpSpPr>
          <a:xfrm>
            <a:off x="5113400" y="1850856"/>
            <a:ext cx="2898001" cy="3464583"/>
            <a:chOff x="1562351" y="1291297"/>
            <a:chExt cx="2898001" cy="3464583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50008C5-5A6B-4622-B073-99644C2B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048351" y="2460567"/>
              <a:ext cx="0" cy="108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F5E70B-CB9B-4BC1-B8B2-5F33461E8847}"/>
                </a:ext>
              </a:extLst>
            </p:cNvPr>
            <p:cNvCxnSpPr>
              <a:cxnSpLocks/>
            </p:cNvCxnSpPr>
            <p:nvPr/>
          </p:nvCxnSpPr>
          <p:spPr>
            <a:xfrm>
              <a:off x="2948351" y="2460567"/>
              <a:ext cx="0" cy="89858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C304778-65F2-4A5B-8089-879AA3CD157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351" y="2460567"/>
              <a:ext cx="0" cy="5161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46BE198-6317-43FF-9BCE-31289F731C9F}"/>
                </a:ext>
              </a:extLst>
            </p:cNvPr>
            <p:cNvCxnSpPr>
              <a:cxnSpLocks/>
            </p:cNvCxnSpPr>
            <p:nvPr/>
          </p:nvCxnSpPr>
          <p:spPr>
            <a:xfrm>
              <a:off x="1688351" y="2460567"/>
              <a:ext cx="252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CFF247B-03D6-4B3F-B349-5926D3AE5158}"/>
                </a:ext>
              </a:extLst>
            </p:cNvPr>
            <p:cNvCxnSpPr>
              <a:cxnSpLocks/>
            </p:cNvCxnSpPr>
            <p:nvPr/>
          </p:nvCxnSpPr>
          <p:spPr>
            <a:xfrm>
              <a:off x="2948351" y="2085975"/>
              <a:ext cx="0" cy="3745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68A88C0-3CBB-47BA-9024-2419BC249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350" y="1291297"/>
              <a:ext cx="612000" cy="61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D67B089B-5684-454B-BC7E-BF672B1E8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350" y="1473062"/>
              <a:ext cx="612000" cy="61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91E2E64E-C71E-4D34-BE35-F75E4DCEFAFD}"/>
                </a:ext>
              </a:extLst>
            </p:cNvPr>
            <p:cNvSpPr/>
            <p:nvPr/>
          </p:nvSpPr>
          <p:spPr>
            <a:xfrm flipV="1">
              <a:off x="1562351" y="3138584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F332D43-8736-424C-B2F6-BC1944BD0F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351" y="2933980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3214AF59-14C0-4593-A8E6-9B38E086F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351" y="352256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93B1A6B6-23D1-45EB-B538-126731230DE8}"/>
                </a:ext>
              </a:extLst>
            </p:cNvPr>
            <p:cNvSpPr/>
            <p:nvPr/>
          </p:nvSpPr>
          <p:spPr>
            <a:xfrm flipV="1">
              <a:off x="1922351" y="3674269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69" name="Connector: Elbow 268">
              <a:extLst>
                <a:ext uri="{FF2B5EF4-FFF2-40B4-BE49-F238E27FC236}">
                  <a16:creationId xmlns:a16="http://schemas.microsoft.com/office/drawing/2014/main" id="{DC610702-3D9F-4181-BAEE-0E9EF79C2EAB}"/>
                </a:ext>
              </a:extLst>
            </p:cNvPr>
            <p:cNvCxnSpPr>
              <a:stCxn id="265" idx="3"/>
              <a:endCxn id="266" idx="2"/>
            </p:cNvCxnSpPr>
            <p:nvPr/>
          </p:nvCxnSpPr>
          <p:spPr>
            <a:xfrm rot="5400000" flipH="1" flipV="1">
              <a:off x="1766049" y="2874282"/>
              <a:ext cx="186604" cy="342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EDD8EF0-B4F4-4F71-9DC0-4F60A11AD452}"/>
                </a:ext>
              </a:extLst>
            </p:cNvPr>
            <p:cNvCxnSpPr>
              <a:cxnSpLocks/>
              <a:stCxn id="268" idx="3"/>
              <a:endCxn id="267" idx="4"/>
            </p:cNvCxnSpPr>
            <p:nvPr/>
          </p:nvCxnSpPr>
          <p:spPr>
            <a:xfrm flipV="1">
              <a:off x="2048351" y="3558568"/>
              <a:ext cx="0" cy="115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6D007429-62ED-4FCC-8749-671FE76FF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0351" y="2940724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BE6EB69C-B50A-4BC4-8FC2-4A410567AA8C}"/>
                </a:ext>
              </a:extLst>
            </p:cNvPr>
            <p:cNvSpPr/>
            <p:nvPr/>
          </p:nvSpPr>
          <p:spPr>
            <a:xfrm flipV="1">
              <a:off x="2463126" y="3150598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73" name="Connector: Elbow 272">
              <a:extLst>
                <a:ext uri="{FF2B5EF4-FFF2-40B4-BE49-F238E27FC236}">
                  <a16:creationId xmlns:a16="http://schemas.microsoft.com/office/drawing/2014/main" id="{75D00A4E-D7C5-4851-B5D8-88F35BA10F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66049" y="2881026"/>
              <a:ext cx="186604" cy="342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E2735A6A-0D70-48F8-B155-24FAB53C55CE}"/>
                </a:ext>
              </a:extLst>
            </p:cNvPr>
            <p:cNvGrpSpPr/>
            <p:nvPr/>
          </p:nvGrpSpPr>
          <p:grpSpPr>
            <a:xfrm>
              <a:off x="2930351" y="3438162"/>
              <a:ext cx="36000" cy="342791"/>
              <a:chOff x="2930351" y="3438162"/>
              <a:chExt cx="36000" cy="342791"/>
            </a:xfrm>
          </p:grpSpPr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4A54D33-A5D3-4B66-A177-67B57353D2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0351" y="343816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8D55550-5213-44EB-A398-52016D952C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0351" y="359155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DEC29646-BA55-4844-937D-BFEADDD27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0351" y="37449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3FF8B39-803B-42FF-82E7-660DC2A9D664}"/>
                </a:ext>
              </a:extLst>
            </p:cNvPr>
            <p:cNvCxnSpPr>
              <a:cxnSpLocks/>
            </p:cNvCxnSpPr>
            <p:nvPr/>
          </p:nvCxnSpPr>
          <p:spPr>
            <a:xfrm>
              <a:off x="2948351" y="3871913"/>
              <a:ext cx="0" cy="249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BEBA7F9-C31F-472B-ABFF-51B22AB7E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0351" y="4102989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E6B86F47-0A94-4E45-A032-84850DD42C9E}"/>
                </a:ext>
              </a:extLst>
            </p:cNvPr>
            <p:cNvSpPr/>
            <p:nvPr/>
          </p:nvSpPr>
          <p:spPr>
            <a:xfrm flipV="1">
              <a:off x="2822351" y="4254690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6630D41-852A-4865-8E58-72828F2EAD60}"/>
                </a:ext>
              </a:extLst>
            </p:cNvPr>
            <p:cNvCxnSpPr>
              <a:cxnSpLocks/>
              <a:stCxn id="277" idx="3"/>
              <a:endCxn id="276" idx="4"/>
            </p:cNvCxnSpPr>
            <p:nvPr/>
          </p:nvCxnSpPr>
          <p:spPr>
            <a:xfrm flipV="1">
              <a:off x="2948351" y="4138989"/>
              <a:ext cx="0" cy="115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BA9FA41-070B-4111-877F-6DA55FA97C99}"/>
                </a:ext>
              </a:extLst>
            </p:cNvPr>
            <p:cNvGrpSpPr/>
            <p:nvPr/>
          </p:nvGrpSpPr>
          <p:grpSpPr>
            <a:xfrm>
              <a:off x="3830350" y="3066837"/>
              <a:ext cx="36000" cy="342791"/>
              <a:chOff x="3830350" y="3066837"/>
              <a:chExt cx="36000" cy="342791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47C70F97-0E25-4876-8A1B-B89F59DAA3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350" y="306683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CED25A7-9ABE-4758-9EA6-53BE70D68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350" y="322023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CB1CC73F-ADCD-4D26-8925-6E7D095B8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350" y="337362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8CBD759-DF2B-45AC-BA18-F8B73DCFF368}"/>
                </a:ext>
              </a:extLst>
            </p:cNvPr>
            <p:cNvCxnSpPr>
              <a:cxnSpLocks/>
              <a:endCxn id="285" idx="0"/>
            </p:cNvCxnSpPr>
            <p:nvPr/>
          </p:nvCxnSpPr>
          <p:spPr>
            <a:xfrm>
              <a:off x="3848351" y="3498027"/>
              <a:ext cx="0" cy="6049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870C0E5A-379B-4771-8543-0178293AB2A0}"/>
                </a:ext>
              </a:extLst>
            </p:cNvPr>
            <p:cNvSpPr/>
            <p:nvPr/>
          </p:nvSpPr>
          <p:spPr>
            <a:xfrm flipH="1" flipV="1">
              <a:off x="4082351" y="3809319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7D8621C-1B99-471A-902B-B0272A5C8B7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830351" y="3604715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83" name="Connector: Elbow 282">
              <a:extLst>
                <a:ext uri="{FF2B5EF4-FFF2-40B4-BE49-F238E27FC236}">
                  <a16:creationId xmlns:a16="http://schemas.microsoft.com/office/drawing/2014/main" id="{45F80131-6F71-439B-B49F-A4931768B79D}"/>
                </a:ext>
              </a:extLst>
            </p:cNvPr>
            <p:cNvCxnSpPr>
              <a:stCxn id="281" idx="3"/>
              <a:endCxn id="282" idx="2"/>
            </p:cNvCxnSpPr>
            <p:nvPr/>
          </p:nvCxnSpPr>
          <p:spPr>
            <a:xfrm rot="16200000" flipV="1">
              <a:off x="3944049" y="3545017"/>
              <a:ext cx="186604" cy="342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475F947-02B5-4725-9678-7852714D3029}"/>
                </a:ext>
              </a:extLst>
            </p:cNvPr>
            <p:cNvGrpSpPr/>
            <p:nvPr/>
          </p:nvGrpSpPr>
          <p:grpSpPr>
            <a:xfrm rot="16200000">
              <a:off x="3380353" y="2607298"/>
              <a:ext cx="36000" cy="342791"/>
              <a:chOff x="3982750" y="3219237"/>
              <a:chExt cx="36000" cy="342791"/>
            </a:xfrm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6C6C347-3280-4386-9021-7844ADD731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50" y="321923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9A1C6D53-C6BD-4443-9213-AA4051942E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50" y="337263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EA055B9-0AF0-4492-A4D0-DA71F910CF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50" y="352602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80D80C9-C2FF-48C6-9C15-BEBC0C177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351" y="4102989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167B58AC-FD7E-454B-8D0F-5683FDFE1DD7}"/>
                </a:ext>
              </a:extLst>
            </p:cNvPr>
            <p:cNvSpPr/>
            <p:nvPr/>
          </p:nvSpPr>
          <p:spPr>
            <a:xfrm flipV="1">
              <a:off x="3722351" y="4254690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516910C-DBCB-4E1A-B258-E61734BF921F}"/>
                </a:ext>
              </a:extLst>
            </p:cNvPr>
            <p:cNvCxnSpPr>
              <a:cxnSpLocks/>
              <a:stCxn id="286" idx="3"/>
              <a:endCxn id="285" idx="4"/>
            </p:cNvCxnSpPr>
            <p:nvPr/>
          </p:nvCxnSpPr>
          <p:spPr>
            <a:xfrm flipV="1">
              <a:off x="3848351" y="4138989"/>
              <a:ext cx="0" cy="115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7C3A8C3-F9F4-407D-82F1-DD404808260A}"/>
                </a:ext>
              </a:extLst>
            </p:cNvPr>
            <p:cNvSpPr txBox="1"/>
            <p:nvPr/>
          </p:nvSpPr>
          <p:spPr>
            <a:xfrm>
              <a:off x="1563961" y="3407497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C2D0331-1B90-4886-9414-7FA268074C95}"/>
                </a:ext>
              </a:extLst>
            </p:cNvPr>
            <p:cNvSpPr txBox="1"/>
            <p:nvPr/>
          </p:nvSpPr>
          <p:spPr>
            <a:xfrm>
              <a:off x="1922351" y="3926269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8FCD763-71ED-4CED-89AE-66C8F95E0B43}"/>
                </a:ext>
              </a:extLst>
            </p:cNvPr>
            <p:cNvSpPr txBox="1"/>
            <p:nvPr/>
          </p:nvSpPr>
          <p:spPr>
            <a:xfrm>
              <a:off x="2463126" y="3431650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400DEBE0-F215-450A-A024-873CFAE40E7F}"/>
                </a:ext>
              </a:extLst>
            </p:cNvPr>
            <p:cNvSpPr txBox="1"/>
            <p:nvPr/>
          </p:nvSpPr>
          <p:spPr>
            <a:xfrm>
              <a:off x="2823961" y="4509659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396D112-49AA-4ED5-9913-B7AB6D050677}"/>
                </a:ext>
              </a:extLst>
            </p:cNvPr>
            <p:cNvSpPr txBox="1"/>
            <p:nvPr/>
          </p:nvSpPr>
          <p:spPr>
            <a:xfrm>
              <a:off x="3956351" y="4065855"/>
              <a:ext cx="5040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– 1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6A4CE8E-2730-4BA3-A4C6-C732EFCFFC25}"/>
                </a:ext>
              </a:extLst>
            </p:cNvPr>
            <p:cNvSpPr txBox="1"/>
            <p:nvPr/>
          </p:nvSpPr>
          <p:spPr>
            <a:xfrm>
              <a:off x="3717705" y="4506743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BA00E7E6-4CC1-4385-B860-7EC64375A73A}"/>
                </a:ext>
              </a:extLst>
            </p:cNvPr>
            <p:cNvSpPr txBox="1"/>
            <p:nvPr/>
          </p:nvSpPr>
          <p:spPr>
            <a:xfrm>
              <a:off x="2840292" y="2118044"/>
              <a:ext cx="21611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U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2CED9F1-D9C8-4EB3-9E9B-16D5AAEA8263}"/>
                </a:ext>
              </a:extLst>
            </p:cNvPr>
            <p:cNvSpPr txBox="1"/>
            <p:nvPr/>
          </p:nvSpPr>
          <p:spPr>
            <a:xfrm>
              <a:off x="1698264" y="2684951"/>
              <a:ext cx="316112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9551D828-E212-422A-AFFC-40ACCCF54A83}"/>
                </a:ext>
              </a:extLst>
            </p:cNvPr>
            <p:cNvSpPr txBox="1"/>
            <p:nvPr/>
          </p:nvSpPr>
          <p:spPr>
            <a:xfrm>
              <a:off x="2108707" y="3368441"/>
              <a:ext cx="330061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FDD6E12-D56A-4318-B555-25854274CD27}"/>
                </a:ext>
              </a:extLst>
            </p:cNvPr>
            <p:cNvSpPr txBox="1"/>
            <p:nvPr/>
          </p:nvSpPr>
          <p:spPr>
            <a:xfrm>
              <a:off x="2574296" y="2655581"/>
              <a:ext cx="316112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A78612C-55DE-4605-8708-BDEBDC86BB0F}"/>
                </a:ext>
              </a:extLst>
            </p:cNvPr>
            <p:cNvSpPr txBox="1"/>
            <p:nvPr/>
          </p:nvSpPr>
          <p:spPr>
            <a:xfrm>
              <a:off x="3025096" y="3926268"/>
              <a:ext cx="314509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23EFF0C-50D5-407F-9E51-8BF224912DD7}"/>
                </a:ext>
              </a:extLst>
            </p:cNvPr>
            <p:cNvSpPr txBox="1"/>
            <p:nvPr/>
          </p:nvSpPr>
          <p:spPr>
            <a:xfrm>
              <a:off x="3429839" y="3926268"/>
              <a:ext cx="344966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CB1BA90-C11C-454D-9D78-5C0667938D06}"/>
                </a:ext>
              </a:extLst>
            </p:cNvPr>
            <p:cNvSpPr txBox="1"/>
            <p:nvPr/>
          </p:nvSpPr>
          <p:spPr>
            <a:xfrm>
              <a:off x="3943055" y="3340412"/>
              <a:ext cx="479618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 </a:t>
              </a:r>
              <a:r>
                <a:rPr lang="en-PH" sz="10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– 1</a:t>
              </a:r>
            </a:p>
          </p:txBody>
        </p:sp>
        <p:cxnSp>
          <p:nvCxnSpPr>
            <p:cNvPr id="301" name="Connector: Curved 300">
              <a:extLst>
                <a:ext uri="{FF2B5EF4-FFF2-40B4-BE49-F238E27FC236}">
                  <a16:creationId xmlns:a16="http://schemas.microsoft.com/office/drawing/2014/main" id="{BBC741C5-8371-4CDF-9EEC-D4C4DD635FC6}"/>
                </a:ext>
              </a:extLst>
            </p:cNvPr>
            <p:cNvCxnSpPr>
              <a:stCxn id="295" idx="0"/>
              <a:endCxn id="294" idx="1"/>
            </p:cNvCxnSpPr>
            <p:nvPr/>
          </p:nvCxnSpPr>
          <p:spPr>
            <a:xfrm rot="5400000" flipH="1" flipV="1">
              <a:off x="2126408" y="1971067"/>
              <a:ext cx="443796" cy="983972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or: Curved 301">
              <a:extLst>
                <a:ext uri="{FF2B5EF4-FFF2-40B4-BE49-F238E27FC236}">
                  <a16:creationId xmlns:a16="http://schemas.microsoft.com/office/drawing/2014/main" id="{267BDE01-E64A-4E54-8ABB-C9AC15FC6672}"/>
                </a:ext>
              </a:extLst>
            </p:cNvPr>
            <p:cNvCxnSpPr>
              <a:cxnSpLocks/>
              <a:stCxn id="296" idx="0"/>
              <a:endCxn id="294" idx="1"/>
            </p:cNvCxnSpPr>
            <p:nvPr/>
          </p:nvCxnSpPr>
          <p:spPr>
            <a:xfrm rot="5400000" flipH="1" flipV="1">
              <a:off x="1993372" y="2521521"/>
              <a:ext cx="1127286" cy="566554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or: Curved 302">
              <a:extLst>
                <a:ext uri="{FF2B5EF4-FFF2-40B4-BE49-F238E27FC236}">
                  <a16:creationId xmlns:a16="http://schemas.microsoft.com/office/drawing/2014/main" id="{05A97B8B-B0A5-45B5-B815-AB39D2C54707}"/>
                </a:ext>
              </a:extLst>
            </p:cNvPr>
            <p:cNvCxnSpPr>
              <a:cxnSpLocks/>
              <a:stCxn id="297" idx="0"/>
              <a:endCxn id="294" idx="2"/>
            </p:cNvCxnSpPr>
            <p:nvPr/>
          </p:nvCxnSpPr>
          <p:spPr>
            <a:xfrm rot="5400000" flipH="1" flipV="1">
              <a:off x="2694693" y="2401924"/>
              <a:ext cx="291316" cy="215999"/>
            </a:xfrm>
            <a:prstGeom prst="curvedConnector3">
              <a:avLst>
                <a:gd name="adj1" fmla="val 54360"/>
              </a:avLst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or: Curved 303">
              <a:extLst>
                <a:ext uri="{FF2B5EF4-FFF2-40B4-BE49-F238E27FC236}">
                  <a16:creationId xmlns:a16="http://schemas.microsoft.com/office/drawing/2014/main" id="{9547AA72-C519-4E52-A406-81F485697E5C}"/>
                </a:ext>
              </a:extLst>
            </p:cNvPr>
            <p:cNvCxnSpPr>
              <a:cxnSpLocks/>
              <a:stCxn id="298" idx="0"/>
              <a:endCxn id="294" idx="3"/>
            </p:cNvCxnSpPr>
            <p:nvPr/>
          </p:nvCxnSpPr>
          <p:spPr>
            <a:xfrm rot="16200000" flipV="1">
              <a:off x="2276824" y="3020741"/>
              <a:ext cx="1685113" cy="125942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ctor: Curved 304">
              <a:extLst>
                <a:ext uri="{FF2B5EF4-FFF2-40B4-BE49-F238E27FC236}">
                  <a16:creationId xmlns:a16="http://schemas.microsoft.com/office/drawing/2014/main" id="{16B04215-5C19-40CD-BBA8-BE442D999DC8}"/>
                </a:ext>
              </a:extLst>
            </p:cNvPr>
            <p:cNvCxnSpPr>
              <a:cxnSpLocks/>
              <a:stCxn id="299" idx="0"/>
              <a:endCxn id="294" idx="3"/>
            </p:cNvCxnSpPr>
            <p:nvPr/>
          </p:nvCxnSpPr>
          <p:spPr>
            <a:xfrm rot="16200000" flipV="1">
              <a:off x="2486810" y="2810755"/>
              <a:ext cx="1685113" cy="545913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or: Curved 305">
              <a:extLst>
                <a:ext uri="{FF2B5EF4-FFF2-40B4-BE49-F238E27FC236}">
                  <a16:creationId xmlns:a16="http://schemas.microsoft.com/office/drawing/2014/main" id="{0C082067-BC59-4B4A-BAF1-E437DC744FFD}"/>
                </a:ext>
              </a:extLst>
            </p:cNvPr>
            <p:cNvCxnSpPr>
              <a:cxnSpLocks/>
              <a:stCxn id="300" idx="0"/>
              <a:endCxn id="294" idx="3"/>
            </p:cNvCxnSpPr>
            <p:nvPr/>
          </p:nvCxnSpPr>
          <p:spPr>
            <a:xfrm rot="16200000" flipV="1">
              <a:off x="3070009" y="2227556"/>
              <a:ext cx="1099257" cy="1126455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4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58AC24F-A78D-4DF9-9179-B4A2D2A998CA}"/>
              </a:ext>
            </a:extLst>
          </p:cNvPr>
          <p:cNvGrpSpPr/>
          <p:nvPr/>
        </p:nvGrpSpPr>
        <p:grpSpPr>
          <a:xfrm>
            <a:off x="5020963" y="2137460"/>
            <a:ext cx="3136534" cy="3609419"/>
            <a:chOff x="5020963" y="2137460"/>
            <a:chExt cx="3136534" cy="3609419"/>
          </a:xfrm>
        </p:grpSpPr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6281E948-FAB6-45E9-A22F-78293A83C387}"/>
                </a:ext>
              </a:extLst>
            </p:cNvPr>
            <p:cNvSpPr/>
            <p:nvPr/>
          </p:nvSpPr>
          <p:spPr>
            <a:xfrm>
              <a:off x="5020963" y="4960180"/>
              <a:ext cx="1238550" cy="7866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96E63C67-4786-41BB-98DE-AC74E0B69768}"/>
                </a:ext>
              </a:extLst>
            </p:cNvPr>
            <p:cNvSpPr/>
            <p:nvPr/>
          </p:nvSpPr>
          <p:spPr>
            <a:xfrm>
              <a:off x="6262739" y="3955679"/>
              <a:ext cx="1238550" cy="7866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16" name="Connector: Curved 215">
              <a:extLst>
                <a:ext uri="{FF2B5EF4-FFF2-40B4-BE49-F238E27FC236}">
                  <a16:creationId xmlns:a16="http://schemas.microsoft.com/office/drawing/2014/main" id="{A6FA9533-CC9A-4D5C-9950-1AD7D8CB9613}"/>
                </a:ext>
              </a:extLst>
            </p:cNvPr>
            <p:cNvCxnSpPr>
              <a:cxnSpLocks/>
              <a:stCxn id="142" idx="3"/>
              <a:endCxn id="157" idx="2"/>
            </p:cNvCxnSpPr>
            <p:nvPr/>
          </p:nvCxnSpPr>
          <p:spPr>
            <a:xfrm rot="5400000" flipH="1" flipV="1">
              <a:off x="5607702" y="3185339"/>
              <a:ext cx="1707368" cy="104052"/>
            </a:xfrm>
            <a:prstGeom prst="curvedConnector3">
              <a:avLst>
                <a:gd name="adj1" fmla="val 27406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or: Curved 217">
              <a:extLst>
                <a:ext uri="{FF2B5EF4-FFF2-40B4-BE49-F238E27FC236}">
                  <a16:creationId xmlns:a16="http://schemas.microsoft.com/office/drawing/2014/main" id="{C97D9099-172F-4B3A-9959-ECABBCBFDFA6}"/>
                </a:ext>
              </a:extLst>
            </p:cNvPr>
            <p:cNvCxnSpPr>
              <a:cxnSpLocks/>
              <a:stCxn id="145" idx="3"/>
              <a:endCxn id="157" idx="2"/>
            </p:cNvCxnSpPr>
            <p:nvPr/>
          </p:nvCxnSpPr>
          <p:spPr>
            <a:xfrm rot="16200000" flipV="1">
              <a:off x="6083096" y="2813997"/>
              <a:ext cx="1707368" cy="846735"/>
            </a:xfrm>
            <a:prstGeom prst="curvedConnector3">
              <a:avLst>
                <a:gd name="adj1" fmla="val 38284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or: Curved 216">
              <a:extLst>
                <a:ext uri="{FF2B5EF4-FFF2-40B4-BE49-F238E27FC236}">
                  <a16:creationId xmlns:a16="http://schemas.microsoft.com/office/drawing/2014/main" id="{74068A03-EBE7-4318-B464-47C7658DE8E1}"/>
                </a:ext>
              </a:extLst>
            </p:cNvPr>
            <p:cNvCxnSpPr>
              <a:cxnSpLocks/>
              <a:stCxn id="143" idx="3"/>
              <a:endCxn id="157" idx="2"/>
            </p:cNvCxnSpPr>
            <p:nvPr/>
          </p:nvCxnSpPr>
          <p:spPr>
            <a:xfrm rot="16200000" flipV="1">
              <a:off x="5745402" y="3151691"/>
              <a:ext cx="1707368" cy="171347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or: Curved 218">
              <a:extLst>
                <a:ext uri="{FF2B5EF4-FFF2-40B4-BE49-F238E27FC236}">
                  <a16:creationId xmlns:a16="http://schemas.microsoft.com/office/drawing/2014/main" id="{03AB4DBF-14A5-479F-A77A-8B9CBF3D34F8}"/>
                </a:ext>
              </a:extLst>
            </p:cNvPr>
            <p:cNvCxnSpPr>
              <a:cxnSpLocks/>
              <a:stCxn id="158" idx="3"/>
              <a:endCxn id="157" idx="2"/>
            </p:cNvCxnSpPr>
            <p:nvPr/>
          </p:nvCxnSpPr>
          <p:spPr>
            <a:xfrm rot="5400000" flipH="1" flipV="1">
              <a:off x="4487626" y="3057086"/>
              <a:ext cx="2699190" cy="1352381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or: Curved 219">
              <a:extLst>
                <a:ext uri="{FF2B5EF4-FFF2-40B4-BE49-F238E27FC236}">
                  <a16:creationId xmlns:a16="http://schemas.microsoft.com/office/drawing/2014/main" id="{EE94EBFB-DB72-4444-8FB1-1FC424D656C6}"/>
                </a:ext>
              </a:extLst>
            </p:cNvPr>
            <p:cNvCxnSpPr>
              <a:cxnSpLocks/>
              <a:stCxn id="159" idx="3"/>
              <a:endCxn id="157" idx="2"/>
            </p:cNvCxnSpPr>
            <p:nvPr/>
          </p:nvCxnSpPr>
          <p:spPr>
            <a:xfrm rot="5400000" flipH="1" flipV="1">
              <a:off x="4625326" y="3194785"/>
              <a:ext cx="2699190" cy="1076982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or: Curved 220">
              <a:extLst>
                <a:ext uri="{FF2B5EF4-FFF2-40B4-BE49-F238E27FC236}">
                  <a16:creationId xmlns:a16="http://schemas.microsoft.com/office/drawing/2014/main" id="{20C9903A-5CC3-41A2-8507-7EFDD6C16BDE}"/>
                </a:ext>
              </a:extLst>
            </p:cNvPr>
            <p:cNvCxnSpPr>
              <a:cxnSpLocks/>
              <a:stCxn id="160" idx="3"/>
              <a:endCxn id="157" idx="2"/>
            </p:cNvCxnSpPr>
            <p:nvPr/>
          </p:nvCxnSpPr>
          <p:spPr>
            <a:xfrm rot="5400000" flipH="1" flipV="1">
              <a:off x="4963020" y="3532479"/>
              <a:ext cx="2699190" cy="401594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62904D1-5E36-41CE-BE8A-DE550AF46819}"/>
                </a:ext>
              </a:extLst>
            </p:cNvPr>
            <p:cNvSpPr txBox="1"/>
            <p:nvPr/>
          </p:nvSpPr>
          <p:spPr>
            <a:xfrm>
              <a:off x="6348381" y="2137460"/>
              <a:ext cx="330061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FF89A5C-0B5B-4C65-BAF6-3F223E12530F}"/>
                </a:ext>
              </a:extLst>
            </p:cNvPr>
            <p:cNvGrpSpPr/>
            <p:nvPr/>
          </p:nvGrpSpPr>
          <p:grpSpPr>
            <a:xfrm>
              <a:off x="6291618" y="4091049"/>
              <a:ext cx="1214438" cy="454006"/>
              <a:chOff x="4531045" y="2711425"/>
              <a:chExt cx="1214438" cy="454006"/>
            </a:xfrm>
          </p:grpSpPr>
          <p:sp>
            <p:nvSpPr>
              <p:cNvPr id="142" name="Isosceles Triangle 141">
                <a:extLst>
                  <a:ext uri="{FF2B5EF4-FFF2-40B4-BE49-F238E27FC236}">
                    <a16:creationId xmlns:a16="http://schemas.microsoft.com/office/drawing/2014/main" id="{ED1823A6-0787-4934-8111-437C49F572A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576787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Isosceles Triangle 142">
                <a:extLst>
                  <a:ext uri="{FF2B5EF4-FFF2-40B4-BE49-F238E27FC236}">
                    <a16:creationId xmlns:a16="http://schemas.microsoft.com/office/drawing/2014/main" id="{E4853706-074B-46BA-8994-6E367EF5D3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852186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5" name="Isosceles Triangle 144">
                <a:extLst>
                  <a:ext uri="{FF2B5EF4-FFF2-40B4-BE49-F238E27FC236}">
                    <a16:creationId xmlns:a16="http://schemas.microsoft.com/office/drawing/2014/main" id="{6AF1BB19-88A2-410E-B00B-3160CF0D41F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527574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EB89113-8491-4374-9EA3-9300F92654D6}"/>
                  </a:ext>
                </a:extLst>
              </p:cNvPr>
              <p:cNvGrpSpPr/>
              <p:nvPr/>
            </p:nvGrpSpPr>
            <p:grpSpPr>
              <a:xfrm>
                <a:off x="5121441" y="2799601"/>
                <a:ext cx="280878" cy="36000"/>
                <a:chOff x="6307740" y="2976576"/>
                <a:chExt cx="280878" cy="36000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E7FA9614-81A3-4E56-8BA4-9C845001E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AE394D65-4F7C-44C1-AC9F-34D5F256F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16A845F-E60B-4B64-A3C6-881D457E3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47" name="Object 146">
                <a:extLst>
                  <a:ext uri="{FF2B5EF4-FFF2-40B4-BE49-F238E27FC236}">
                    <a16:creationId xmlns:a16="http://schemas.microsoft.com/office/drawing/2014/main" id="{FD872813-ED92-4D22-ACD9-858E19DC9D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7668445"/>
                  </p:ext>
                </p:extLst>
              </p:nvPr>
            </p:nvGraphicFramePr>
            <p:xfrm>
              <a:off x="4531045" y="2905081"/>
              <a:ext cx="2413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4" name="Equation" r:id="rId3" imgW="241200" imgH="253800" progId="Equation.DSMT4">
                      <p:embed/>
                    </p:oleObj>
                  </mc:Choice>
                  <mc:Fallback>
                    <p:oleObj name="Equation" r:id="rId3" imgW="241200" imgH="253800" progId="Equation.DSMT4">
                      <p:embed/>
                      <p:pic>
                        <p:nvPicPr>
                          <p:cNvPr id="147" name="Object 146">
                            <a:extLst>
                              <a:ext uri="{FF2B5EF4-FFF2-40B4-BE49-F238E27FC236}">
                                <a16:creationId xmlns:a16="http://schemas.microsoft.com/office/drawing/2014/main" id="{FD872813-ED92-4D22-ACD9-858E19DC9DD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531045" y="2905081"/>
                            <a:ext cx="2413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" name="Object 148">
                <a:extLst>
                  <a:ext uri="{FF2B5EF4-FFF2-40B4-BE49-F238E27FC236}">
                    <a16:creationId xmlns:a16="http://schemas.microsoft.com/office/drawing/2014/main" id="{7C8034E0-80D2-4CEC-9BCA-C418C38372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4558076"/>
                  </p:ext>
                </p:extLst>
              </p:nvPr>
            </p:nvGraphicFramePr>
            <p:xfrm>
              <a:off x="4804095" y="2905081"/>
              <a:ext cx="2413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5" name="Equation" r:id="rId5" imgW="241200" imgH="253800" progId="Equation.DSMT4">
                      <p:embed/>
                    </p:oleObj>
                  </mc:Choice>
                  <mc:Fallback>
                    <p:oleObj name="Equation" r:id="rId5" imgW="241200" imgH="253800" progId="Equation.DSMT4">
                      <p:embed/>
                      <p:pic>
                        <p:nvPicPr>
                          <p:cNvPr id="149" name="Object 148">
                            <a:extLst>
                              <a:ext uri="{FF2B5EF4-FFF2-40B4-BE49-F238E27FC236}">
                                <a16:creationId xmlns:a16="http://schemas.microsoft.com/office/drawing/2014/main" id="{7C8034E0-80D2-4CEC-9BCA-C418C38372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804095" y="2905081"/>
                            <a:ext cx="2413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0" name="Object 149">
                <a:extLst>
                  <a:ext uri="{FF2B5EF4-FFF2-40B4-BE49-F238E27FC236}">
                    <a16:creationId xmlns:a16="http://schemas.microsoft.com/office/drawing/2014/main" id="{E9D9D856-E42D-4695-A881-9598ACF37A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7854337"/>
                  </p:ext>
                </p:extLst>
              </p:nvPr>
            </p:nvGraphicFramePr>
            <p:xfrm>
              <a:off x="5453383" y="2898731"/>
              <a:ext cx="2921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6" name="Equation" r:id="rId7" imgW="291960" imgH="266400" progId="Equation.DSMT4">
                      <p:embed/>
                    </p:oleObj>
                  </mc:Choice>
                  <mc:Fallback>
                    <p:oleObj name="Equation" r:id="rId7" imgW="291960" imgH="266400" progId="Equation.DSMT4">
                      <p:embed/>
                      <p:pic>
                        <p:nvPicPr>
                          <p:cNvPr id="150" name="Object 149">
                            <a:extLst>
                              <a:ext uri="{FF2B5EF4-FFF2-40B4-BE49-F238E27FC236}">
                                <a16:creationId xmlns:a16="http://schemas.microsoft.com/office/drawing/2014/main" id="{E9D9D856-E42D-4695-A881-9598ACF37AB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453383" y="2898731"/>
                            <a:ext cx="2921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A1C16DD-F48B-4882-86F7-D6CD837A3907}"/>
                </a:ext>
              </a:extLst>
            </p:cNvPr>
            <p:cNvGrpSpPr/>
            <p:nvPr/>
          </p:nvGrpSpPr>
          <p:grpSpPr>
            <a:xfrm>
              <a:off x="5030961" y="5082871"/>
              <a:ext cx="1239838" cy="453735"/>
              <a:chOff x="4518717" y="2711425"/>
              <a:chExt cx="1239838" cy="453735"/>
            </a:xfrm>
          </p:grpSpPr>
          <p:sp>
            <p:nvSpPr>
              <p:cNvPr id="158" name="Isosceles Triangle 157">
                <a:extLst>
                  <a:ext uri="{FF2B5EF4-FFF2-40B4-BE49-F238E27FC236}">
                    <a16:creationId xmlns:a16="http://schemas.microsoft.com/office/drawing/2014/main" id="{B1901C3F-EA2D-44C3-BFC8-16529746222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576787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2D5836CF-0B3F-4612-B5AE-48FC2F5A70B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852186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3349D73E-0D48-49D6-98EB-AC63F16E9D1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527574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D6F368C-E3F2-469B-AF06-9D4037A01A35}"/>
                  </a:ext>
                </a:extLst>
              </p:cNvPr>
              <p:cNvGrpSpPr/>
              <p:nvPr/>
            </p:nvGrpSpPr>
            <p:grpSpPr>
              <a:xfrm>
                <a:off x="5121441" y="2799601"/>
                <a:ext cx="280878" cy="36000"/>
                <a:chOff x="6307740" y="2976576"/>
                <a:chExt cx="280878" cy="36000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54D8BC28-EE6A-4401-BDD1-DC1B27D4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3268CEEF-1DA1-4F8B-8524-96A4F944E5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44D29150-0A9C-42D1-966C-B4D2879BD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64" name="Object 163">
                <a:extLst>
                  <a:ext uri="{FF2B5EF4-FFF2-40B4-BE49-F238E27FC236}">
                    <a16:creationId xmlns:a16="http://schemas.microsoft.com/office/drawing/2014/main" id="{F1804178-A749-4FE1-AA81-1544F555E1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321079"/>
                  </p:ext>
                </p:extLst>
              </p:nvPr>
            </p:nvGraphicFramePr>
            <p:xfrm>
              <a:off x="4518717" y="2904810"/>
              <a:ext cx="2667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7" name="Equation" r:id="rId9" imgW="266400" imgH="253800" progId="Equation.DSMT4">
                      <p:embed/>
                    </p:oleObj>
                  </mc:Choice>
                  <mc:Fallback>
                    <p:oleObj name="Equation" r:id="rId9" imgW="266400" imgH="253800" progId="Equation.DSMT4">
                      <p:embed/>
                      <p:pic>
                        <p:nvPicPr>
                          <p:cNvPr id="164" name="Object 163">
                            <a:extLst>
                              <a:ext uri="{FF2B5EF4-FFF2-40B4-BE49-F238E27FC236}">
                                <a16:creationId xmlns:a16="http://schemas.microsoft.com/office/drawing/2014/main" id="{F1804178-A749-4FE1-AA81-1544F555E14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518717" y="2904810"/>
                            <a:ext cx="2667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" name="Object 165">
                <a:extLst>
                  <a:ext uri="{FF2B5EF4-FFF2-40B4-BE49-F238E27FC236}">
                    <a16:creationId xmlns:a16="http://schemas.microsoft.com/office/drawing/2014/main" id="{29D53772-2EF0-4C21-BF82-2A71FD8855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4228567"/>
                  </p:ext>
                </p:extLst>
              </p:nvPr>
            </p:nvGraphicFramePr>
            <p:xfrm>
              <a:off x="4791767" y="2904810"/>
              <a:ext cx="2667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8" name="Equation" r:id="rId11" imgW="266400" imgH="253800" progId="Equation.DSMT4">
                      <p:embed/>
                    </p:oleObj>
                  </mc:Choice>
                  <mc:Fallback>
                    <p:oleObj name="Equation" r:id="rId11" imgW="266400" imgH="253800" progId="Equation.DSMT4">
                      <p:embed/>
                      <p:pic>
                        <p:nvPicPr>
                          <p:cNvPr id="166" name="Object 165">
                            <a:extLst>
                              <a:ext uri="{FF2B5EF4-FFF2-40B4-BE49-F238E27FC236}">
                                <a16:creationId xmlns:a16="http://schemas.microsoft.com/office/drawing/2014/main" id="{29D53772-2EF0-4C21-BF82-2A71FD8855C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791767" y="2904810"/>
                            <a:ext cx="2667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" name="Object 167">
                <a:extLst>
                  <a:ext uri="{FF2B5EF4-FFF2-40B4-BE49-F238E27FC236}">
                    <a16:creationId xmlns:a16="http://schemas.microsoft.com/office/drawing/2014/main" id="{C04215D0-8D02-4932-93BF-357533E14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9954064"/>
                  </p:ext>
                </p:extLst>
              </p:nvPr>
            </p:nvGraphicFramePr>
            <p:xfrm>
              <a:off x="5441055" y="2898460"/>
              <a:ext cx="3175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9" name="Equation" r:id="rId13" imgW="317160" imgH="266400" progId="Equation.DSMT4">
                      <p:embed/>
                    </p:oleObj>
                  </mc:Choice>
                  <mc:Fallback>
                    <p:oleObj name="Equation" r:id="rId13" imgW="317160" imgH="266400" progId="Equation.DSMT4">
                      <p:embed/>
                      <p:pic>
                        <p:nvPicPr>
                          <p:cNvPr id="168" name="Object 167">
                            <a:extLst>
                              <a:ext uri="{FF2B5EF4-FFF2-40B4-BE49-F238E27FC236}">
                                <a16:creationId xmlns:a16="http://schemas.microsoft.com/office/drawing/2014/main" id="{C04215D0-8D02-4932-93BF-357533E142C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5441055" y="2898460"/>
                            <a:ext cx="3175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E208A981-3ED7-4257-9CC6-0B893C504BE2}"/>
                </a:ext>
              </a:extLst>
            </p:cNvPr>
            <p:cNvSpPr/>
            <p:nvPr/>
          </p:nvSpPr>
          <p:spPr>
            <a:xfrm>
              <a:off x="6918947" y="2917599"/>
              <a:ext cx="1238550" cy="7866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EA90632-B997-4EDE-82CE-77CFB864E528}"/>
                </a:ext>
              </a:extLst>
            </p:cNvPr>
            <p:cNvGrpSpPr/>
            <p:nvPr/>
          </p:nvGrpSpPr>
          <p:grpSpPr>
            <a:xfrm>
              <a:off x="6961188" y="3033589"/>
              <a:ext cx="1185862" cy="460499"/>
              <a:chOff x="4537639" y="2711425"/>
              <a:chExt cx="1185862" cy="460499"/>
            </a:xfrm>
          </p:grpSpPr>
          <p:sp>
            <p:nvSpPr>
              <p:cNvPr id="121" name="Isosceles Triangle 120">
                <a:extLst>
                  <a:ext uri="{FF2B5EF4-FFF2-40B4-BE49-F238E27FC236}">
                    <a16:creationId xmlns:a16="http://schemas.microsoft.com/office/drawing/2014/main" id="{218378EA-9D99-40A9-BD63-39EBD9692B0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576787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90C477AE-623F-465E-8E83-DD1774CE68E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852186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4" name="Isosceles Triangle 123">
                <a:extLst>
                  <a:ext uri="{FF2B5EF4-FFF2-40B4-BE49-F238E27FC236}">
                    <a16:creationId xmlns:a16="http://schemas.microsoft.com/office/drawing/2014/main" id="{A758CFB3-5A37-40C5-BEFB-8252F223A35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527574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05042162-EFAA-4C4C-ABF1-78BE4F271E68}"/>
                  </a:ext>
                </a:extLst>
              </p:cNvPr>
              <p:cNvGrpSpPr/>
              <p:nvPr/>
            </p:nvGrpSpPr>
            <p:grpSpPr>
              <a:xfrm>
                <a:off x="5121441" y="2799601"/>
                <a:ext cx="280878" cy="36000"/>
                <a:chOff x="6307740" y="2976576"/>
                <a:chExt cx="280878" cy="3600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8419D3F8-7A14-4792-83E5-E0A6F84C5E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A4EEEA1D-A836-450C-9B9B-0825D26C6E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EFC904DE-8CAC-4F77-B096-34F9BE08F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28" name="Object 127">
                <a:extLst>
                  <a:ext uri="{FF2B5EF4-FFF2-40B4-BE49-F238E27FC236}">
                    <a16:creationId xmlns:a16="http://schemas.microsoft.com/office/drawing/2014/main" id="{AFB6453D-EE10-4BE0-B44A-9C1C524E7E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036918"/>
                  </p:ext>
                </p:extLst>
              </p:nvPr>
            </p:nvGraphicFramePr>
            <p:xfrm>
              <a:off x="4537639" y="2905224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0" name="Equation" r:id="rId15" imgW="228600" imgH="253800" progId="Equation.DSMT4">
                      <p:embed/>
                    </p:oleObj>
                  </mc:Choice>
                  <mc:Fallback>
                    <p:oleObj name="Equation" r:id="rId15" imgW="228600" imgH="253800" progId="Equation.DSMT4">
                      <p:embed/>
                      <p:pic>
                        <p:nvPicPr>
                          <p:cNvPr id="128" name="Object 127">
                            <a:extLst>
                              <a:ext uri="{FF2B5EF4-FFF2-40B4-BE49-F238E27FC236}">
                                <a16:creationId xmlns:a16="http://schemas.microsoft.com/office/drawing/2014/main" id="{AFB6453D-EE10-4BE0-B44A-9C1C524E7E3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537639" y="2905224"/>
                            <a:ext cx="2286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" name="Object 129">
                <a:extLst>
                  <a:ext uri="{FF2B5EF4-FFF2-40B4-BE49-F238E27FC236}">
                    <a16:creationId xmlns:a16="http://schemas.microsoft.com/office/drawing/2014/main" id="{A671386D-96BB-4159-BD18-8EC503DB7C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6822011"/>
                  </p:ext>
                </p:extLst>
              </p:nvPr>
            </p:nvGraphicFramePr>
            <p:xfrm>
              <a:off x="4810689" y="2905224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1" name="Equation" r:id="rId17" imgW="228600" imgH="253800" progId="Equation.DSMT4">
                      <p:embed/>
                    </p:oleObj>
                  </mc:Choice>
                  <mc:Fallback>
                    <p:oleObj name="Equation" r:id="rId17" imgW="228600" imgH="253800" progId="Equation.DSMT4">
                      <p:embed/>
                      <p:pic>
                        <p:nvPicPr>
                          <p:cNvPr id="130" name="Object 129">
                            <a:extLst>
                              <a:ext uri="{FF2B5EF4-FFF2-40B4-BE49-F238E27FC236}">
                                <a16:creationId xmlns:a16="http://schemas.microsoft.com/office/drawing/2014/main" id="{A671386D-96BB-4159-BD18-8EC503DB7C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810689" y="2905224"/>
                            <a:ext cx="2286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" name="Object 131">
                <a:extLst>
                  <a:ext uri="{FF2B5EF4-FFF2-40B4-BE49-F238E27FC236}">
                    <a16:creationId xmlns:a16="http://schemas.microsoft.com/office/drawing/2014/main" id="{5F0A7A5B-FE08-4382-B7C1-47B739B89B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169251"/>
                  </p:ext>
                </p:extLst>
              </p:nvPr>
            </p:nvGraphicFramePr>
            <p:xfrm>
              <a:off x="5431401" y="2892524"/>
              <a:ext cx="2921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2" name="Equation" r:id="rId19" imgW="291960" imgH="279360" progId="Equation.DSMT4">
                      <p:embed/>
                    </p:oleObj>
                  </mc:Choice>
                  <mc:Fallback>
                    <p:oleObj name="Equation" r:id="rId19" imgW="291960" imgH="279360" progId="Equation.DSMT4">
                      <p:embed/>
                      <p:pic>
                        <p:nvPicPr>
                          <p:cNvPr id="132" name="Object 131">
                            <a:extLst>
                              <a:ext uri="{FF2B5EF4-FFF2-40B4-BE49-F238E27FC236}">
                                <a16:creationId xmlns:a16="http://schemas.microsoft.com/office/drawing/2014/main" id="{5F0A7A5B-FE08-4382-B7C1-47B739B89B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431401" y="2892524"/>
                            <a:ext cx="292100" cy="279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F83B57F3-5451-45F2-8E07-FC1D3ACEED2F}"/>
                </a:ext>
              </a:extLst>
            </p:cNvPr>
            <p:cNvCxnSpPr>
              <a:cxnSpLocks/>
              <a:stCxn id="121" idx="3"/>
              <a:endCxn id="157" idx="3"/>
            </p:cNvCxnSpPr>
            <p:nvPr/>
          </p:nvCxnSpPr>
          <p:spPr>
            <a:xfrm rot="16200000" flipV="1">
              <a:off x="6488880" y="2450133"/>
              <a:ext cx="773018" cy="393894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772187F0-C1BF-481D-AAC8-6BC72AA5CBE2}"/>
                </a:ext>
              </a:extLst>
            </p:cNvPr>
            <p:cNvCxnSpPr>
              <a:cxnSpLocks/>
              <a:stCxn id="122" idx="3"/>
              <a:endCxn id="157" idx="3"/>
            </p:cNvCxnSpPr>
            <p:nvPr/>
          </p:nvCxnSpPr>
          <p:spPr>
            <a:xfrm rot="16200000" flipV="1">
              <a:off x="6626580" y="2312433"/>
              <a:ext cx="773018" cy="669293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Curved 209">
              <a:extLst>
                <a:ext uri="{FF2B5EF4-FFF2-40B4-BE49-F238E27FC236}">
                  <a16:creationId xmlns:a16="http://schemas.microsoft.com/office/drawing/2014/main" id="{A6C3A071-425F-43F0-B201-CDE3E232EFBF}"/>
                </a:ext>
              </a:extLst>
            </p:cNvPr>
            <p:cNvCxnSpPr>
              <a:cxnSpLocks/>
              <a:stCxn id="124" idx="3"/>
              <a:endCxn id="157" idx="3"/>
            </p:cNvCxnSpPr>
            <p:nvPr/>
          </p:nvCxnSpPr>
          <p:spPr>
            <a:xfrm rot="16200000" flipV="1">
              <a:off x="6964274" y="1974739"/>
              <a:ext cx="773018" cy="1344681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E5BBC21-5382-4625-BA46-805157582ACF}"/>
                </a:ext>
              </a:extLst>
            </p:cNvPr>
            <p:cNvSpPr txBox="1"/>
            <p:nvPr/>
          </p:nvSpPr>
          <p:spPr>
            <a:xfrm>
              <a:off x="6918947" y="3458077"/>
              <a:ext cx="97013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Priority level 2</a:t>
              </a:r>
              <a:endParaRPr lang="en-PH" sz="10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EBBBBB3-4265-407F-BD68-9CDE7CDB9ED7}"/>
                </a:ext>
              </a:extLst>
            </p:cNvPr>
            <p:cNvSpPr/>
            <p:nvPr/>
          </p:nvSpPr>
          <p:spPr>
            <a:xfrm>
              <a:off x="5026434" y="2462525"/>
              <a:ext cx="1238550" cy="7866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35FAD739-BC8C-4469-9440-F757F7C1ECD2}"/>
                </a:ext>
              </a:extLst>
            </p:cNvPr>
            <p:cNvCxnSpPr>
              <a:cxnSpLocks/>
              <a:stCxn id="161" idx="3"/>
              <a:endCxn id="157" idx="1"/>
            </p:cNvCxnSpPr>
            <p:nvPr/>
          </p:nvCxnSpPr>
          <p:spPr>
            <a:xfrm rot="5400000" flipH="1" flipV="1">
              <a:off x="5593375" y="1835032"/>
              <a:ext cx="329467" cy="1180546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or: Curved 192">
              <a:extLst>
                <a:ext uri="{FF2B5EF4-FFF2-40B4-BE49-F238E27FC236}">
                  <a16:creationId xmlns:a16="http://schemas.microsoft.com/office/drawing/2014/main" id="{1EFFDE76-B1E8-4C6E-9603-4EDB52E254DE}"/>
                </a:ext>
              </a:extLst>
            </p:cNvPr>
            <p:cNvCxnSpPr>
              <a:cxnSpLocks/>
              <a:stCxn id="163" idx="3"/>
              <a:endCxn id="157" idx="1"/>
            </p:cNvCxnSpPr>
            <p:nvPr/>
          </p:nvCxnSpPr>
          <p:spPr>
            <a:xfrm rot="5400000" flipH="1" flipV="1">
              <a:off x="5731074" y="1972732"/>
              <a:ext cx="329467" cy="905147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8C3F0E3F-D3DC-4A2D-AA73-41D6CBF7135F}"/>
                </a:ext>
              </a:extLst>
            </p:cNvPr>
            <p:cNvCxnSpPr>
              <a:cxnSpLocks/>
              <a:stCxn id="165" idx="3"/>
              <a:endCxn id="157" idx="1"/>
            </p:cNvCxnSpPr>
            <p:nvPr/>
          </p:nvCxnSpPr>
          <p:spPr>
            <a:xfrm rot="5400000" flipH="1" flipV="1">
              <a:off x="6068768" y="2310426"/>
              <a:ext cx="329467" cy="229759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FCB28B-BB5F-4163-9500-0B8A782B36A9}"/>
                </a:ext>
              </a:extLst>
            </p:cNvPr>
            <p:cNvGrpSpPr/>
            <p:nvPr/>
          </p:nvGrpSpPr>
          <p:grpSpPr>
            <a:xfrm>
              <a:off x="5056188" y="2590038"/>
              <a:ext cx="1203325" cy="450025"/>
              <a:chOff x="4537140" y="2711425"/>
              <a:chExt cx="1203325" cy="450025"/>
            </a:xfrm>
          </p:grpSpPr>
          <p:sp>
            <p:nvSpPr>
              <p:cNvPr id="161" name="Isosceles Triangle 160">
                <a:extLst>
                  <a:ext uri="{FF2B5EF4-FFF2-40B4-BE49-F238E27FC236}">
                    <a16:creationId xmlns:a16="http://schemas.microsoft.com/office/drawing/2014/main" id="{7E46797A-075A-4D29-B19E-722256D2EA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576787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3" name="Isosceles Triangle 162">
                <a:extLst>
                  <a:ext uri="{FF2B5EF4-FFF2-40B4-BE49-F238E27FC236}">
                    <a16:creationId xmlns:a16="http://schemas.microsoft.com/office/drawing/2014/main" id="{1D894C03-3489-4310-B691-B7D79BF78D1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852186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65DA860C-A5E0-4234-AF17-497D73479E7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527574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31CED2FA-3CDA-495D-A977-0993FA690766}"/>
                  </a:ext>
                </a:extLst>
              </p:cNvPr>
              <p:cNvGrpSpPr/>
              <p:nvPr/>
            </p:nvGrpSpPr>
            <p:grpSpPr>
              <a:xfrm>
                <a:off x="5121441" y="2799601"/>
                <a:ext cx="280878" cy="36000"/>
                <a:chOff x="6307740" y="2976576"/>
                <a:chExt cx="280878" cy="36000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AEB2DF8-6D96-4C89-BE85-6E6EDD505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6417101F-81C7-42FA-9BFD-78EC15F31E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24EF56D6-3F68-492B-92FF-EA04D30946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2" name="Object 1">
                <a:extLst>
                  <a:ext uri="{FF2B5EF4-FFF2-40B4-BE49-F238E27FC236}">
                    <a16:creationId xmlns:a16="http://schemas.microsoft.com/office/drawing/2014/main" id="{3A295A4E-6EFA-41D0-9B72-2E763E3DBD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1532193"/>
                  </p:ext>
                </p:extLst>
              </p:nvPr>
            </p:nvGraphicFramePr>
            <p:xfrm>
              <a:off x="4537140" y="2905862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3" name="Equation" r:id="rId21" imgW="228600" imgH="253800" progId="Equation.DSMT4">
                      <p:embed/>
                    </p:oleObj>
                  </mc:Choice>
                  <mc:Fallback>
                    <p:oleObj name="Equation" r:id="rId21" imgW="228600" imgH="253800" progId="Equation.DSMT4">
                      <p:embed/>
                      <p:pic>
                        <p:nvPicPr>
                          <p:cNvPr id="2" name="Object 1">
                            <a:extLst>
                              <a:ext uri="{FF2B5EF4-FFF2-40B4-BE49-F238E27FC236}">
                                <a16:creationId xmlns:a16="http://schemas.microsoft.com/office/drawing/2014/main" id="{3A295A4E-6EFA-41D0-9B72-2E763E3DBD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537140" y="2905862"/>
                            <a:ext cx="2286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BC35AD95-A9AA-4233-8773-3AC9C357B5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7690483"/>
                  </p:ext>
                </p:extLst>
              </p:nvPr>
            </p:nvGraphicFramePr>
            <p:xfrm>
              <a:off x="4810190" y="2905862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4" name="Equation" r:id="rId23" imgW="228600" imgH="253800" progId="Equation.DSMT4">
                      <p:embed/>
                    </p:oleObj>
                  </mc:Choice>
                  <mc:Fallback>
                    <p:oleObj name="Equation" r:id="rId23" imgW="228600" imgH="253800" progId="Equation.DSMT4">
                      <p:embed/>
                      <p:pic>
                        <p:nvPicPr>
                          <p:cNvPr id="4" name="Object 3">
                            <a:extLst>
                              <a:ext uri="{FF2B5EF4-FFF2-40B4-BE49-F238E27FC236}">
                                <a16:creationId xmlns:a16="http://schemas.microsoft.com/office/drawing/2014/main" id="{BC35AD95-A9AA-4233-8773-3AC9C357B58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810190" y="2905862"/>
                            <a:ext cx="2286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Object 4">
                <a:extLst>
                  <a:ext uri="{FF2B5EF4-FFF2-40B4-BE49-F238E27FC236}">
                    <a16:creationId xmlns:a16="http://schemas.microsoft.com/office/drawing/2014/main" id="{6D14AD02-B808-42A4-8FF8-AC9BDB77E5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7451000"/>
                  </p:ext>
                </p:extLst>
              </p:nvPr>
            </p:nvGraphicFramePr>
            <p:xfrm>
              <a:off x="5461065" y="2907450"/>
              <a:ext cx="2794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5" name="Equation" r:id="rId25" imgW="279360" imgH="253800" progId="Equation.DSMT4">
                      <p:embed/>
                    </p:oleObj>
                  </mc:Choice>
                  <mc:Fallback>
                    <p:oleObj name="Equation" r:id="rId25" imgW="279360" imgH="253800" progId="Equation.DSMT4">
                      <p:embed/>
                      <p:pic>
                        <p:nvPicPr>
                          <p:cNvPr id="5" name="Object 4">
                            <a:extLst>
                              <a:ext uri="{FF2B5EF4-FFF2-40B4-BE49-F238E27FC236}">
                                <a16:creationId xmlns:a16="http://schemas.microsoft.com/office/drawing/2014/main" id="{6D14AD02-B808-42A4-8FF8-AC9BDB77E5D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461065" y="2907450"/>
                            <a:ext cx="2794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902042D-2ADC-47BA-B45A-3078CF343F07}"/>
                </a:ext>
              </a:extLst>
            </p:cNvPr>
            <p:cNvSpPr txBox="1"/>
            <p:nvPr/>
          </p:nvSpPr>
          <p:spPr>
            <a:xfrm>
              <a:off x="5027667" y="3009517"/>
              <a:ext cx="97013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Priority level 1</a:t>
              </a:r>
              <a:endParaRPr lang="en-PH" sz="10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872FBE6-97EB-4A95-B04E-5248F4BF6BAF}"/>
                </a:ext>
              </a:extLst>
            </p:cNvPr>
            <p:cNvSpPr txBox="1"/>
            <p:nvPr/>
          </p:nvSpPr>
          <p:spPr>
            <a:xfrm>
              <a:off x="6262739" y="4496157"/>
              <a:ext cx="97013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Priority level </a:t>
              </a:r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p</a:t>
              </a:r>
              <a:endParaRPr lang="en-PH" sz="10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0EB86B4-2BF9-4FF7-B609-64927351561A}"/>
                </a:ext>
              </a:extLst>
            </p:cNvPr>
            <p:cNvSpPr txBox="1"/>
            <p:nvPr/>
          </p:nvSpPr>
          <p:spPr>
            <a:xfrm>
              <a:off x="5020963" y="5500658"/>
              <a:ext cx="105189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Priority level </a:t>
              </a:r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P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c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A19A32D-4CCD-49B0-A978-BB34C58793CB}"/>
                </a:ext>
              </a:extLst>
            </p:cNvPr>
            <p:cNvGrpSpPr/>
            <p:nvPr/>
          </p:nvGrpSpPr>
          <p:grpSpPr>
            <a:xfrm rot="2863018">
              <a:off x="6351978" y="4794017"/>
              <a:ext cx="36000" cy="218491"/>
              <a:chOff x="8717505" y="3661569"/>
              <a:chExt cx="36000" cy="218491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4A38FE9-FEFA-4B33-A1B3-5A9BAF5D18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66156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4388606-7EF1-42B6-A1B0-00CB061C7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75281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845BDD2D-201F-4804-8032-0318F484EC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84406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AB57115-B6C2-41DE-BAF7-FE37B27D1655}"/>
                </a:ext>
              </a:extLst>
            </p:cNvPr>
            <p:cNvGrpSpPr/>
            <p:nvPr/>
          </p:nvGrpSpPr>
          <p:grpSpPr>
            <a:xfrm rot="2863018">
              <a:off x="7442801" y="3721509"/>
              <a:ext cx="36000" cy="218491"/>
              <a:chOff x="8717505" y="3661569"/>
              <a:chExt cx="36000" cy="21849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37BA500-25E9-46F5-A3C5-B50E7821F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66156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774C067-3D1B-43C9-924B-8B419935D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75281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A1BAEF2-253E-4882-AA80-2E391F943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84406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60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16B8A79-31F5-4544-9BC9-EA38A68FE601}"/>
              </a:ext>
            </a:extLst>
          </p:cNvPr>
          <p:cNvGrpSpPr/>
          <p:nvPr/>
        </p:nvGrpSpPr>
        <p:grpSpPr>
          <a:xfrm>
            <a:off x="2261799" y="276167"/>
            <a:ext cx="4100532" cy="6040370"/>
            <a:chOff x="2261799" y="276167"/>
            <a:chExt cx="4100532" cy="604037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118DB81-94DA-474A-B6A7-2F971D398913}"/>
                </a:ext>
              </a:extLst>
            </p:cNvPr>
            <p:cNvGrpSpPr/>
            <p:nvPr/>
          </p:nvGrpSpPr>
          <p:grpSpPr>
            <a:xfrm>
              <a:off x="3441261" y="276167"/>
              <a:ext cx="2921070" cy="1133867"/>
              <a:chOff x="3441261" y="276167"/>
              <a:chExt cx="2921070" cy="1133867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1F84A325-5BA6-49C5-B6B3-AA02BA6F5505}"/>
                  </a:ext>
                </a:extLst>
              </p:cNvPr>
              <p:cNvSpPr/>
              <p:nvPr/>
            </p:nvSpPr>
            <p:spPr>
              <a:xfrm>
                <a:off x="5123781" y="276167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33445627-F340-49BA-ABC1-8ED83E4AB48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5663" y="561903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D2AAC574-4BDF-4CA2-BCA8-192549BCB9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71062" y="561903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D176BE1B-04FA-431D-9C1A-49027BE670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6450" y="561903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18A7E70-2FDB-4428-B506-1096EFE69302}"/>
                  </a:ext>
                </a:extLst>
              </p:cNvPr>
              <p:cNvGrpSpPr/>
              <p:nvPr/>
            </p:nvGrpSpPr>
            <p:grpSpPr>
              <a:xfrm>
                <a:off x="5740317" y="615903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5F26850-38FC-4889-A8C3-A9492DCB0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EEBB2FF-BABB-46B8-B693-E7EFF88D3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6C4EF5-D4DF-47E0-BA4B-177BB8027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85" name="Object 84">
                <a:extLst>
                  <a:ext uri="{FF2B5EF4-FFF2-40B4-BE49-F238E27FC236}">
                    <a16:creationId xmlns:a16="http://schemas.microsoft.com/office/drawing/2014/main" id="{37F245CC-B674-4337-A02E-BD188FA78B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0551268"/>
                  </p:ext>
                </p:extLst>
              </p:nvPr>
            </p:nvGraphicFramePr>
            <p:xfrm>
              <a:off x="5622925" y="288925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4" name="Equation" r:id="rId3" imgW="241200" imgH="228600" progId="Equation.DSMT4">
                      <p:embed/>
                    </p:oleObj>
                  </mc:Choice>
                  <mc:Fallback>
                    <p:oleObj name="Equation" r:id="rId3" imgW="241200" imgH="228600" progId="Equation.DSMT4">
                      <p:embed/>
                      <p:pic>
                        <p:nvPicPr>
                          <p:cNvPr id="2" name="Object 1">
                            <a:extLst>
                              <a:ext uri="{FF2B5EF4-FFF2-40B4-BE49-F238E27FC236}">
                                <a16:creationId xmlns:a16="http://schemas.microsoft.com/office/drawing/2014/main" id="{3A295A4E-6EFA-41D0-9B72-2E763E3DBD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622925" y="288925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CC173FCC-7EF6-45AC-9439-240311631627}"/>
                  </a:ext>
                </a:extLst>
              </p:cNvPr>
              <p:cNvSpPr/>
              <p:nvPr/>
            </p:nvSpPr>
            <p:spPr>
              <a:xfrm>
                <a:off x="5123781" y="892000"/>
                <a:ext cx="1238550" cy="5180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07D67B56-AC95-484E-B571-75E1D82C029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5663" y="1177736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B1036777-E628-4341-97D5-24858C406E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71062" y="1177736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8ECAEE6D-B5BE-4951-9349-C55755D7A86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6450" y="1177736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6A8326E-B5E5-4C97-AA3B-DA54E0FE238B}"/>
                  </a:ext>
                </a:extLst>
              </p:cNvPr>
              <p:cNvGrpSpPr/>
              <p:nvPr/>
            </p:nvGrpSpPr>
            <p:grpSpPr>
              <a:xfrm>
                <a:off x="5740317" y="1231736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48CD469-1511-4C98-91B2-053A7D011F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2A076CB7-DCAF-42EA-85B3-3EBF6C4443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6C670210-EFFF-4C3A-B3D0-DE216526B3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3C76199-2CAD-4D31-BA02-B735CAAD4C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8053717"/>
                  </p:ext>
                </p:extLst>
              </p:nvPr>
            </p:nvGraphicFramePr>
            <p:xfrm>
              <a:off x="5622925" y="904875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5" name="Equation" r:id="rId5" imgW="241200" imgH="228600" progId="Equation.DSMT4">
                      <p:embed/>
                    </p:oleObj>
                  </mc:Choice>
                  <mc:Fallback>
                    <p:oleObj name="Equation" r:id="rId5" imgW="24120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622925" y="904875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14DB594-BDCD-4EB1-83E4-44BF36D9F603}"/>
                  </a:ext>
                </a:extLst>
              </p:cNvPr>
              <p:cNvGrpSpPr/>
              <p:nvPr/>
            </p:nvGrpSpPr>
            <p:grpSpPr>
              <a:xfrm>
                <a:off x="3441261" y="394280"/>
                <a:ext cx="1238550" cy="897641"/>
                <a:chOff x="3007106" y="3463960"/>
                <a:chExt cx="1238550" cy="897641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EBBBBB3-4265-407F-BD68-9CDE7CDB9ED7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902042D-2ADC-47BA-B45A-3078CF343F07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970137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1</a:t>
                  </a:r>
                  <a:endParaRPr lang="en-PH" sz="1000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558B2DE-A646-4B90-AA45-C16AAC190BD7}"/>
                    </a:ext>
                  </a:extLst>
                </p:cNvPr>
                <p:cNvGrpSpPr/>
                <p:nvPr/>
              </p:nvGrpSpPr>
              <p:grpSpPr>
                <a:xfrm>
                  <a:off x="3024719" y="3463961"/>
                  <a:ext cx="1203325" cy="681965"/>
                  <a:chOff x="3024719" y="3463961"/>
                  <a:chExt cx="1203325" cy="681965"/>
                </a:xfrm>
              </p:grpSpPr>
              <p:sp>
                <p:nvSpPr>
                  <p:cNvPr id="161" name="Isosceles Triangle 160">
                    <a:extLst>
                      <a:ext uri="{FF2B5EF4-FFF2-40B4-BE49-F238E27FC236}">
                        <a16:creationId xmlns:a16="http://schemas.microsoft.com/office/drawing/2014/main" id="{7E46797A-075A-4D29-B19E-722256D2EA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63" name="Isosceles Triangle 162">
                    <a:extLst>
                      <a:ext uri="{FF2B5EF4-FFF2-40B4-BE49-F238E27FC236}">
                        <a16:creationId xmlns:a16="http://schemas.microsoft.com/office/drawing/2014/main" id="{1D894C03-3489-4310-B691-B7D79BF78D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65" name="Isosceles Triangle 164">
                    <a:extLst>
                      <a:ext uri="{FF2B5EF4-FFF2-40B4-BE49-F238E27FC236}">
                        <a16:creationId xmlns:a16="http://schemas.microsoft.com/office/drawing/2014/main" id="{65DA860C-A5E0-4234-AF17-497D73479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31CED2FA-3CDA-495D-A977-0993FA690766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CAEB2DF8-6D96-4C89-BE85-6E6EDD505F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417101F-81C7-42FA-9BFD-78EC15F31E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24EF56D6-3F68-492B-92FF-EA04D30946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3A295A4E-6EFA-41D0-9B72-2E763E3DBDB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69492768"/>
                      </p:ext>
                    </p:extLst>
                  </p:nvPr>
                </p:nvGraphicFramePr>
                <p:xfrm>
                  <a:off x="302471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66" name="Equation" r:id="rId7" imgW="228600" imgH="253800" progId="Equation.DSMT4">
                          <p:embed/>
                        </p:oleObj>
                      </mc:Choice>
                      <mc:Fallback>
                        <p:oleObj name="Equation" r:id="rId7" imgW="2286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2471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" name="Object 3">
                    <a:extLst>
                      <a:ext uri="{FF2B5EF4-FFF2-40B4-BE49-F238E27FC236}">
                        <a16:creationId xmlns:a16="http://schemas.microsoft.com/office/drawing/2014/main" id="{BC35AD95-A9AA-4233-8773-3AC9C357B58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02753826"/>
                      </p:ext>
                    </p:extLst>
                  </p:nvPr>
                </p:nvGraphicFramePr>
                <p:xfrm>
                  <a:off x="329776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67" name="Equation" r:id="rId9" imgW="228600" imgH="253800" progId="Equation.DSMT4">
                          <p:embed/>
                        </p:oleObj>
                      </mc:Choice>
                      <mc:Fallback>
                        <p:oleObj name="Equation" r:id="rId9" imgW="2286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776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" name="Object 4">
                    <a:extLst>
                      <a:ext uri="{FF2B5EF4-FFF2-40B4-BE49-F238E27FC236}">
                        <a16:creationId xmlns:a16="http://schemas.microsoft.com/office/drawing/2014/main" id="{6D14AD02-B808-42A4-8FF8-AC9BDB77E5D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44144702"/>
                      </p:ext>
                    </p:extLst>
                  </p:nvPr>
                </p:nvGraphicFramePr>
                <p:xfrm>
                  <a:off x="3948644" y="3891926"/>
                  <a:ext cx="2794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68" name="Equation" r:id="rId11" imgW="279360" imgH="253800" progId="Equation.DSMT4">
                          <p:embed/>
                        </p:oleObj>
                      </mc:Choice>
                      <mc:Fallback>
                        <p:oleObj name="Equation" r:id="rId11" imgW="279360" imgH="2538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48644" y="3891926"/>
                                <a:ext cx="2794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" name="Object 8">
                    <a:extLst>
                      <a:ext uri="{FF2B5EF4-FFF2-40B4-BE49-F238E27FC236}">
                        <a16:creationId xmlns:a16="http://schemas.microsoft.com/office/drawing/2014/main" id="{352F489A-ADDD-43C2-B74B-DD0E5377546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38213219"/>
                      </p:ext>
                    </p:extLst>
                  </p:nvPr>
                </p:nvGraphicFramePr>
                <p:xfrm>
                  <a:off x="3505731" y="3463961"/>
                  <a:ext cx="2413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69" name="Equation" r:id="rId13" imgW="241200" imgH="228600" progId="Equation.DSMT4">
                          <p:embed/>
                        </p:oleObj>
                      </mc:Choice>
                      <mc:Fallback>
                        <p:oleObj name="Equation" r:id="rId13" imgW="24120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05731" y="3463961"/>
                                <a:ext cx="2413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14" name="Connector: Curved 13">
                <a:extLst>
                  <a:ext uri="{FF2B5EF4-FFF2-40B4-BE49-F238E27FC236}">
                    <a16:creationId xmlns:a16="http://schemas.microsoft.com/office/drawing/2014/main" id="{0C02B4C0-72D5-4EBD-B163-A56DF8715BC2}"/>
                  </a:ext>
                </a:extLst>
              </p:cNvPr>
              <p:cNvCxnSpPr>
                <a:stCxn id="60" idx="3"/>
                <a:endCxn id="78" idx="1"/>
              </p:cNvCxnSpPr>
              <p:nvPr/>
            </p:nvCxnSpPr>
            <p:spPr>
              <a:xfrm flipV="1">
                <a:off x="4679811" y="535184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or: Curved 107">
                <a:extLst>
                  <a:ext uri="{FF2B5EF4-FFF2-40B4-BE49-F238E27FC236}">
                    <a16:creationId xmlns:a16="http://schemas.microsoft.com/office/drawing/2014/main" id="{584BD383-04E0-4EF9-9A3B-4B9094CA7EC3}"/>
                  </a:ext>
                </a:extLst>
              </p:cNvPr>
              <p:cNvCxnSpPr>
                <a:cxnSpLocks/>
                <a:stCxn id="60" idx="3"/>
                <a:endCxn id="94" idx="1"/>
              </p:cNvCxnSpPr>
              <p:nvPr/>
            </p:nvCxnSpPr>
            <p:spPr>
              <a:xfrm>
                <a:off x="4679811" y="839844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DCB6B094-B3EE-4355-BB38-CE728792D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296517"/>
                </p:ext>
              </p:extLst>
            </p:nvPr>
          </p:nvGraphicFramePr>
          <p:xfrm>
            <a:off x="2299899" y="725488"/>
            <a:ext cx="546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0" name="Equation" r:id="rId15" imgW="545760" imgH="228600" progId="Equation.DSMT4">
                    <p:embed/>
                  </p:oleObj>
                </mc:Choice>
                <mc:Fallback>
                  <p:oleObj name="Equation" r:id="rId15" imgW="545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99899" y="725488"/>
                          <a:ext cx="546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D4F53B9F-BC67-4DE9-A048-6AAFEACB96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1606819"/>
                </p:ext>
              </p:extLst>
            </p:nvPr>
          </p:nvGraphicFramePr>
          <p:xfrm>
            <a:off x="2261799" y="5632450"/>
            <a:ext cx="584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1" name="Equation" r:id="rId17" imgW="583920" imgH="228600" progId="Equation.DSMT4">
                    <p:embed/>
                  </p:oleObj>
                </mc:Choice>
                <mc:Fallback>
                  <p:oleObj name="Equation" r:id="rId17" imgW="5839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61799" y="5632450"/>
                          <a:ext cx="584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3760112-80A6-4095-9239-3BC5C3C85C4E}"/>
                </a:ext>
              </a:extLst>
            </p:cNvPr>
            <p:cNvSpPr/>
            <p:nvPr/>
          </p:nvSpPr>
          <p:spPr>
            <a:xfrm>
              <a:off x="5121042" y="2527501"/>
              <a:ext cx="1238550" cy="51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FBB947A-480C-4BD1-A8A5-E12CC011DD78}"/>
                </a:ext>
              </a:extLst>
            </p:cNvPr>
            <p:cNvGrpSpPr/>
            <p:nvPr/>
          </p:nvGrpSpPr>
          <p:grpSpPr>
            <a:xfrm>
              <a:off x="3438522" y="1911668"/>
              <a:ext cx="2921070" cy="1045569"/>
              <a:chOff x="3438522" y="1911668"/>
              <a:chExt cx="2921070" cy="104556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B457BA06-1E6D-4F26-A917-2C00355A3D55}"/>
                  </a:ext>
                </a:extLst>
              </p:cNvPr>
              <p:cNvSpPr/>
              <p:nvPr/>
            </p:nvSpPr>
            <p:spPr>
              <a:xfrm>
                <a:off x="5121042" y="1911668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25" name="Isosceles Triangle 124">
                <a:extLst>
                  <a:ext uri="{FF2B5EF4-FFF2-40B4-BE49-F238E27FC236}">
                    <a16:creationId xmlns:a16="http://schemas.microsoft.com/office/drawing/2014/main" id="{1EBC1FDF-1077-452D-A324-0DA5F67A2D5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2197404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7" name="Isosceles Triangle 126">
                <a:extLst>
                  <a:ext uri="{FF2B5EF4-FFF2-40B4-BE49-F238E27FC236}">
                    <a16:creationId xmlns:a16="http://schemas.microsoft.com/office/drawing/2014/main" id="{CEA19ACF-14AC-4C92-A178-17CE0759F6E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2197404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4D411A9B-C155-45FC-B3B1-2308FAE2776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2197404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41E3AF0-DF91-479E-BBB0-18A3B1312DE4}"/>
                  </a:ext>
                </a:extLst>
              </p:cNvPr>
              <p:cNvGrpSpPr/>
              <p:nvPr/>
            </p:nvGrpSpPr>
            <p:grpSpPr>
              <a:xfrm>
                <a:off x="5737578" y="2251404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4AFEB10-21E1-49F8-9CB9-FDB6545F9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D17A7BC3-B3BE-443A-8018-57D071C0D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486E7D8-6CE8-4429-A999-975CE1C71F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38" name="Object 137">
                <a:extLst>
                  <a:ext uri="{FF2B5EF4-FFF2-40B4-BE49-F238E27FC236}">
                    <a16:creationId xmlns:a16="http://schemas.microsoft.com/office/drawing/2014/main" id="{2B317058-FB91-44B7-86A6-83CAAA7569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428584"/>
                  </p:ext>
                </p:extLst>
              </p:nvPr>
            </p:nvGraphicFramePr>
            <p:xfrm>
              <a:off x="5619750" y="1924050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2" name="Equation" r:id="rId19" imgW="241200" imgH="228600" progId="Equation.DSMT4">
                      <p:embed/>
                    </p:oleObj>
                  </mc:Choice>
                  <mc:Fallback>
                    <p:oleObj name="Equation" r:id="rId19" imgW="24120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619750" y="1924050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" name="Isosceles Triangle 143">
                <a:extLst>
                  <a:ext uri="{FF2B5EF4-FFF2-40B4-BE49-F238E27FC236}">
                    <a16:creationId xmlns:a16="http://schemas.microsoft.com/office/drawing/2014/main" id="{11D94B44-4657-4C39-9E07-050549C09D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2813237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8" name="Isosceles Triangle 147">
                <a:extLst>
                  <a:ext uri="{FF2B5EF4-FFF2-40B4-BE49-F238E27FC236}">
                    <a16:creationId xmlns:a16="http://schemas.microsoft.com/office/drawing/2014/main" id="{9E980CE5-5F44-45B5-9ED0-1C2E1B6D70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2813237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EBB7EA94-E66B-46C5-84ED-5F09903067D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2813237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217088A-45F2-47E9-A93B-A2B30C58A488}"/>
                  </a:ext>
                </a:extLst>
              </p:cNvPr>
              <p:cNvGrpSpPr/>
              <p:nvPr/>
            </p:nvGrpSpPr>
            <p:grpSpPr>
              <a:xfrm>
                <a:off x="5737578" y="2867237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582150BD-25B6-4740-BA28-6B351AEFA4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89E68EA7-C2E6-40C4-9D29-3B961E731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F25D1FE7-2BEE-4B34-BE7A-574376C94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77" name="Object 176">
                <a:extLst>
                  <a:ext uri="{FF2B5EF4-FFF2-40B4-BE49-F238E27FC236}">
                    <a16:creationId xmlns:a16="http://schemas.microsoft.com/office/drawing/2014/main" id="{7098547E-2682-4B6C-92A5-8C04B14F3F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319965"/>
                  </p:ext>
                </p:extLst>
              </p:nvPr>
            </p:nvGraphicFramePr>
            <p:xfrm>
              <a:off x="5619750" y="2540000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3" name="Equation" r:id="rId21" imgW="241200" imgH="228600" progId="Equation.DSMT4">
                      <p:embed/>
                    </p:oleObj>
                  </mc:Choice>
                  <mc:Fallback>
                    <p:oleObj name="Equation" r:id="rId21" imgW="241200" imgH="2286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3C76199-2CAD-4D31-BA02-B735CAAD4C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619750" y="2540000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4DD69860-2C4E-4361-A688-8F5C8B75A522}"/>
                  </a:ext>
                </a:extLst>
              </p:cNvPr>
              <p:cNvGrpSpPr/>
              <p:nvPr/>
            </p:nvGrpSpPr>
            <p:grpSpPr>
              <a:xfrm>
                <a:off x="3438522" y="2029781"/>
                <a:ext cx="1238550" cy="897641"/>
                <a:chOff x="3007106" y="3463960"/>
                <a:chExt cx="1238550" cy="897641"/>
              </a:xfrm>
            </p:grpSpPr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BE63C50A-FFF6-4BA4-BF54-1F00CBE71129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41A94DB-227F-4DF6-9AA8-6DE65871FEA0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970137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2</a:t>
                  </a:r>
                  <a:endParaRPr lang="en-PH" sz="1000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9FBDDDCD-17C7-4007-9B55-24DC02F40A85}"/>
                    </a:ext>
                  </a:extLst>
                </p:cNvPr>
                <p:cNvGrpSpPr/>
                <p:nvPr/>
              </p:nvGrpSpPr>
              <p:grpSpPr>
                <a:xfrm>
                  <a:off x="3024719" y="3463961"/>
                  <a:ext cx="1203325" cy="681965"/>
                  <a:chOff x="3024719" y="3463961"/>
                  <a:chExt cx="1203325" cy="681965"/>
                </a:xfrm>
              </p:grpSpPr>
              <p:sp>
                <p:nvSpPr>
                  <p:cNvPr id="182" name="Isosceles Triangle 181">
                    <a:extLst>
                      <a:ext uri="{FF2B5EF4-FFF2-40B4-BE49-F238E27FC236}">
                        <a16:creationId xmlns:a16="http://schemas.microsoft.com/office/drawing/2014/main" id="{7023938C-CFC9-4E02-A9E1-D2E8558004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83" name="Isosceles Triangle 182">
                    <a:extLst>
                      <a:ext uri="{FF2B5EF4-FFF2-40B4-BE49-F238E27FC236}">
                        <a16:creationId xmlns:a16="http://schemas.microsoft.com/office/drawing/2014/main" id="{10FB3E86-6A27-4E93-9930-CC2B293AD4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84" name="Isosceles Triangle 183">
                    <a:extLst>
                      <a:ext uri="{FF2B5EF4-FFF2-40B4-BE49-F238E27FC236}">
                        <a16:creationId xmlns:a16="http://schemas.microsoft.com/office/drawing/2014/main" id="{52498EB9-78FB-4C33-A987-E61FD3F0A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1CE66371-9AF5-4230-A03A-2CF8EC897E6A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77602030-53C1-4E99-A07E-CFF09338C7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A3A5B8EC-6D43-4A46-BF44-2E3C2A6FA70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96" name="Oval 195">
                      <a:extLst>
                        <a:ext uri="{FF2B5EF4-FFF2-40B4-BE49-F238E27FC236}">
                          <a16:creationId xmlns:a16="http://schemas.microsoft.com/office/drawing/2014/main" id="{B2BA99BC-A657-46B5-8FD1-3D81197F559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186" name="Object 185">
                    <a:extLst>
                      <a:ext uri="{FF2B5EF4-FFF2-40B4-BE49-F238E27FC236}">
                        <a16:creationId xmlns:a16="http://schemas.microsoft.com/office/drawing/2014/main" id="{612D3763-2A64-4D18-B69F-078784DB9B8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5465443"/>
                      </p:ext>
                    </p:extLst>
                  </p:nvPr>
                </p:nvGraphicFramePr>
                <p:xfrm>
                  <a:off x="302471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74" name="Equation" r:id="rId23" imgW="228600" imgH="253800" progId="Equation.DSMT4">
                          <p:embed/>
                        </p:oleObj>
                      </mc:Choice>
                      <mc:Fallback>
                        <p:oleObj name="Equation" r:id="rId23" imgW="2286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2471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7" name="Object 186">
                    <a:extLst>
                      <a:ext uri="{FF2B5EF4-FFF2-40B4-BE49-F238E27FC236}">
                        <a16:creationId xmlns:a16="http://schemas.microsoft.com/office/drawing/2014/main" id="{BF0302BF-8A77-49A4-9A8E-DB1CC9A78E8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23286742"/>
                      </p:ext>
                    </p:extLst>
                  </p:nvPr>
                </p:nvGraphicFramePr>
                <p:xfrm>
                  <a:off x="329776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75" name="Equation" r:id="rId25" imgW="228600" imgH="253800" progId="Equation.DSMT4">
                          <p:embed/>
                        </p:oleObj>
                      </mc:Choice>
                      <mc:Fallback>
                        <p:oleObj name="Equation" r:id="rId25" imgW="2286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776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8" name="Object 187">
                    <a:extLst>
                      <a:ext uri="{FF2B5EF4-FFF2-40B4-BE49-F238E27FC236}">
                        <a16:creationId xmlns:a16="http://schemas.microsoft.com/office/drawing/2014/main" id="{CBE4B4EF-1AA0-4830-BA15-A732EB624F4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30584786"/>
                      </p:ext>
                    </p:extLst>
                  </p:nvPr>
                </p:nvGraphicFramePr>
                <p:xfrm>
                  <a:off x="3948644" y="3891926"/>
                  <a:ext cx="2794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76" name="Equation" r:id="rId27" imgW="279360" imgH="253800" progId="Equation.DSMT4">
                          <p:embed/>
                        </p:oleObj>
                      </mc:Choice>
                      <mc:Fallback>
                        <p:oleObj name="Equation" r:id="rId27" imgW="279360" imgH="2538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48644" y="3891926"/>
                                <a:ext cx="2794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9" name="Object 188">
                    <a:extLst>
                      <a:ext uri="{FF2B5EF4-FFF2-40B4-BE49-F238E27FC236}">
                        <a16:creationId xmlns:a16="http://schemas.microsoft.com/office/drawing/2014/main" id="{B608B4BE-90B4-4597-B710-7D26A74C8E9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34249305"/>
                      </p:ext>
                    </p:extLst>
                  </p:nvPr>
                </p:nvGraphicFramePr>
                <p:xfrm>
                  <a:off x="3505731" y="3463961"/>
                  <a:ext cx="2413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77" name="Equation" r:id="rId29" imgW="241200" imgH="228600" progId="Equation.DSMT4">
                          <p:embed/>
                        </p:oleObj>
                      </mc:Choice>
                      <mc:Fallback>
                        <p:oleObj name="Equation" r:id="rId29" imgW="241200" imgH="228600" progId="Equation.DSMT4">
                          <p:embed/>
                          <p:pic>
                            <p:nvPicPr>
                              <p:cNvPr id="9" name="Object 8">
                                <a:extLst>
                                  <a:ext uri="{FF2B5EF4-FFF2-40B4-BE49-F238E27FC236}">
                                    <a16:creationId xmlns:a16="http://schemas.microsoft.com/office/drawing/2014/main" id="{352F489A-ADDD-43C2-B74B-DD0E5377546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05731" y="3463961"/>
                                <a:ext cx="2413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197" name="Connector: Curved 196">
                <a:extLst>
                  <a:ext uri="{FF2B5EF4-FFF2-40B4-BE49-F238E27FC236}">
                    <a16:creationId xmlns:a16="http://schemas.microsoft.com/office/drawing/2014/main" id="{93874380-4B51-4BAA-8F23-52D3B7AD19EE}"/>
                  </a:ext>
                </a:extLst>
              </p:cNvPr>
              <p:cNvCxnSpPr>
                <a:stCxn id="179" idx="3"/>
                <a:endCxn id="123" idx="1"/>
              </p:cNvCxnSpPr>
              <p:nvPr/>
            </p:nvCxnSpPr>
            <p:spPr>
              <a:xfrm flipV="1">
                <a:off x="4677072" y="2170685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or: Curved 197">
                <a:extLst>
                  <a:ext uri="{FF2B5EF4-FFF2-40B4-BE49-F238E27FC236}">
                    <a16:creationId xmlns:a16="http://schemas.microsoft.com/office/drawing/2014/main" id="{CD6848BD-D081-44AB-B3BC-0656325D4A87}"/>
                  </a:ext>
                </a:extLst>
              </p:cNvPr>
              <p:cNvCxnSpPr>
                <a:cxnSpLocks/>
                <a:stCxn id="179" idx="3"/>
                <a:endCxn id="141" idx="1"/>
              </p:cNvCxnSpPr>
              <p:nvPr/>
            </p:nvCxnSpPr>
            <p:spPr>
              <a:xfrm>
                <a:off x="4677072" y="2475345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EF7CE95-1D42-4A53-9703-D452F75CA0E1}"/>
                </a:ext>
              </a:extLst>
            </p:cNvPr>
            <p:cNvGrpSpPr/>
            <p:nvPr/>
          </p:nvGrpSpPr>
          <p:grpSpPr>
            <a:xfrm>
              <a:off x="3438522" y="3547169"/>
              <a:ext cx="2921070" cy="1133867"/>
              <a:chOff x="3438522" y="3547169"/>
              <a:chExt cx="2921070" cy="1133867"/>
            </a:xfrm>
          </p:grpSpPr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0D09C026-6F96-41B2-9301-0578F9A78A44}"/>
                  </a:ext>
                </a:extLst>
              </p:cNvPr>
              <p:cNvSpPr/>
              <p:nvPr/>
            </p:nvSpPr>
            <p:spPr>
              <a:xfrm>
                <a:off x="5121042" y="3547169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67" name="Isosceles Triangle 266">
                <a:extLst>
                  <a:ext uri="{FF2B5EF4-FFF2-40B4-BE49-F238E27FC236}">
                    <a16:creationId xmlns:a16="http://schemas.microsoft.com/office/drawing/2014/main" id="{912B04CB-1FA2-49FD-A19F-88E050FE39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3832905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8" name="Isosceles Triangle 267">
                <a:extLst>
                  <a:ext uri="{FF2B5EF4-FFF2-40B4-BE49-F238E27FC236}">
                    <a16:creationId xmlns:a16="http://schemas.microsoft.com/office/drawing/2014/main" id="{D005320D-10B9-45FE-AA20-4F8E95C672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3832905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9" name="Isosceles Triangle 268">
                <a:extLst>
                  <a:ext uri="{FF2B5EF4-FFF2-40B4-BE49-F238E27FC236}">
                    <a16:creationId xmlns:a16="http://schemas.microsoft.com/office/drawing/2014/main" id="{88C3F69E-99E9-439A-A345-C548F036547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3832905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D20A6016-3476-406A-A6FE-C81AB56E14A1}"/>
                  </a:ext>
                </a:extLst>
              </p:cNvPr>
              <p:cNvGrpSpPr/>
              <p:nvPr/>
            </p:nvGrpSpPr>
            <p:grpSpPr>
              <a:xfrm>
                <a:off x="5737578" y="3886905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9546D292-517D-4817-A91E-FEAB7B7D94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4320C93C-1EAD-4F0E-BCED-856E112612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AD4512E5-22AD-4D4E-BC35-A04C224D0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271" name="Object 270">
                <a:extLst>
                  <a:ext uri="{FF2B5EF4-FFF2-40B4-BE49-F238E27FC236}">
                    <a16:creationId xmlns:a16="http://schemas.microsoft.com/office/drawing/2014/main" id="{AF783694-9499-4E00-932F-8977DCA4BE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6774551"/>
                  </p:ext>
                </p:extLst>
              </p:nvPr>
            </p:nvGraphicFramePr>
            <p:xfrm>
              <a:off x="5613400" y="3560763"/>
              <a:ext cx="2540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8" name="Equation" r:id="rId31" imgW="253800" imgH="228600" progId="Equation.DSMT4">
                      <p:embed/>
                    </p:oleObj>
                  </mc:Choice>
                  <mc:Fallback>
                    <p:oleObj name="Equation" r:id="rId31" imgW="25380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5613400" y="3560763"/>
                            <a:ext cx="2540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910740F0-6971-42AE-8C52-7F35806B9D02}"/>
                  </a:ext>
                </a:extLst>
              </p:cNvPr>
              <p:cNvSpPr/>
              <p:nvPr/>
            </p:nvSpPr>
            <p:spPr>
              <a:xfrm>
                <a:off x="5121042" y="4163002"/>
                <a:ext cx="1238550" cy="5180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73" name="Isosceles Triangle 272">
                <a:extLst>
                  <a:ext uri="{FF2B5EF4-FFF2-40B4-BE49-F238E27FC236}">
                    <a16:creationId xmlns:a16="http://schemas.microsoft.com/office/drawing/2014/main" id="{109A6E6C-D899-4348-B729-182BD2F7437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4448738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4" name="Isosceles Triangle 273">
                <a:extLst>
                  <a:ext uri="{FF2B5EF4-FFF2-40B4-BE49-F238E27FC236}">
                    <a16:creationId xmlns:a16="http://schemas.microsoft.com/office/drawing/2014/main" id="{CD4A8323-9195-459E-936C-1833F527684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4448738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5" name="Isosceles Triangle 274">
                <a:extLst>
                  <a:ext uri="{FF2B5EF4-FFF2-40B4-BE49-F238E27FC236}">
                    <a16:creationId xmlns:a16="http://schemas.microsoft.com/office/drawing/2014/main" id="{433E4F66-81AF-49AF-B729-BF83FC6E991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4448738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0B32D8D2-9AF0-4B66-BE41-3442DEE37196}"/>
                  </a:ext>
                </a:extLst>
              </p:cNvPr>
              <p:cNvGrpSpPr/>
              <p:nvPr/>
            </p:nvGrpSpPr>
            <p:grpSpPr>
              <a:xfrm>
                <a:off x="5737578" y="4502738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1D9011A2-9C75-4BB9-9694-BC5BD89404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BF8796A3-19CD-4BBE-99AF-53584A177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49BA510A-29F5-4B42-9EB7-D172CB173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277" name="Object 276">
                <a:extLst>
                  <a:ext uri="{FF2B5EF4-FFF2-40B4-BE49-F238E27FC236}">
                    <a16:creationId xmlns:a16="http://schemas.microsoft.com/office/drawing/2014/main" id="{284F6A53-C07D-45C9-93FD-103EDF5209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2227967"/>
                  </p:ext>
                </p:extLst>
              </p:nvPr>
            </p:nvGraphicFramePr>
            <p:xfrm>
              <a:off x="5613400" y="4176713"/>
              <a:ext cx="2540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9" name="Equation" r:id="rId33" imgW="253800" imgH="228600" progId="Equation.DSMT4">
                      <p:embed/>
                    </p:oleObj>
                  </mc:Choice>
                  <mc:Fallback>
                    <p:oleObj name="Equation" r:id="rId33" imgW="253800" imgH="2286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3C76199-2CAD-4D31-BA02-B735CAAD4C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5613400" y="4176713"/>
                            <a:ext cx="2540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28FDB57D-6896-4E5B-86F7-B0AE370E3DC3}"/>
                  </a:ext>
                </a:extLst>
              </p:cNvPr>
              <p:cNvGrpSpPr/>
              <p:nvPr/>
            </p:nvGrpSpPr>
            <p:grpSpPr>
              <a:xfrm>
                <a:off x="3438522" y="3665200"/>
                <a:ext cx="1238550" cy="897723"/>
                <a:chOff x="3007106" y="3463878"/>
                <a:chExt cx="1238550" cy="897723"/>
              </a:xfrm>
            </p:grpSpPr>
            <p:sp>
              <p:nvSpPr>
                <p:cNvPr id="281" name="Rectangle: Rounded Corners 280">
                  <a:extLst>
                    <a:ext uri="{FF2B5EF4-FFF2-40B4-BE49-F238E27FC236}">
                      <a16:creationId xmlns:a16="http://schemas.microsoft.com/office/drawing/2014/main" id="{B77D640F-1702-409D-BD07-DAFBB68B3573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D38A007-2B73-47A3-A478-0FD63D970576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970137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</a:t>
                  </a:r>
                  <a:r>
                    <a:rPr lang="en-PH" sz="1000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Classical Serif" panose="02000603000000000000" pitchFamily="2" charset="0"/>
                      <a:ea typeface="CMU Classical Serif" panose="02000603000000000000" pitchFamily="2" charset="0"/>
                      <a:cs typeface="CMU Classical Serif" panose="02000603000000000000" pitchFamily="2" charset="0"/>
                    </a:rPr>
                    <a:t>p</a:t>
                  </a:r>
                  <a:endParaRPr lang="en-PH" sz="1000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U Classical Serif" panose="02000603000000000000" pitchFamily="2" charset="0"/>
                    <a:ea typeface="CMU Classical Serif" panose="02000603000000000000" pitchFamily="2" charset="0"/>
                    <a:cs typeface="CMU Classical Serif" panose="02000603000000000000" pitchFamily="2" charset="0"/>
                  </a:endParaRPr>
                </a:p>
              </p:txBody>
            </p: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6ACB8B2A-D121-4DA2-91EA-FC4BA89FA95F}"/>
                    </a:ext>
                  </a:extLst>
                </p:cNvPr>
                <p:cNvGrpSpPr/>
                <p:nvPr/>
              </p:nvGrpSpPr>
              <p:grpSpPr>
                <a:xfrm>
                  <a:off x="3018222" y="3463878"/>
                  <a:ext cx="1216025" cy="688975"/>
                  <a:chOff x="3018222" y="3463878"/>
                  <a:chExt cx="1216025" cy="688975"/>
                </a:xfrm>
              </p:grpSpPr>
              <p:sp>
                <p:nvSpPr>
                  <p:cNvPr id="284" name="Isosceles Triangle 283">
                    <a:extLst>
                      <a:ext uri="{FF2B5EF4-FFF2-40B4-BE49-F238E27FC236}">
                        <a16:creationId xmlns:a16="http://schemas.microsoft.com/office/drawing/2014/main" id="{D3BDA06F-3814-49E3-8E17-054AB09894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85" name="Isosceles Triangle 284">
                    <a:extLst>
                      <a:ext uri="{FF2B5EF4-FFF2-40B4-BE49-F238E27FC236}">
                        <a16:creationId xmlns:a16="http://schemas.microsoft.com/office/drawing/2014/main" id="{45AC6D8E-1304-446C-8E97-2C947BB025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86" name="Isosceles Triangle 285">
                    <a:extLst>
                      <a:ext uri="{FF2B5EF4-FFF2-40B4-BE49-F238E27FC236}">
                        <a16:creationId xmlns:a16="http://schemas.microsoft.com/office/drawing/2014/main" id="{EFDE20D7-9983-4D71-9A7A-9FA2E1EA54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4F2FC99A-6896-49F4-8E80-6A395CBA39D1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65C286D1-0EB0-4847-8A30-812A7EFF5E8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4BAF2396-C4A5-4FC8-B427-6F56D4B13DB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76D17B77-3B4C-457C-A651-2C51AAFD48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288" name="Object 287">
                    <a:extLst>
                      <a:ext uri="{FF2B5EF4-FFF2-40B4-BE49-F238E27FC236}">
                        <a16:creationId xmlns:a16="http://schemas.microsoft.com/office/drawing/2014/main" id="{6A0889A7-F9AC-4B8F-82F0-39BFCCDADB0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8197108"/>
                      </p:ext>
                    </p:extLst>
                  </p:nvPr>
                </p:nvGraphicFramePr>
                <p:xfrm>
                  <a:off x="3018222" y="3890916"/>
                  <a:ext cx="2413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80" name="Equation" r:id="rId35" imgW="241200" imgH="253800" progId="Equation.DSMT4">
                          <p:embed/>
                        </p:oleObj>
                      </mc:Choice>
                      <mc:Fallback>
                        <p:oleObj name="Equation" r:id="rId35" imgW="2412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8222" y="3890916"/>
                                <a:ext cx="2413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9" name="Object 288">
                    <a:extLst>
                      <a:ext uri="{FF2B5EF4-FFF2-40B4-BE49-F238E27FC236}">
                        <a16:creationId xmlns:a16="http://schemas.microsoft.com/office/drawing/2014/main" id="{A0A3D109-0C3D-4D79-903C-A7326FB8DD7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46704439"/>
                      </p:ext>
                    </p:extLst>
                  </p:nvPr>
                </p:nvGraphicFramePr>
                <p:xfrm>
                  <a:off x="3291272" y="3890916"/>
                  <a:ext cx="2413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81" name="Equation" r:id="rId37" imgW="241200" imgH="253800" progId="Equation.DSMT4">
                          <p:embed/>
                        </p:oleObj>
                      </mc:Choice>
                      <mc:Fallback>
                        <p:oleObj name="Equation" r:id="rId37" imgW="2412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272" y="3890916"/>
                                <a:ext cx="2413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0" name="Object 289">
                    <a:extLst>
                      <a:ext uri="{FF2B5EF4-FFF2-40B4-BE49-F238E27FC236}">
                        <a16:creationId xmlns:a16="http://schemas.microsoft.com/office/drawing/2014/main" id="{5A3F83F2-FB91-4529-A9AE-1F8E4D3AF20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23767798"/>
                      </p:ext>
                    </p:extLst>
                  </p:nvPr>
                </p:nvGraphicFramePr>
                <p:xfrm>
                  <a:off x="3942147" y="3886153"/>
                  <a:ext cx="292100" cy="266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82" name="Equation" r:id="rId39" imgW="291960" imgH="266400" progId="Equation.DSMT4">
                          <p:embed/>
                        </p:oleObj>
                      </mc:Choice>
                      <mc:Fallback>
                        <p:oleObj name="Equation" r:id="rId39" imgW="291960" imgH="2664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42147" y="3886153"/>
                                <a:ext cx="292100" cy="26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1" name="Object 290">
                    <a:extLst>
                      <a:ext uri="{FF2B5EF4-FFF2-40B4-BE49-F238E27FC236}">
                        <a16:creationId xmlns:a16="http://schemas.microsoft.com/office/drawing/2014/main" id="{69AC3EFB-F644-42ED-BFDC-B4EF8A7415D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71108957"/>
                      </p:ext>
                    </p:extLst>
                  </p:nvPr>
                </p:nvGraphicFramePr>
                <p:xfrm>
                  <a:off x="3499234" y="3463878"/>
                  <a:ext cx="2540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83" name="Equation" r:id="rId41" imgW="253800" imgH="228600" progId="Equation.DSMT4">
                          <p:embed/>
                        </p:oleObj>
                      </mc:Choice>
                      <mc:Fallback>
                        <p:oleObj name="Equation" r:id="rId41" imgW="253800" imgH="228600" progId="Equation.DSMT4">
                          <p:embed/>
                          <p:pic>
                            <p:nvPicPr>
                              <p:cNvPr id="9" name="Object 8">
                                <a:extLst>
                                  <a:ext uri="{FF2B5EF4-FFF2-40B4-BE49-F238E27FC236}">
                                    <a16:creationId xmlns:a16="http://schemas.microsoft.com/office/drawing/2014/main" id="{352F489A-ADDD-43C2-B74B-DD0E5377546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99234" y="3463878"/>
                                <a:ext cx="2540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279" name="Connector: Curved 278">
                <a:extLst>
                  <a:ext uri="{FF2B5EF4-FFF2-40B4-BE49-F238E27FC236}">
                    <a16:creationId xmlns:a16="http://schemas.microsoft.com/office/drawing/2014/main" id="{6B710708-C614-40CE-9D6F-A1A4BCCA1698}"/>
                  </a:ext>
                </a:extLst>
              </p:cNvPr>
              <p:cNvCxnSpPr>
                <a:stCxn id="281" idx="3"/>
                <a:endCxn id="266" idx="1"/>
              </p:cNvCxnSpPr>
              <p:nvPr/>
            </p:nvCxnSpPr>
            <p:spPr>
              <a:xfrm flipV="1">
                <a:off x="4677072" y="3806186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or: Curved 279">
                <a:extLst>
                  <a:ext uri="{FF2B5EF4-FFF2-40B4-BE49-F238E27FC236}">
                    <a16:creationId xmlns:a16="http://schemas.microsoft.com/office/drawing/2014/main" id="{2A1F4281-DB81-45E7-8C20-D297478ED8D4}"/>
                  </a:ext>
                </a:extLst>
              </p:cNvPr>
              <p:cNvCxnSpPr>
                <a:cxnSpLocks/>
                <a:stCxn id="281" idx="3"/>
                <a:endCxn id="272" idx="1"/>
              </p:cNvCxnSpPr>
              <p:nvPr/>
            </p:nvCxnSpPr>
            <p:spPr>
              <a:xfrm>
                <a:off x="4677072" y="4110846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84AA3E9-B934-455E-8A38-4A299135B5E9}"/>
                </a:ext>
              </a:extLst>
            </p:cNvPr>
            <p:cNvGrpSpPr/>
            <p:nvPr/>
          </p:nvGrpSpPr>
          <p:grpSpPr>
            <a:xfrm>
              <a:off x="3436938" y="5182670"/>
              <a:ext cx="2922654" cy="1133867"/>
              <a:chOff x="3436938" y="5182670"/>
              <a:chExt cx="2922654" cy="1133867"/>
            </a:xfrm>
          </p:grpSpPr>
          <p:sp>
            <p:nvSpPr>
              <p:cNvPr id="302" name="Rectangle: Rounded Corners 301">
                <a:extLst>
                  <a:ext uri="{FF2B5EF4-FFF2-40B4-BE49-F238E27FC236}">
                    <a16:creationId xmlns:a16="http://schemas.microsoft.com/office/drawing/2014/main" id="{8A96FD79-92AE-43B8-A56D-0D99E3CE5254}"/>
                  </a:ext>
                </a:extLst>
              </p:cNvPr>
              <p:cNvSpPr/>
              <p:nvPr/>
            </p:nvSpPr>
            <p:spPr>
              <a:xfrm>
                <a:off x="5121042" y="5182670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03" name="Isosceles Triangle 302">
                <a:extLst>
                  <a:ext uri="{FF2B5EF4-FFF2-40B4-BE49-F238E27FC236}">
                    <a16:creationId xmlns:a16="http://schemas.microsoft.com/office/drawing/2014/main" id="{82388B58-ED8F-43FB-95F6-8B547D3B934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5468406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4" name="Isosceles Triangle 303">
                <a:extLst>
                  <a:ext uri="{FF2B5EF4-FFF2-40B4-BE49-F238E27FC236}">
                    <a16:creationId xmlns:a16="http://schemas.microsoft.com/office/drawing/2014/main" id="{05E48A6A-47AF-406E-9DAE-FBF7C7E85D5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5468406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5" name="Isosceles Triangle 304">
                <a:extLst>
                  <a:ext uri="{FF2B5EF4-FFF2-40B4-BE49-F238E27FC236}">
                    <a16:creationId xmlns:a16="http://schemas.microsoft.com/office/drawing/2014/main" id="{F676D9A0-ADD2-4A22-B67D-8FC9A43E70B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5468406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CA7E49C8-3B77-4711-95D9-48933C2103FF}"/>
                  </a:ext>
                </a:extLst>
              </p:cNvPr>
              <p:cNvGrpSpPr/>
              <p:nvPr/>
            </p:nvGrpSpPr>
            <p:grpSpPr>
              <a:xfrm>
                <a:off x="5737578" y="5522406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D9A5A0B7-81C8-42B7-BC31-C31E3DF596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3798CF68-A773-4DBD-A520-0F66531F72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A6761E60-5CC2-4469-9A93-8A8892885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307" name="Object 306">
                <a:extLst>
                  <a:ext uri="{FF2B5EF4-FFF2-40B4-BE49-F238E27FC236}">
                    <a16:creationId xmlns:a16="http://schemas.microsoft.com/office/drawing/2014/main" id="{9980A3BC-A96F-4E03-B6F6-F531950D48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5291020"/>
                  </p:ext>
                </p:extLst>
              </p:nvPr>
            </p:nvGraphicFramePr>
            <p:xfrm>
              <a:off x="5600700" y="5195888"/>
              <a:ext cx="2794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84" name="Equation" r:id="rId43" imgW="279360" imgH="228600" progId="Equation.DSMT4">
                      <p:embed/>
                    </p:oleObj>
                  </mc:Choice>
                  <mc:Fallback>
                    <p:oleObj name="Equation" r:id="rId43" imgW="27936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5600700" y="5195888"/>
                            <a:ext cx="2794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8" name="Rectangle: Rounded Corners 307">
                <a:extLst>
                  <a:ext uri="{FF2B5EF4-FFF2-40B4-BE49-F238E27FC236}">
                    <a16:creationId xmlns:a16="http://schemas.microsoft.com/office/drawing/2014/main" id="{767358F0-D320-4173-82BD-8A420B644693}"/>
                  </a:ext>
                </a:extLst>
              </p:cNvPr>
              <p:cNvSpPr/>
              <p:nvPr/>
            </p:nvSpPr>
            <p:spPr>
              <a:xfrm>
                <a:off x="5121042" y="5798503"/>
                <a:ext cx="1238550" cy="5180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09" name="Isosceles Triangle 308">
                <a:extLst>
                  <a:ext uri="{FF2B5EF4-FFF2-40B4-BE49-F238E27FC236}">
                    <a16:creationId xmlns:a16="http://schemas.microsoft.com/office/drawing/2014/main" id="{DFEB73E1-067C-41FA-8932-19BD9F13F9E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6084239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0" name="Isosceles Triangle 309">
                <a:extLst>
                  <a:ext uri="{FF2B5EF4-FFF2-40B4-BE49-F238E27FC236}">
                    <a16:creationId xmlns:a16="http://schemas.microsoft.com/office/drawing/2014/main" id="{A48D3BDE-0F57-40D0-9F70-F9A16B41D1D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6084239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1" name="Isosceles Triangle 310">
                <a:extLst>
                  <a:ext uri="{FF2B5EF4-FFF2-40B4-BE49-F238E27FC236}">
                    <a16:creationId xmlns:a16="http://schemas.microsoft.com/office/drawing/2014/main" id="{EDFE0A34-6E83-4C69-A194-7CD481ACEE5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6084239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A15D3523-D15D-4CAE-907C-F821E082286F}"/>
                  </a:ext>
                </a:extLst>
              </p:cNvPr>
              <p:cNvGrpSpPr/>
              <p:nvPr/>
            </p:nvGrpSpPr>
            <p:grpSpPr>
              <a:xfrm>
                <a:off x="5737578" y="6138239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4B60B83B-910C-490F-A7F5-B53EDC7C0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B08F300A-8D2C-4025-B55E-3C73D0E55E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8852346D-3DB9-4525-8AAA-51F7CA7A4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313" name="Object 312">
                <a:extLst>
                  <a:ext uri="{FF2B5EF4-FFF2-40B4-BE49-F238E27FC236}">
                    <a16:creationId xmlns:a16="http://schemas.microsoft.com/office/drawing/2014/main" id="{5933A818-E008-4ECF-BA72-F578B22DE8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6506786"/>
                  </p:ext>
                </p:extLst>
              </p:nvPr>
            </p:nvGraphicFramePr>
            <p:xfrm>
              <a:off x="5600700" y="5811838"/>
              <a:ext cx="2794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85" name="Equation" r:id="rId45" imgW="279360" imgH="228600" progId="Equation.DSMT4">
                      <p:embed/>
                    </p:oleObj>
                  </mc:Choice>
                  <mc:Fallback>
                    <p:oleObj name="Equation" r:id="rId45" imgW="279360" imgH="2286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3C76199-2CAD-4D31-BA02-B735CAAD4C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5600700" y="5811838"/>
                            <a:ext cx="2794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4D49B90-F94A-4147-8517-55C4BAC401EB}"/>
                  </a:ext>
                </a:extLst>
              </p:cNvPr>
              <p:cNvGrpSpPr/>
              <p:nvPr/>
            </p:nvGrpSpPr>
            <p:grpSpPr>
              <a:xfrm>
                <a:off x="3436938" y="5300783"/>
                <a:ext cx="1241425" cy="897641"/>
                <a:chOff x="3005522" y="3463960"/>
                <a:chExt cx="1241425" cy="897641"/>
              </a:xfrm>
            </p:grpSpPr>
            <p:sp>
              <p:nvSpPr>
                <p:cNvPr id="317" name="Rectangle: Rounded Corners 316">
                  <a:extLst>
                    <a:ext uri="{FF2B5EF4-FFF2-40B4-BE49-F238E27FC236}">
                      <a16:creationId xmlns:a16="http://schemas.microsoft.com/office/drawing/2014/main" id="{11C20111-0B0F-4575-953E-B5828DEECF1F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5FA20DB1-7F52-466F-A563-8C50AE5622DD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1032655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</a:t>
                  </a:r>
                  <a:r>
                    <a:rPr lang="en-PH" sz="1000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Classical Serif" panose="02000603000000000000" pitchFamily="2" charset="0"/>
                      <a:ea typeface="CMU Classical Serif" panose="02000603000000000000" pitchFamily="2" charset="0"/>
                      <a:cs typeface="CMU Classical Serif" panose="02000603000000000000" pitchFamily="2" charset="0"/>
                    </a:rPr>
                    <a:t>P</a:t>
                  </a:r>
                  <a:r>
                    <a:rPr lang="en-PH" sz="1000" i="1" baseline="-25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Classical Serif" panose="02000603000000000000" pitchFamily="2" charset="0"/>
                      <a:ea typeface="CMU Classical Serif" panose="02000603000000000000" pitchFamily="2" charset="0"/>
                      <a:cs typeface="CMU Classical Serif" panose="02000603000000000000" pitchFamily="2" charset="0"/>
                    </a:rPr>
                    <a:t>c</a:t>
                  </a:r>
                </a:p>
              </p:txBody>
            </p: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F6323F97-ABB9-4CD5-8EB5-34D5586DBCF2}"/>
                    </a:ext>
                  </a:extLst>
                </p:cNvPr>
                <p:cNvGrpSpPr/>
                <p:nvPr/>
              </p:nvGrpSpPr>
              <p:grpSpPr>
                <a:xfrm>
                  <a:off x="3005522" y="3464465"/>
                  <a:ext cx="1241425" cy="687387"/>
                  <a:chOff x="3005522" y="3464465"/>
                  <a:chExt cx="1241425" cy="687387"/>
                </a:xfrm>
              </p:grpSpPr>
              <p:sp>
                <p:nvSpPr>
                  <p:cNvPr id="320" name="Isosceles Triangle 319">
                    <a:extLst>
                      <a:ext uri="{FF2B5EF4-FFF2-40B4-BE49-F238E27FC236}">
                        <a16:creationId xmlns:a16="http://schemas.microsoft.com/office/drawing/2014/main" id="{E5866E5E-A119-4211-A5E8-579917F321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21" name="Isosceles Triangle 320">
                    <a:extLst>
                      <a:ext uri="{FF2B5EF4-FFF2-40B4-BE49-F238E27FC236}">
                        <a16:creationId xmlns:a16="http://schemas.microsoft.com/office/drawing/2014/main" id="{77C9B31D-B82D-42FB-AB52-A5506ACB5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22" name="Isosceles Triangle 321">
                    <a:extLst>
                      <a:ext uri="{FF2B5EF4-FFF2-40B4-BE49-F238E27FC236}">
                        <a16:creationId xmlns:a16="http://schemas.microsoft.com/office/drawing/2014/main" id="{4904DA1E-0F74-4491-BAEE-77FC163D8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323" name="Group 322">
                    <a:extLst>
                      <a:ext uri="{FF2B5EF4-FFF2-40B4-BE49-F238E27FC236}">
                        <a16:creationId xmlns:a16="http://schemas.microsoft.com/office/drawing/2014/main" id="{577356CA-6ABD-42B2-B55A-5963FC2906FF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00CF0EB2-C169-4E2D-89AC-A0CA5776A1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329" name="Oval 328">
                      <a:extLst>
                        <a:ext uri="{FF2B5EF4-FFF2-40B4-BE49-F238E27FC236}">
                          <a16:creationId xmlns:a16="http://schemas.microsoft.com/office/drawing/2014/main" id="{4CC98DCB-3936-4DAD-8306-22EE42DE7A2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330" name="Oval 329">
                      <a:extLst>
                        <a:ext uri="{FF2B5EF4-FFF2-40B4-BE49-F238E27FC236}">
                          <a16:creationId xmlns:a16="http://schemas.microsoft.com/office/drawing/2014/main" id="{53688D97-D8EF-4EBF-90FA-E63EAF3CB1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324" name="Object 323">
                    <a:extLst>
                      <a:ext uri="{FF2B5EF4-FFF2-40B4-BE49-F238E27FC236}">
                        <a16:creationId xmlns:a16="http://schemas.microsoft.com/office/drawing/2014/main" id="{34D03507-D827-40F5-8DD6-362C976554C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1401838"/>
                      </p:ext>
                    </p:extLst>
                  </p:nvPr>
                </p:nvGraphicFramePr>
                <p:xfrm>
                  <a:off x="3005522" y="3889915"/>
                  <a:ext cx="2667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86" name="Equation" r:id="rId47" imgW="266400" imgH="253800" progId="Equation.DSMT4">
                          <p:embed/>
                        </p:oleObj>
                      </mc:Choice>
                      <mc:Fallback>
                        <p:oleObj name="Equation" r:id="rId47" imgW="2664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05522" y="3889915"/>
                                <a:ext cx="2667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5" name="Object 324">
                    <a:extLst>
                      <a:ext uri="{FF2B5EF4-FFF2-40B4-BE49-F238E27FC236}">
                        <a16:creationId xmlns:a16="http://schemas.microsoft.com/office/drawing/2014/main" id="{75F38731-696D-4785-9406-1F8F2CDB57C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09736013"/>
                      </p:ext>
                    </p:extLst>
                  </p:nvPr>
                </p:nvGraphicFramePr>
                <p:xfrm>
                  <a:off x="3278572" y="3889915"/>
                  <a:ext cx="2667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87" name="Equation" r:id="rId49" imgW="266400" imgH="253800" progId="Equation.DSMT4">
                          <p:embed/>
                        </p:oleObj>
                      </mc:Choice>
                      <mc:Fallback>
                        <p:oleObj name="Equation" r:id="rId49" imgW="2664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78572" y="3889915"/>
                                <a:ext cx="2667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6" name="Object 325">
                    <a:extLst>
                      <a:ext uri="{FF2B5EF4-FFF2-40B4-BE49-F238E27FC236}">
                        <a16:creationId xmlns:a16="http://schemas.microsoft.com/office/drawing/2014/main" id="{70FF1101-2627-429F-8853-454F1C593CD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26689470"/>
                      </p:ext>
                    </p:extLst>
                  </p:nvPr>
                </p:nvGraphicFramePr>
                <p:xfrm>
                  <a:off x="3929447" y="3885152"/>
                  <a:ext cx="317500" cy="266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88" name="Equation" r:id="rId51" imgW="317160" imgH="266400" progId="Equation.DSMT4">
                          <p:embed/>
                        </p:oleObj>
                      </mc:Choice>
                      <mc:Fallback>
                        <p:oleObj name="Equation" r:id="rId51" imgW="317160" imgH="2664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9447" y="3885152"/>
                                <a:ext cx="317500" cy="26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7" name="Object 326">
                    <a:extLst>
                      <a:ext uri="{FF2B5EF4-FFF2-40B4-BE49-F238E27FC236}">
                        <a16:creationId xmlns:a16="http://schemas.microsoft.com/office/drawing/2014/main" id="{52CA0AF3-0D6B-4D13-B0B5-DAF00F5BE45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8623598"/>
                      </p:ext>
                    </p:extLst>
                  </p:nvPr>
                </p:nvGraphicFramePr>
                <p:xfrm>
                  <a:off x="3486534" y="3464465"/>
                  <a:ext cx="2794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89" name="Equation" r:id="rId53" imgW="279360" imgH="228600" progId="Equation.DSMT4">
                          <p:embed/>
                        </p:oleObj>
                      </mc:Choice>
                      <mc:Fallback>
                        <p:oleObj name="Equation" r:id="rId53" imgW="279360" imgH="228600" progId="Equation.DSMT4">
                          <p:embed/>
                          <p:pic>
                            <p:nvPicPr>
                              <p:cNvPr id="9" name="Object 8">
                                <a:extLst>
                                  <a:ext uri="{FF2B5EF4-FFF2-40B4-BE49-F238E27FC236}">
                                    <a16:creationId xmlns:a16="http://schemas.microsoft.com/office/drawing/2014/main" id="{352F489A-ADDD-43C2-B74B-DD0E5377546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6534" y="3464465"/>
                                <a:ext cx="2794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315" name="Connector: Curved 314">
                <a:extLst>
                  <a:ext uri="{FF2B5EF4-FFF2-40B4-BE49-F238E27FC236}">
                    <a16:creationId xmlns:a16="http://schemas.microsoft.com/office/drawing/2014/main" id="{EE002017-2D79-47AE-A8A5-1AE48822E27D}"/>
                  </a:ext>
                </a:extLst>
              </p:cNvPr>
              <p:cNvCxnSpPr>
                <a:stCxn id="317" idx="3"/>
                <a:endCxn id="302" idx="1"/>
              </p:cNvCxnSpPr>
              <p:nvPr/>
            </p:nvCxnSpPr>
            <p:spPr>
              <a:xfrm flipV="1">
                <a:off x="4677072" y="5441687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or: Curved 315">
                <a:extLst>
                  <a:ext uri="{FF2B5EF4-FFF2-40B4-BE49-F238E27FC236}">
                    <a16:creationId xmlns:a16="http://schemas.microsoft.com/office/drawing/2014/main" id="{E375D7D6-B0A3-49BD-BFB3-4A67319BBEC3}"/>
                  </a:ext>
                </a:extLst>
              </p:cNvPr>
              <p:cNvCxnSpPr>
                <a:cxnSpLocks/>
                <a:stCxn id="317" idx="3"/>
                <a:endCxn id="308" idx="1"/>
              </p:cNvCxnSpPr>
              <p:nvPr/>
            </p:nvCxnSpPr>
            <p:spPr>
              <a:xfrm>
                <a:off x="4677072" y="5746347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84FAC935-2BA5-4239-B95B-EE33056E0996}"/>
                </a:ext>
              </a:extLst>
            </p:cNvPr>
            <p:cNvGrpSpPr/>
            <p:nvPr/>
          </p:nvGrpSpPr>
          <p:grpSpPr>
            <a:xfrm rot="16200000">
              <a:off x="3917210" y="4918555"/>
              <a:ext cx="280878" cy="36000"/>
              <a:chOff x="6307740" y="2976576"/>
              <a:chExt cx="280878" cy="360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B6603CD-3EE6-418E-A300-CDD8F72E594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307740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FF64E3E2-4084-44E2-A3C4-8CE7939474F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30179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51CCCE16-0055-4A45-8667-7CA4E20C525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552618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76CCE6C2-1615-4297-9DB2-C8192ADEE99A}"/>
                </a:ext>
              </a:extLst>
            </p:cNvPr>
            <p:cNvGrpSpPr/>
            <p:nvPr/>
          </p:nvGrpSpPr>
          <p:grpSpPr>
            <a:xfrm rot="16200000">
              <a:off x="3917210" y="3280089"/>
              <a:ext cx="280878" cy="36000"/>
              <a:chOff x="6307740" y="2976576"/>
              <a:chExt cx="280878" cy="360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7671ED7-B748-490D-B5B7-B32F7EF4B1E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307740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58CD86CF-F69C-46E8-97D1-FC455653807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30179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0C856F66-8432-4859-8B02-A99FFFF4D6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552618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8C9AC65-5C21-431D-A315-D81143CFFB9D}"/>
                </a:ext>
              </a:extLst>
            </p:cNvPr>
            <p:cNvCxnSpPr>
              <a:cxnSpLocks/>
              <a:stCxn id="179" idx="0"/>
              <a:endCxn id="60" idx="2"/>
            </p:cNvCxnSpPr>
            <p:nvPr/>
          </p:nvCxnSpPr>
          <p:spPr>
            <a:xfrm flipV="1">
              <a:off x="4057797" y="1285407"/>
              <a:ext cx="2739" cy="744374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5195FF31-53E8-4957-A241-E6E62910F438}"/>
                </a:ext>
              </a:extLst>
            </p:cNvPr>
            <p:cNvCxnSpPr>
              <a:cxnSpLocks/>
              <a:stCxn id="344" idx="4"/>
              <a:endCxn id="179" idx="2"/>
            </p:cNvCxnSpPr>
            <p:nvPr/>
          </p:nvCxnSpPr>
          <p:spPr>
            <a:xfrm flipV="1">
              <a:off x="4057649" y="2920908"/>
              <a:ext cx="148" cy="2367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A8912190-3E34-458B-AFFF-3F3408061F30}"/>
                </a:ext>
              </a:extLst>
            </p:cNvPr>
            <p:cNvCxnSpPr>
              <a:cxnSpLocks/>
              <a:stCxn id="281" idx="0"/>
              <a:endCxn id="342" idx="0"/>
            </p:cNvCxnSpPr>
            <p:nvPr/>
          </p:nvCxnSpPr>
          <p:spPr>
            <a:xfrm flipH="1" flipV="1">
              <a:off x="4057649" y="3438528"/>
              <a:ext cx="148" cy="22675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567B9A8A-48FC-49A2-B034-4F60A7446891}"/>
                </a:ext>
              </a:extLst>
            </p:cNvPr>
            <p:cNvCxnSpPr>
              <a:cxnSpLocks/>
              <a:stCxn id="340" idx="4"/>
              <a:endCxn id="281" idx="2"/>
            </p:cNvCxnSpPr>
            <p:nvPr/>
          </p:nvCxnSpPr>
          <p:spPr>
            <a:xfrm flipV="1">
              <a:off x="4057649" y="4556409"/>
              <a:ext cx="148" cy="23970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9FB1246F-64E0-4ADF-84C3-5006FA013D1F}"/>
                </a:ext>
              </a:extLst>
            </p:cNvPr>
            <p:cNvCxnSpPr>
              <a:cxnSpLocks/>
              <a:stCxn id="317" idx="0"/>
              <a:endCxn id="338" idx="0"/>
            </p:cNvCxnSpPr>
            <p:nvPr/>
          </p:nvCxnSpPr>
          <p:spPr>
            <a:xfrm flipH="1" flipV="1">
              <a:off x="4057649" y="5076994"/>
              <a:ext cx="148" cy="22378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9FDFB252-69D4-4C2C-99BD-AFA3B442226E}"/>
                </a:ext>
              </a:extLst>
            </p:cNvPr>
            <p:cNvCxnSpPr>
              <a:cxnSpLocks/>
              <a:stCxn id="317" idx="1"/>
              <a:endCxn id="23" idx="3"/>
            </p:cNvCxnSpPr>
            <p:nvPr/>
          </p:nvCxnSpPr>
          <p:spPr>
            <a:xfrm flipH="1">
              <a:off x="2845999" y="5746347"/>
              <a:ext cx="592523" cy="403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4B9C276B-7F8B-4FD3-95F8-D102A3A0BBE7}"/>
                </a:ext>
              </a:extLst>
            </p:cNvPr>
            <p:cNvCxnSpPr>
              <a:cxnSpLocks/>
              <a:stCxn id="60" idx="1"/>
              <a:endCxn id="22" idx="3"/>
            </p:cNvCxnSpPr>
            <p:nvPr/>
          </p:nvCxnSpPr>
          <p:spPr>
            <a:xfrm flipH="1" flipV="1">
              <a:off x="2845999" y="839788"/>
              <a:ext cx="595262" cy="56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4" name="Object 73">
              <a:extLst>
                <a:ext uri="{FF2B5EF4-FFF2-40B4-BE49-F238E27FC236}">
                  <a16:creationId xmlns:a16="http://schemas.microsoft.com/office/drawing/2014/main" id="{F74339F7-59B9-4502-9C57-7DE8F2D49D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207669"/>
                </p:ext>
              </p:extLst>
            </p:nvPr>
          </p:nvGraphicFramePr>
          <p:xfrm>
            <a:off x="3294616" y="1473606"/>
            <a:ext cx="622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0" name="Equation" r:id="rId55" imgW="622080" imgH="228600" progId="Equation.DSMT4">
                    <p:embed/>
                  </p:oleObj>
                </mc:Choice>
                <mc:Fallback>
                  <p:oleObj name="Equation" r:id="rId55" imgW="622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3294616" y="1473606"/>
                          <a:ext cx="622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74">
              <a:extLst>
                <a:ext uri="{FF2B5EF4-FFF2-40B4-BE49-F238E27FC236}">
                  <a16:creationId xmlns:a16="http://schemas.microsoft.com/office/drawing/2014/main" id="{AC3A00A9-68DB-4561-ACCE-3D28B3481E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119521"/>
                </p:ext>
              </p:extLst>
            </p:nvPr>
          </p:nvGraphicFramePr>
          <p:xfrm>
            <a:off x="3294616" y="3010951"/>
            <a:ext cx="622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" name="Equation" r:id="rId57" imgW="622080" imgH="228600" progId="Equation.DSMT4">
                    <p:embed/>
                  </p:oleObj>
                </mc:Choice>
                <mc:Fallback>
                  <p:oleObj name="Equation" r:id="rId57" imgW="622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3294616" y="3010951"/>
                          <a:ext cx="622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52885450-1502-4966-97A4-FB2DB53A6F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794357"/>
                </p:ext>
              </p:extLst>
            </p:nvPr>
          </p:nvGraphicFramePr>
          <p:xfrm>
            <a:off x="3193016" y="3344863"/>
            <a:ext cx="723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2" name="Equation" r:id="rId59" imgW="723600" imgH="228600" progId="Equation.DSMT4">
                    <p:embed/>
                  </p:oleObj>
                </mc:Choice>
                <mc:Fallback>
                  <p:oleObj name="Equation" r:id="rId59" imgW="723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3193016" y="3344863"/>
                          <a:ext cx="7239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BF9310A8-A066-4B30-AD2E-AC0DEDE1D4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7104748"/>
                </p:ext>
              </p:extLst>
            </p:nvPr>
          </p:nvGraphicFramePr>
          <p:xfrm>
            <a:off x="3193016" y="4645473"/>
            <a:ext cx="723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" name="Equation" r:id="rId61" imgW="723600" imgH="228600" progId="Equation.DSMT4">
                    <p:embed/>
                  </p:oleObj>
                </mc:Choice>
                <mc:Fallback>
                  <p:oleObj name="Equation" r:id="rId61" imgW="723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3193016" y="4645473"/>
                          <a:ext cx="7239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FC296EE9-CEF6-4FB2-B78D-7559C90961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328505"/>
                </p:ext>
              </p:extLst>
            </p:nvPr>
          </p:nvGraphicFramePr>
          <p:xfrm>
            <a:off x="3129516" y="4985238"/>
            <a:ext cx="787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" name="Equation" r:id="rId63" imgW="787320" imgH="228600" progId="Equation.DSMT4">
                    <p:embed/>
                  </p:oleObj>
                </mc:Choice>
                <mc:Fallback>
                  <p:oleObj name="Equation" r:id="rId63" imgW="7873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3129516" y="4985238"/>
                          <a:ext cx="787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174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0F0E79C-A523-4CF6-9455-51D5E2F6E563}"/>
              </a:ext>
            </a:extLst>
          </p:cNvPr>
          <p:cNvGrpSpPr/>
          <p:nvPr/>
        </p:nvGrpSpPr>
        <p:grpSpPr>
          <a:xfrm>
            <a:off x="2825714" y="2034274"/>
            <a:ext cx="3358953" cy="3514825"/>
            <a:chOff x="2825714" y="2034274"/>
            <a:chExt cx="3358953" cy="3514825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646EA41A-F869-46A6-9384-A03CF75C43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022811"/>
                </p:ext>
              </p:extLst>
            </p:nvPr>
          </p:nvGraphicFramePr>
          <p:xfrm>
            <a:off x="2978131" y="2034274"/>
            <a:ext cx="1371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5" name="Equation" r:id="rId3" imgW="1371600" imgH="241200" progId="Equation.DSMT4">
                    <p:embed/>
                  </p:oleObj>
                </mc:Choice>
                <mc:Fallback>
                  <p:oleObj name="Equation" r:id="rId3" imgW="13716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78131" y="2034274"/>
                          <a:ext cx="1371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BA6BFF5-21FD-458C-B1CE-3B367CD237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9105289"/>
                </p:ext>
              </p:extLst>
            </p:nvPr>
          </p:nvGraphicFramePr>
          <p:xfrm>
            <a:off x="3575339" y="5307799"/>
            <a:ext cx="177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6" name="Equation" r:id="rId5" imgW="177480" imgH="241200" progId="Equation.DSMT4">
                    <p:embed/>
                  </p:oleObj>
                </mc:Choice>
                <mc:Fallback>
                  <p:oleObj name="Equation" r:id="rId5" imgW="177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75339" y="5307799"/>
                          <a:ext cx="177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3D866F-77BC-4D8B-9E59-21A176994912}"/>
                </a:ext>
              </a:extLst>
            </p:cNvPr>
            <p:cNvGrpSpPr/>
            <p:nvPr/>
          </p:nvGrpSpPr>
          <p:grpSpPr>
            <a:xfrm>
              <a:off x="2825714" y="2608149"/>
              <a:ext cx="1676435" cy="2367075"/>
              <a:chOff x="2825714" y="2712924"/>
              <a:chExt cx="1676435" cy="2367075"/>
            </a:xfrm>
          </p:grpSpPr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4445405F-1933-4FA4-87D7-8AC9614E923E}"/>
                  </a:ext>
                </a:extLst>
              </p:cNvPr>
              <p:cNvSpPr/>
              <p:nvPr/>
            </p:nvSpPr>
            <p:spPr>
              <a:xfrm>
                <a:off x="2825714" y="2712924"/>
                <a:ext cx="1676435" cy="236707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7BF13C9-CDBC-4083-A8B6-A5D45B7D5C92}"/>
                  </a:ext>
                </a:extLst>
              </p:cNvPr>
              <p:cNvGrpSpPr/>
              <p:nvPr/>
            </p:nvGrpSpPr>
            <p:grpSpPr>
              <a:xfrm>
                <a:off x="3044656" y="2937216"/>
                <a:ext cx="1238550" cy="518034"/>
                <a:chOff x="5416285" y="3477899"/>
                <a:chExt cx="1238550" cy="518034"/>
              </a:xfrm>
            </p:grpSpPr>
            <p:sp>
              <p:nvSpPr>
                <p:cNvPr id="201" name="Rectangle: Rounded Corners 200">
                  <a:extLst>
                    <a:ext uri="{FF2B5EF4-FFF2-40B4-BE49-F238E27FC236}">
                      <a16:creationId xmlns:a16="http://schemas.microsoft.com/office/drawing/2014/main" id="{2C8BB9AA-6D21-4FB0-93D0-79A8C8C1A03C}"/>
                    </a:ext>
                  </a:extLst>
                </p:cNvPr>
                <p:cNvSpPr/>
                <p:nvPr/>
              </p:nvSpPr>
              <p:spPr>
                <a:xfrm>
                  <a:off x="5416285" y="3477899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202" name="Isosceles Triangle 201">
                  <a:extLst>
                    <a:ext uri="{FF2B5EF4-FFF2-40B4-BE49-F238E27FC236}">
                      <a16:creationId xmlns:a16="http://schemas.microsoft.com/office/drawing/2014/main" id="{6F79356B-16B4-49E4-B52C-8A8AACB31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488167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D6604CC6-EADE-49BD-A72C-CC90F5C852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763566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4" name="Isosceles Triangle 203">
                  <a:extLst>
                    <a:ext uri="{FF2B5EF4-FFF2-40B4-BE49-F238E27FC236}">
                      <a16:creationId xmlns:a16="http://schemas.microsoft.com/office/drawing/2014/main" id="{F7A5F793-D1F1-47CE-844E-B4604B273E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6438954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76961272-9864-444E-A226-CEAF2828D03D}"/>
                    </a:ext>
                  </a:extLst>
                </p:cNvPr>
                <p:cNvGrpSpPr/>
                <p:nvPr/>
              </p:nvGrpSpPr>
              <p:grpSpPr>
                <a:xfrm>
                  <a:off x="6032821" y="3817635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ED65CC61-9026-4A5B-B739-0281B467DB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219B2155-0369-4644-85DD-488FC2E1CE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82B6248C-934F-4B39-ACF9-FAEDFEEC0D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206" name="Object 205">
                  <a:extLst>
                    <a:ext uri="{FF2B5EF4-FFF2-40B4-BE49-F238E27FC236}">
                      <a16:creationId xmlns:a16="http://schemas.microsoft.com/office/drawing/2014/main" id="{291A2E95-9046-489C-8A4F-CF387BD87AA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91253814"/>
                    </p:ext>
                  </p:extLst>
                </p:nvPr>
              </p:nvGraphicFramePr>
              <p:xfrm>
                <a:off x="5946679" y="3502958"/>
                <a:ext cx="1778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87" name="Equation" r:id="rId7" imgW="177480" imgH="203040" progId="Equation.DSMT4">
                        <p:embed/>
                      </p:oleObj>
                    </mc:Choice>
                    <mc:Fallback>
                      <p:oleObj name="Equation" r:id="rId7" imgW="177480" imgH="203040" progId="Equation.DSMT4">
                        <p:embed/>
                        <p:pic>
                          <p:nvPicPr>
                            <p:cNvPr id="102" name="Object 101">
                              <a:extLst>
                                <a:ext uri="{FF2B5EF4-FFF2-40B4-BE49-F238E27FC236}">
                                  <a16:creationId xmlns:a16="http://schemas.microsoft.com/office/drawing/2014/main" id="{83C76199-2CAD-4D31-BA02-B735CAAD4C5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6679" y="3502958"/>
                              <a:ext cx="1778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41B1519D-1FD6-4492-81EB-8DD08B2FD6A8}"/>
                  </a:ext>
                </a:extLst>
              </p:cNvPr>
              <p:cNvGrpSpPr/>
              <p:nvPr/>
            </p:nvGrpSpPr>
            <p:grpSpPr>
              <a:xfrm>
                <a:off x="3044656" y="3514869"/>
                <a:ext cx="1238550" cy="518034"/>
                <a:chOff x="5416285" y="3477899"/>
                <a:chExt cx="1238550" cy="518034"/>
              </a:xfrm>
            </p:grpSpPr>
            <p:sp>
              <p:nvSpPr>
                <p:cNvPr id="242" name="Rectangle: Rounded Corners 241">
                  <a:extLst>
                    <a:ext uri="{FF2B5EF4-FFF2-40B4-BE49-F238E27FC236}">
                      <a16:creationId xmlns:a16="http://schemas.microsoft.com/office/drawing/2014/main" id="{EB8C8544-70DD-48F4-8322-79212C9E6CCC}"/>
                    </a:ext>
                  </a:extLst>
                </p:cNvPr>
                <p:cNvSpPr/>
                <p:nvPr/>
              </p:nvSpPr>
              <p:spPr>
                <a:xfrm>
                  <a:off x="5416285" y="3477899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243" name="Isosceles Triangle 242">
                  <a:extLst>
                    <a:ext uri="{FF2B5EF4-FFF2-40B4-BE49-F238E27FC236}">
                      <a16:creationId xmlns:a16="http://schemas.microsoft.com/office/drawing/2014/main" id="{4ACE85EE-1158-4AB5-8174-766513E082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488167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4" name="Isosceles Triangle 243">
                  <a:extLst>
                    <a:ext uri="{FF2B5EF4-FFF2-40B4-BE49-F238E27FC236}">
                      <a16:creationId xmlns:a16="http://schemas.microsoft.com/office/drawing/2014/main" id="{E6C1F28B-9539-493A-8013-A8258F1F1B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763566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5" name="Isosceles Triangle 244">
                  <a:extLst>
                    <a:ext uri="{FF2B5EF4-FFF2-40B4-BE49-F238E27FC236}">
                      <a16:creationId xmlns:a16="http://schemas.microsoft.com/office/drawing/2014/main" id="{1365ABA3-DB1A-46E9-8400-B8E2368F63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6438954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C34B4122-4EFC-4801-8B43-011613A8D896}"/>
                    </a:ext>
                  </a:extLst>
                </p:cNvPr>
                <p:cNvGrpSpPr/>
                <p:nvPr/>
              </p:nvGrpSpPr>
              <p:grpSpPr>
                <a:xfrm>
                  <a:off x="6032821" y="3817635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3F9FF08D-5024-4929-ACE3-658A533FA6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0676E0CC-7B75-4B5F-9619-AB81067D6D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58E6FE08-6607-4C7F-9C44-25EBE8ED3A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247" name="Object 246">
                  <a:extLst>
                    <a:ext uri="{FF2B5EF4-FFF2-40B4-BE49-F238E27FC236}">
                      <a16:creationId xmlns:a16="http://schemas.microsoft.com/office/drawing/2014/main" id="{EB98C055-395C-43A6-93EF-18F1583A7C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13487675"/>
                    </p:ext>
                  </p:extLst>
                </p:nvPr>
              </p:nvGraphicFramePr>
              <p:xfrm>
                <a:off x="5946679" y="3503155"/>
                <a:ext cx="1778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88" name="Equation" r:id="rId9" imgW="177480" imgH="203040" progId="Equation.DSMT4">
                        <p:embed/>
                      </p:oleObj>
                    </mc:Choice>
                    <mc:Fallback>
                      <p:oleObj name="Equation" r:id="rId9" imgW="177480" imgH="203040" progId="Equation.DSMT4">
                        <p:embed/>
                        <p:pic>
                          <p:nvPicPr>
                            <p:cNvPr id="206" name="Object 205">
                              <a:extLst>
                                <a:ext uri="{FF2B5EF4-FFF2-40B4-BE49-F238E27FC236}">
                                  <a16:creationId xmlns:a16="http://schemas.microsoft.com/office/drawing/2014/main" id="{291A2E95-9046-489C-8A4F-CF387BD87AA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6679" y="3503155"/>
                              <a:ext cx="1778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FD470891-F9DC-4829-8A8E-938A62E115EF}"/>
                  </a:ext>
                </a:extLst>
              </p:cNvPr>
              <p:cNvGrpSpPr/>
              <p:nvPr/>
            </p:nvGrpSpPr>
            <p:grpSpPr>
              <a:xfrm>
                <a:off x="3044656" y="4473022"/>
                <a:ext cx="1238550" cy="518034"/>
                <a:chOff x="5416285" y="3477899"/>
                <a:chExt cx="1238550" cy="518034"/>
              </a:xfrm>
            </p:grpSpPr>
            <p:sp>
              <p:nvSpPr>
                <p:cNvPr id="262" name="Rectangle: Rounded Corners 261">
                  <a:extLst>
                    <a:ext uri="{FF2B5EF4-FFF2-40B4-BE49-F238E27FC236}">
                      <a16:creationId xmlns:a16="http://schemas.microsoft.com/office/drawing/2014/main" id="{26196713-1A12-4E0C-BE0B-011A206785E1}"/>
                    </a:ext>
                  </a:extLst>
                </p:cNvPr>
                <p:cNvSpPr/>
                <p:nvPr/>
              </p:nvSpPr>
              <p:spPr>
                <a:xfrm>
                  <a:off x="5416285" y="3477899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263" name="Isosceles Triangle 262">
                  <a:extLst>
                    <a:ext uri="{FF2B5EF4-FFF2-40B4-BE49-F238E27FC236}">
                      <a16:creationId xmlns:a16="http://schemas.microsoft.com/office/drawing/2014/main" id="{889AC793-4F88-4349-A149-C4D4DD81D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488167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64" name="Isosceles Triangle 263">
                  <a:extLst>
                    <a:ext uri="{FF2B5EF4-FFF2-40B4-BE49-F238E27FC236}">
                      <a16:creationId xmlns:a16="http://schemas.microsoft.com/office/drawing/2014/main" id="{E93520FF-512E-4E27-9AB7-752DE185B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763566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65" name="Isosceles Triangle 264">
                  <a:extLst>
                    <a:ext uri="{FF2B5EF4-FFF2-40B4-BE49-F238E27FC236}">
                      <a16:creationId xmlns:a16="http://schemas.microsoft.com/office/drawing/2014/main" id="{2C85E1FF-CF95-4098-9BDF-58AB557EA1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6438954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ACDFF330-F8DC-4D58-B0C6-0F0BC40A37DC}"/>
                    </a:ext>
                  </a:extLst>
                </p:cNvPr>
                <p:cNvGrpSpPr/>
                <p:nvPr/>
              </p:nvGrpSpPr>
              <p:grpSpPr>
                <a:xfrm>
                  <a:off x="6032821" y="3817635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F795BEDD-A5B5-4B49-B68C-9893DA54F0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53" name="Oval 352">
                    <a:extLst>
                      <a:ext uri="{FF2B5EF4-FFF2-40B4-BE49-F238E27FC236}">
                        <a16:creationId xmlns:a16="http://schemas.microsoft.com/office/drawing/2014/main" id="{BC7E5A85-44E4-416E-B910-846E1B1697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54" name="Oval 353">
                    <a:extLst>
                      <a:ext uri="{FF2B5EF4-FFF2-40B4-BE49-F238E27FC236}">
                        <a16:creationId xmlns:a16="http://schemas.microsoft.com/office/drawing/2014/main" id="{8F3642A8-374B-4634-99B3-E1DA72B091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351" name="Object 350">
                  <a:extLst>
                    <a:ext uri="{FF2B5EF4-FFF2-40B4-BE49-F238E27FC236}">
                      <a16:creationId xmlns:a16="http://schemas.microsoft.com/office/drawing/2014/main" id="{C2CB1A00-1C03-4D3F-BF7E-F6ECD385730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32299222"/>
                    </p:ext>
                  </p:extLst>
                </p:nvPr>
              </p:nvGraphicFramePr>
              <p:xfrm>
                <a:off x="5933979" y="3497502"/>
                <a:ext cx="2032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89" name="Equation" r:id="rId11" imgW="203040" imgH="215640" progId="Equation.DSMT4">
                        <p:embed/>
                      </p:oleObj>
                    </mc:Choice>
                    <mc:Fallback>
                      <p:oleObj name="Equation" r:id="rId11" imgW="203040" imgH="215640" progId="Equation.DSMT4">
                        <p:embed/>
                        <p:pic>
                          <p:nvPicPr>
                            <p:cNvPr id="257" name="Object 256">
                              <a:extLst>
                                <a:ext uri="{FF2B5EF4-FFF2-40B4-BE49-F238E27FC236}">
                                  <a16:creationId xmlns:a16="http://schemas.microsoft.com/office/drawing/2014/main" id="{F9A33A3B-ACA0-438A-8CA8-6403CF26D31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33979" y="3497502"/>
                              <a:ext cx="2032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C4BFB4E9-11CD-48BF-AF49-C2AA9FF96C25}"/>
                  </a:ext>
                </a:extLst>
              </p:cNvPr>
              <p:cNvGrpSpPr/>
              <p:nvPr/>
            </p:nvGrpSpPr>
            <p:grpSpPr>
              <a:xfrm rot="16200000">
                <a:off x="3523492" y="4235774"/>
                <a:ext cx="280878" cy="36000"/>
                <a:chOff x="6307740" y="2976576"/>
                <a:chExt cx="280878" cy="36000"/>
              </a:xfrm>
            </p:grpSpPr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E20DB6D8-300A-4EDE-9062-E6672DD0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7ACEE4FE-B335-4762-807A-1371E7B2DB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696CFC89-38FF-4D86-9BDD-51D2403ED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3" name="Object 12">
                <a:extLst>
                  <a:ext uri="{FF2B5EF4-FFF2-40B4-BE49-F238E27FC236}">
                    <a16:creationId xmlns:a16="http://schemas.microsoft.com/office/drawing/2014/main" id="{6E73FD5E-EC4C-4374-A4E5-2C37AA7C3D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145429"/>
                  </p:ext>
                </p:extLst>
              </p:nvPr>
            </p:nvGraphicFramePr>
            <p:xfrm>
              <a:off x="3116538" y="2712924"/>
              <a:ext cx="190500" cy="215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90" name="Equation" r:id="rId13" imgW="190440" imgH="215640" progId="Equation.DSMT4">
                      <p:embed/>
                    </p:oleObj>
                  </mc:Choice>
                  <mc:Fallback>
                    <p:oleObj name="Equation" r:id="rId13" imgW="19044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116538" y="2712924"/>
                            <a:ext cx="190500" cy="215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96D76F8C-3939-4676-B99C-5C894C4C4111}"/>
                </a:ext>
              </a:extLst>
            </p:cNvPr>
            <p:cNvCxnSpPr>
              <a:cxnSpLocks/>
              <a:stCxn id="210" idx="0"/>
              <a:endCxn id="7" idx="2"/>
            </p:cNvCxnSpPr>
            <p:nvPr/>
          </p:nvCxnSpPr>
          <p:spPr>
            <a:xfrm flipH="1" flipV="1">
              <a:off x="3663931" y="2275574"/>
              <a:ext cx="1" cy="332575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DE2CF56B-50BB-4EB8-AB0E-3CDCEFA7F305}"/>
                </a:ext>
              </a:extLst>
            </p:cNvPr>
            <p:cNvCxnSpPr>
              <a:cxnSpLocks/>
              <a:stCxn id="8" idx="0"/>
              <a:endCxn id="210" idx="2"/>
            </p:cNvCxnSpPr>
            <p:nvPr/>
          </p:nvCxnSpPr>
          <p:spPr>
            <a:xfrm flipH="1" flipV="1">
              <a:off x="3663932" y="4975224"/>
              <a:ext cx="307" cy="33257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5F94E-C9E6-43C5-A1C3-0B718270F39A}"/>
                </a:ext>
              </a:extLst>
            </p:cNvPr>
            <p:cNvGrpSpPr/>
            <p:nvPr/>
          </p:nvGrpSpPr>
          <p:grpSpPr>
            <a:xfrm>
              <a:off x="4946117" y="3224753"/>
              <a:ext cx="1238550" cy="1133867"/>
              <a:chOff x="4946117" y="3208000"/>
              <a:chExt cx="1238550" cy="11338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3311577-D3E3-43B5-ABC9-142132AA7FF5}"/>
                  </a:ext>
                </a:extLst>
              </p:cNvPr>
              <p:cNvGrpSpPr/>
              <p:nvPr/>
            </p:nvGrpSpPr>
            <p:grpSpPr>
              <a:xfrm>
                <a:off x="4946117" y="3208000"/>
                <a:ext cx="1238550" cy="518034"/>
                <a:chOff x="4946117" y="3208000"/>
                <a:chExt cx="1238550" cy="518034"/>
              </a:xfrm>
            </p:grpSpPr>
            <p:sp>
              <p:nvSpPr>
                <p:cNvPr id="394" name="Rectangle: Rounded Corners 393">
                  <a:extLst>
                    <a:ext uri="{FF2B5EF4-FFF2-40B4-BE49-F238E27FC236}">
                      <a16:creationId xmlns:a16="http://schemas.microsoft.com/office/drawing/2014/main" id="{5721A189-711F-4D02-8F66-DEA1554C944E}"/>
                    </a:ext>
                  </a:extLst>
                </p:cNvPr>
                <p:cNvSpPr/>
                <p:nvPr/>
              </p:nvSpPr>
              <p:spPr>
                <a:xfrm>
                  <a:off x="4946117" y="3208000"/>
                  <a:ext cx="1238550" cy="51803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395" name="Isosceles Triangle 394">
                  <a:extLst>
                    <a:ext uri="{FF2B5EF4-FFF2-40B4-BE49-F238E27FC236}">
                      <a16:creationId xmlns:a16="http://schemas.microsoft.com/office/drawing/2014/main" id="{88868043-45AD-4D0C-9F2D-EADFB3823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017999" y="3493736"/>
                  <a:ext cx="144000" cy="1440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96" name="Isosceles Triangle 395">
                  <a:extLst>
                    <a:ext uri="{FF2B5EF4-FFF2-40B4-BE49-F238E27FC236}">
                      <a16:creationId xmlns:a16="http://schemas.microsoft.com/office/drawing/2014/main" id="{1D8D03A9-0CE3-41A8-947D-561936872A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293398" y="3493736"/>
                  <a:ext cx="144000" cy="1440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97" name="Isosceles Triangle 396">
                  <a:extLst>
                    <a:ext uri="{FF2B5EF4-FFF2-40B4-BE49-F238E27FC236}">
                      <a16:creationId xmlns:a16="http://schemas.microsoft.com/office/drawing/2014/main" id="{E648F0C9-5368-446F-BE77-E6E2239E67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968786" y="3493736"/>
                  <a:ext cx="144000" cy="1440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EA546E64-9804-4638-BBC7-A22483ADC791}"/>
                    </a:ext>
                  </a:extLst>
                </p:cNvPr>
                <p:cNvGrpSpPr/>
                <p:nvPr/>
              </p:nvGrpSpPr>
              <p:grpSpPr>
                <a:xfrm>
                  <a:off x="5562653" y="3547736"/>
                  <a:ext cx="280878" cy="36000"/>
                  <a:chOff x="6307740" y="2976576"/>
                  <a:chExt cx="280878" cy="36000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69F194B5-A941-4027-8717-2DCA2E84A3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EB317D5E-790C-4176-AF30-80B818DFC9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095D6AE2-ED1B-4BD0-8AEF-B68F489F7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399" name="Object 398">
                  <a:extLst>
                    <a:ext uri="{FF2B5EF4-FFF2-40B4-BE49-F238E27FC236}">
                      <a16:creationId xmlns:a16="http://schemas.microsoft.com/office/drawing/2014/main" id="{0906BA44-E606-4060-AD16-776A71B560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7515048"/>
                    </p:ext>
                  </p:extLst>
                </p:nvPr>
              </p:nvGraphicFramePr>
              <p:xfrm>
                <a:off x="5470525" y="3228097"/>
                <a:ext cx="1905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91" name="Equation" r:id="rId15" imgW="190440" imgH="215640" progId="Equation.DSMT4">
                        <p:embed/>
                      </p:oleObj>
                    </mc:Choice>
                    <mc:Fallback>
                      <p:oleObj name="Equation" r:id="rId15" imgW="190440" imgH="215640" progId="Equation.DSMT4">
                        <p:embed/>
                        <p:pic>
                          <p:nvPicPr>
                            <p:cNvPr id="85" name="Object 84">
                              <a:extLst>
                                <a:ext uri="{FF2B5EF4-FFF2-40B4-BE49-F238E27FC236}">
                                  <a16:creationId xmlns:a16="http://schemas.microsoft.com/office/drawing/2014/main" id="{37F245CC-B674-4337-A02E-BD188FA78BB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70525" y="3228097"/>
                              <a:ext cx="1905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F763D8-498F-4DF5-826C-CB9788FB3E93}"/>
                  </a:ext>
                </a:extLst>
              </p:cNvPr>
              <p:cNvGrpSpPr/>
              <p:nvPr/>
            </p:nvGrpSpPr>
            <p:grpSpPr>
              <a:xfrm>
                <a:off x="4946117" y="3823833"/>
                <a:ext cx="1238550" cy="518034"/>
                <a:chOff x="4946117" y="3823833"/>
                <a:chExt cx="1238550" cy="518034"/>
              </a:xfrm>
            </p:grpSpPr>
            <p:sp>
              <p:nvSpPr>
                <p:cNvPr id="400" name="Rectangle: Rounded Corners 399">
                  <a:extLst>
                    <a:ext uri="{FF2B5EF4-FFF2-40B4-BE49-F238E27FC236}">
                      <a16:creationId xmlns:a16="http://schemas.microsoft.com/office/drawing/2014/main" id="{B2B36680-B6CE-4C4E-B9B8-F5400463F38F}"/>
                    </a:ext>
                  </a:extLst>
                </p:cNvPr>
                <p:cNvSpPr/>
                <p:nvPr/>
              </p:nvSpPr>
              <p:spPr>
                <a:xfrm>
                  <a:off x="4946117" y="3823833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401" name="Isosceles Triangle 400">
                  <a:extLst>
                    <a:ext uri="{FF2B5EF4-FFF2-40B4-BE49-F238E27FC236}">
                      <a16:creationId xmlns:a16="http://schemas.microsoft.com/office/drawing/2014/main" id="{CBB4E118-44B8-4736-A3AE-22CEE31BF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017999" y="4109569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402" name="Isosceles Triangle 401">
                  <a:extLst>
                    <a:ext uri="{FF2B5EF4-FFF2-40B4-BE49-F238E27FC236}">
                      <a16:creationId xmlns:a16="http://schemas.microsoft.com/office/drawing/2014/main" id="{210E9F9E-FEF7-48B2-952E-930F561FB2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293398" y="4109569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403" name="Isosceles Triangle 402">
                  <a:extLst>
                    <a:ext uri="{FF2B5EF4-FFF2-40B4-BE49-F238E27FC236}">
                      <a16:creationId xmlns:a16="http://schemas.microsoft.com/office/drawing/2014/main" id="{B6437D5E-8A0F-4B90-82D3-087ABED12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968786" y="4109569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585DDE5-0C2C-4471-ADFE-DE1425CA8129}"/>
                    </a:ext>
                  </a:extLst>
                </p:cNvPr>
                <p:cNvGrpSpPr/>
                <p:nvPr/>
              </p:nvGrpSpPr>
              <p:grpSpPr>
                <a:xfrm>
                  <a:off x="5562653" y="4163569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423" name="Oval 422">
                    <a:extLst>
                      <a:ext uri="{FF2B5EF4-FFF2-40B4-BE49-F238E27FC236}">
                        <a16:creationId xmlns:a16="http://schemas.microsoft.com/office/drawing/2014/main" id="{E3A6B008-2EB5-4C22-BADE-2722768841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E01C76A3-66E0-47F0-B1ED-9CB5305D66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C8633051-F7D5-457D-B944-8AFFE157B0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405" name="Object 404">
                  <a:extLst>
                    <a:ext uri="{FF2B5EF4-FFF2-40B4-BE49-F238E27FC236}">
                      <a16:creationId xmlns:a16="http://schemas.microsoft.com/office/drawing/2014/main" id="{884C675A-8BE7-4739-84AF-3ABE5442CEF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51835910"/>
                    </p:ext>
                  </p:extLst>
                </p:nvPr>
              </p:nvGraphicFramePr>
              <p:xfrm>
                <a:off x="5470525" y="3844047"/>
                <a:ext cx="1905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92" name="Equation" r:id="rId17" imgW="190440" imgH="215640" progId="Equation.DSMT4">
                        <p:embed/>
                      </p:oleObj>
                    </mc:Choice>
                    <mc:Fallback>
                      <p:oleObj name="Equation" r:id="rId17" imgW="190440" imgH="215640" progId="Equation.DSMT4">
                        <p:embed/>
                        <p:pic>
                          <p:nvPicPr>
                            <p:cNvPr id="102" name="Object 101">
                              <a:extLst>
                                <a:ext uri="{FF2B5EF4-FFF2-40B4-BE49-F238E27FC236}">
                                  <a16:creationId xmlns:a16="http://schemas.microsoft.com/office/drawing/2014/main" id="{83C76199-2CAD-4D31-BA02-B735CAAD4C5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70525" y="3844047"/>
                              <a:ext cx="1905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407" name="Connector: Curved 406">
              <a:extLst>
                <a:ext uri="{FF2B5EF4-FFF2-40B4-BE49-F238E27FC236}">
                  <a16:creationId xmlns:a16="http://schemas.microsoft.com/office/drawing/2014/main" id="{B8C95FE3-548A-4C23-98E1-22C51BE98D85}"/>
                </a:ext>
              </a:extLst>
            </p:cNvPr>
            <p:cNvCxnSpPr>
              <a:cxnSpLocks/>
              <a:stCxn id="210" idx="3"/>
              <a:endCxn id="394" idx="1"/>
            </p:cNvCxnSpPr>
            <p:nvPr/>
          </p:nvCxnSpPr>
          <p:spPr>
            <a:xfrm flipV="1">
              <a:off x="4502149" y="3483770"/>
              <a:ext cx="443968" cy="307917"/>
            </a:xfrm>
            <a:prstGeom prst="curvedConnector3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or: Curved 407">
              <a:extLst>
                <a:ext uri="{FF2B5EF4-FFF2-40B4-BE49-F238E27FC236}">
                  <a16:creationId xmlns:a16="http://schemas.microsoft.com/office/drawing/2014/main" id="{800C1B55-81A5-4B42-82E5-B3BF622A93E4}"/>
                </a:ext>
              </a:extLst>
            </p:cNvPr>
            <p:cNvCxnSpPr>
              <a:cxnSpLocks/>
              <a:stCxn id="210" idx="3"/>
              <a:endCxn id="400" idx="1"/>
            </p:cNvCxnSpPr>
            <p:nvPr/>
          </p:nvCxnSpPr>
          <p:spPr>
            <a:xfrm>
              <a:off x="4502149" y="3791687"/>
              <a:ext cx="443968" cy="307916"/>
            </a:xfrm>
            <a:prstGeom prst="curvedConnector3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28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CMU Classical Serif</vt:lpstr>
      <vt:lpstr>CMU Sans Serif</vt:lpstr>
      <vt:lpstr>CMU Serif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Christian Cahig</dc:creator>
  <cp:lastModifiedBy>Yanni Yannister</cp:lastModifiedBy>
  <cp:revision>72</cp:revision>
  <dcterms:created xsi:type="dcterms:W3CDTF">2020-09-21T10:41:27Z</dcterms:created>
  <dcterms:modified xsi:type="dcterms:W3CDTF">2020-10-01T11:44:10Z</dcterms:modified>
</cp:coreProperties>
</file>