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7F2-5514-4D1C-8C21-D028670E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BD8F-9A26-4461-B771-6888002C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3E78-7A1C-4A9E-8A2B-61AD6366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FEAA-F826-48C0-82E7-AFAF0EB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8222-A42E-4C0E-8B6E-791F9E5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5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D993-70BA-4CBF-AC87-1F4900D3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A079-1B9C-4E5F-A79F-C260DF70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AA0B-2E1E-4D4F-9A41-0C4E53A6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0169-FE0B-4D7A-9A6C-9CA5CA6C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7489-F86D-4E3F-99EC-46828CD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4B431-50E4-44D2-B13C-52CBBC6F2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207C-FBD1-4A1D-B34F-B2883891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18B9-2425-48F6-ACF7-80A8831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1582-FBC6-4550-8DE5-69450B2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7819-65C1-45D9-9656-E5E23C60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131-6E4A-4B7A-93E7-CCF7E6A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4E5E-F536-40B0-88A1-639C9A91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431E-367E-457C-8D06-5F91BC3E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B62-106A-4CBA-ACFF-E09274DE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219F-4E12-44AC-9DA8-D7047BD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7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3A4-AB00-4BC3-9A4A-8D0BD8C9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33BE-4B00-4B26-8D15-360245F4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007D-F68D-4CF2-8E1E-3F6A422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B0C-772E-494F-BDB5-1F3499F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E48E-E482-4E49-A3FD-C55B859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2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6548-503C-42E2-9A4D-CEC422F6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F157-CA58-4EA0-8C0E-454DE3919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22C35-C43C-4A24-BAA4-10476D71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35158-5905-4411-9BE5-BFB72628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4876-91A8-4A77-BD45-752BB558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AEF7-6ED5-4E85-9C67-0559792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325A-8218-4989-8F6F-511535F2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3C45-3FFF-4288-8530-EA0D7FB3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F0D0F-520B-4519-ACB9-A499DAAA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5C30-DA11-4AE6-BD46-3937A1A1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BDCC-A274-4D6E-B989-AAA90552B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03B6-4186-4FB5-AA25-6825BEE5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3E69-E5DB-4642-8B8E-231E696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D9C17-45D6-4E58-A924-8C2A9361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8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1022-E219-4FEA-9F09-8CD41716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D89A3-729A-4CCD-AD6C-30CD5980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61447-3CBF-4C9F-805F-B0AF423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86C9-B533-411F-9AAE-497AF0E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F06A4-219D-40E7-849F-F298329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03CA-E06A-4E65-BB27-EE1A0B39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75F4-5B24-475D-8C2B-249869D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5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6ED5-149E-4DBF-BD5E-78F7C783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D6BF-4ABD-4D9F-A256-4666D31B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65064-B622-4776-86AB-8D0FDE677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0DEA-E676-4F72-9AEF-846DB498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02CF-F8CE-4961-B260-78B5F34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1D56-6A51-48BE-B8A5-150C23CA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9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EAA-635B-4DE4-B37B-D4905A3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03793-9315-4378-A239-293485DE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7D8A-63BF-46AF-BFB4-DC7EF9B0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A32C-3CC3-4910-97D2-78FEF61B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0D1D-94F2-480E-A652-A71324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DFFB-9F84-4EFA-8EB3-F459ED0C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6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EA57-934F-46E6-AB81-13D2EF8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70F0-EB13-4A5F-9333-32403AD6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7F12-4E81-4CA9-BFE1-64839F776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82A-36FD-4F54-8915-1B0418E9EAF5}" type="datetimeFigureOut">
              <a:rPr lang="en-PH" smtClean="0"/>
              <a:t>21/11/2020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42E0-B76C-4D2B-9863-B3BFB040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2706-1464-49E1-9B76-ACD4C77B0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76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7.bin"/><Relationship Id="rId63" Type="http://schemas.openxmlformats.org/officeDocument/2006/relationships/oleObject" Target="../embeddings/oleObject3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0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9.bin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16B8A79-31F5-4544-9BC9-EA38A68FE601}"/>
              </a:ext>
            </a:extLst>
          </p:cNvPr>
          <p:cNvGrpSpPr/>
          <p:nvPr/>
        </p:nvGrpSpPr>
        <p:grpSpPr>
          <a:xfrm>
            <a:off x="2261799" y="276167"/>
            <a:ext cx="4100532" cy="6040370"/>
            <a:chOff x="2261799" y="276167"/>
            <a:chExt cx="4100532" cy="604037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118DB81-94DA-474A-B6A7-2F971D398913}"/>
                </a:ext>
              </a:extLst>
            </p:cNvPr>
            <p:cNvGrpSpPr/>
            <p:nvPr/>
          </p:nvGrpSpPr>
          <p:grpSpPr>
            <a:xfrm>
              <a:off x="3441261" y="276167"/>
              <a:ext cx="2921070" cy="1133867"/>
              <a:chOff x="3441261" y="276167"/>
              <a:chExt cx="2921070" cy="1133867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F84A325-5BA6-49C5-B6B3-AA02BA6F5505}"/>
                  </a:ext>
                </a:extLst>
              </p:cNvPr>
              <p:cNvSpPr/>
              <p:nvPr/>
            </p:nvSpPr>
            <p:spPr>
              <a:xfrm>
                <a:off x="5123781" y="276167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33445627-F340-49BA-ABC1-8ED83E4AB48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D2AAC574-4BDF-4CA2-BCA8-192549BCB9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D176BE1B-04FA-431D-9C1A-49027BE670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18A7E70-2FDB-4428-B506-1096EFE69302}"/>
                  </a:ext>
                </a:extLst>
              </p:cNvPr>
              <p:cNvGrpSpPr/>
              <p:nvPr/>
            </p:nvGrpSpPr>
            <p:grpSpPr>
              <a:xfrm>
                <a:off x="5740317" y="615903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5F26850-38FC-4889-A8C3-A9492DCB0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EEBB2FF-BABB-46B8-B693-E7EFF88D3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6C4EF5-D4DF-47E0-BA4B-177BB8027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85" name="Object 84">
                <a:extLst>
                  <a:ext uri="{FF2B5EF4-FFF2-40B4-BE49-F238E27FC236}">
                    <a16:creationId xmlns:a16="http://schemas.microsoft.com/office/drawing/2014/main" id="{37F245CC-B674-4337-A02E-BD188FA78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551268"/>
                  </p:ext>
                </p:extLst>
              </p:nvPr>
            </p:nvGraphicFramePr>
            <p:xfrm>
              <a:off x="5622925" y="28892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8" name="Equation" r:id="rId3" imgW="241200" imgH="228600" progId="Equation.DSMT4">
                      <p:embed/>
                    </p:oleObj>
                  </mc:Choice>
                  <mc:Fallback>
                    <p:oleObj name="Equation" r:id="rId3" imgW="241200" imgH="228600" progId="Equation.DSMT4">
                      <p:embed/>
                      <p:pic>
                        <p:nvPicPr>
                          <p:cNvPr id="2" name="Object 1">
                            <a:extLst>
                              <a:ext uri="{FF2B5EF4-FFF2-40B4-BE49-F238E27FC236}">
                                <a16:creationId xmlns:a16="http://schemas.microsoft.com/office/drawing/2014/main" id="{3A295A4E-6EFA-41D0-9B72-2E763E3DBD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622925" y="28892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CC173FCC-7EF6-45AC-9439-240311631627}"/>
                  </a:ext>
                </a:extLst>
              </p:cNvPr>
              <p:cNvSpPr/>
              <p:nvPr/>
            </p:nvSpPr>
            <p:spPr>
              <a:xfrm>
                <a:off x="5123781" y="892000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07D67B56-AC95-484E-B571-75E1D82C02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B1036777-E628-4341-97D5-24858C406E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8ECAEE6D-B5BE-4951-9349-C55755D7A86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6A8326E-B5E5-4C97-AA3B-DA54E0FE238B}"/>
                  </a:ext>
                </a:extLst>
              </p:cNvPr>
              <p:cNvGrpSpPr/>
              <p:nvPr/>
            </p:nvGrpSpPr>
            <p:grpSpPr>
              <a:xfrm>
                <a:off x="5740317" y="1231736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48CD469-1511-4C98-91B2-053A7D011F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A076CB7-DCAF-42EA-85B3-3EBF6C4443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C670210-EFFF-4C3A-B3D0-DE216526B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3C76199-2CAD-4D31-BA02-B735CAAD4C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053717"/>
                  </p:ext>
                </p:extLst>
              </p:nvPr>
            </p:nvGraphicFramePr>
            <p:xfrm>
              <a:off x="5622925" y="90487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9" name="Equation" r:id="rId5" imgW="241200" imgH="228600" progId="Equation.DSMT4">
                      <p:embed/>
                    </p:oleObj>
                  </mc:Choice>
                  <mc:Fallback>
                    <p:oleObj name="Equation" r:id="rId5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622925" y="90487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4DB594-BDCD-4EB1-83E4-44BF36D9F603}"/>
                  </a:ext>
                </a:extLst>
              </p:cNvPr>
              <p:cNvGrpSpPr/>
              <p:nvPr/>
            </p:nvGrpSpPr>
            <p:grpSpPr>
              <a:xfrm>
                <a:off x="3441261" y="394280"/>
                <a:ext cx="1238550" cy="897641"/>
                <a:chOff x="3007106" y="3463960"/>
                <a:chExt cx="1238550" cy="897641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EBBBBB3-4265-407F-BD68-9CDE7CDB9ED7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902042D-2ADC-47BA-B45A-3078CF343F07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1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558B2DE-A646-4B90-AA45-C16AAC190BD7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61" name="Isosceles Triangle 160">
                    <a:extLst>
                      <a:ext uri="{FF2B5EF4-FFF2-40B4-BE49-F238E27FC236}">
                        <a16:creationId xmlns:a16="http://schemas.microsoft.com/office/drawing/2014/main" id="{7E46797A-075A-4D29-B19E-722256D2EA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3" name="Isosceles Triangle 162">
                    <a:extLst>
                      <a:ext uri="{FF2B5EF4-FFF2-40B4-BE49-F238E27FC236}">
                        <a16:creationId xmlns:a16="http://schemas.microsoft.com/office/drawing/2014/main" id="{1D894C03-3489-4310-B691-B7D79BF78D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5" name="Isosceles Triangle 164">
                    <a:extLst>
                      <a:ext uri="{FF2B5EF4-FFF2-40B4-BE49-F238E27FC236}">
                        <a16:creationId xmlns:a16="http://schemas.microsoft.com/office/drawing/2014/main" id="{65DA860C-A5E0-4234-AF17-497D73479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31CED2FA-3CDA-495D-A977-0993FA690766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CAEB2DF8-6D96-4C89-BE85-6E6EDD505F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417101F-81C7-42FA-9BFD-78EC15F31E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24EF56D6-3F68-492B-92FF-EA04D30946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3A295A4E-6EFA-41D0-9B72-2E763E3DBDB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9492768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0" name="Equation" r:id="rId7" imgW="228600" imgH="253800" progId="Equation.DSMT4">
                          <p:embed/>
                        </p:oleObj>
                      </mc:Choice>
                      <mc:Fallback>
                        <p:oleObj name="Equation" r:id="rId7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" name="Object 3">
                    <a:extLst>
                      <a:ext uri="{FF2B5EF4-FFF2-40B4-BE49-F238E27FC236}">
                        <a16:creationId xmlns:a16="http://schemas.microsoft.com/office/drawing/2014/main" id="{BC35AD95-A9AA-4233-8773-3AC9C357B58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02753826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1" name="Equation" r:id="rId9" imgW="228600" imgH="253800" progId="Equation.DSMT4">
                          <p:embed/>
                        </p:oleObj>
                      </mc:Choice>
                      <mc:Fallback>
                        <p:oleObj name="Equation" r:id="rId9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Object 4">
                    <a:extLst>
                      <a:ext uri="{FF2B5EF4-FFF2-40B4-BE49-F238E27FC236}">
                        <a16:creationId xmlns:a16="http://schemas.microsoft.com/office/drawing/2014/main" id="{6D14AD02-B808-42A4-8FF8-AC9BDB77E5D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44144702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2" name="Equation" r:id="rId11" imgW="279360" imgH="253800" progId="Equation.DSMT4">
                          <p:embed/>
                        </p:oleObj>
                      </mc:Choice>
                      <mc:Fallback>
                        <p:oleObj name="Equation" r:id="rId11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" name="Object 8">
                    <a:extLst>
                      <a:ext uri="{FF2B5EF4-FFF2-40B4-BE49-F238E27FC236}">
                        <a16:creationId xmlns:a16="http://schemas.microsoft.com/office/drawing/2014/main" id="{352F489A-ADDD-43C2-B74B-DD0E5377546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38213219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3" name="Equation" r:id="rId13" imgW="241200" imgH="228600" progId="Equation.DSMT4">
                          <p:embed/>
                        </p:oleObj>
                      </mc:Choice>
                      <mc:Fallback>
                        <p:oleObj name="Equation" r:id="rId13" imgW="24120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0C02B4C0-72D5-4EBD-B163-A56DF8715BC2}"/>
                  </a:ext>
                </a:extLst>
              </p:cNvPr>
              <p:cNvCxnSpPr>
                <a:stCxn id="60" idx="3"/>
                <a:endCxn id="78" idx="1"/>
              </p:cNvCxnSpPr>
              <p:nvPr/>
            </p:nvCxnSpPr>
            <p:spPr>
              <a:xfrm flipV="1">
                <a:off x="4679811" y="535184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or: Curved 107">
                <a:extLst>
                  <a:ext uri="{FF2B5EF4-FFF2-40B4-BE49-F238E27FC236}">
                    <a16:creationId xmlns:a16="http://schemas.microsoft.com/office/drawing/2014/main" id="{584BD383-04E0-4EF9-9A3B-4B9094CA7EC3}"/>
                  </a:ext>
                </a:extLst>
              </p:cNvPr>
              <p:cNvCxnSpPr>
                <a:cxnSpLocks/>
                <a:stCxn id="60" idx="3"/>
                <a:endCxn id="94" idx="1"/>
              </p:cNvCxnSpPr>
              <p:nvPr/>
            </p:nvCxnSpPr>
            <p:spPr>
              <a:xfrm>
                <a:off x="4679811" y="839844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DCB6B094-B3EE-4355-BB38-CE728792D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296517"/>
                </p:ext>
              </p:extLst>
            </p:nvPr>
          </p:nvGraphicFramePr>
          <p:xfrm>
            <a:off x="2299899" y="725488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4" name="Equation" r:id="rId15" imgW="545760" imgH="228600" progId="Equation.DSMT4">
                    <p:embed/>
                  </p:oleObj>
                </mc:Choice>
                <mc:Fallback>
                  <p:oleObj name="Equation" r:id="rId15" imgW="545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99899" y="725488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4F53B9F-BC67-4DE9-A048-6AAFEACB96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606819"/>
                </p:ext>
              </p:extLst>
            </p:nvPr>
          </p:nvGraphicFramePr>
          <p:xfrm>
            <a:off x="2261799" y="5632450"/>
            <a:ext cx="584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" name="Equation" r:id="rId17" imgW="583920" imgH="228600" progId="Equation.DSMT4">
                    <p:embed/>
                  </p:oleObj>
                </mc:Choice>
                <mc:Fallback>
                  <p:oleObj name="Equation" r:id="rId17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61799" y="5632450"/>
                          <a:ext cx="584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760112-80A6-4095-9239-3BC5C3C85C4E}"/>
                </a:ext>
              </a:extLst>
            </p:cNvPr>
            <p:cNvSpPr/>
            <p:nvPr/>
          </p:nvSpPr>
          <p:spPr>
            <a:xfrm>
              <a:off x="5121042" y="2527501"/>
              <a:ext cx="1238550" cy="51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FBB947A-480C-4BD1-A8A5-E12CC011DD78}"/>
                </a:ext>
              </a:extLst>
            </p:cNvPr>
            <p:cNvGrpSpPr/>
            <p:nvPr/>
          </p:nvGrpSpPr>
          <p:grpSpPr>
            <a:xfrm>
              <a:off x="3438522" y="1911668"/>
              <a:ext cx="2921070" cy="1045569"/>
              <a:chOff x="3438522" y="1911668"/>
              <a:chExt cx="2921070" cy="104556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457BA06-1E6D-4F26-A917-2C00355A3D55}"/>
                  </a:ext>
                </a:extLst>
              </p:cNvPr>
              <p:cNvSpPr/>
              <p:nvPr/>
            </p:nvSpPr>
            <p:spPr>
              <a:xfrm>
                <a:off x="5121042" y="1911668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1EBC1FDF-1077-452D-A324-0DA5F67A2D5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CEA19ACF-14AC-4C92-A178-17CE0759F6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4D411A9B-C155-45FC-B3B1-2308FAE2776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41E3AF0-DF91-479E-BBB0-18A3B1312DE4}"/>
                  </a:ext>
                </a:extLst>
              </p:cNvPr>
              <p:cNvGrpSpPr/>
              <p:nvPr/>
            </p:nvGrpSpPr>
            <p:grpSpPr>
              <a:xfrm>
                <a:off x="5737578" y="2251404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4AFEB10-21E1-49F8-9CB9-FDB6545F9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D17A7BC3-B3BE-443A-8018-57D071C0D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486E7D8-6CE8-4429-A999-975CE1C71F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8" name="Object 137">
                <a:extLst>
                  <a:ext uri="{FF2B5EF4-FFF2-40B4-BE49-F238E27FC236}">
                    <a16:creationId xmlns:a16="http://schemas.microsoft.com/office/drawing/2014/main" id="{2B317058-FB91-44B7-86A6-83CAAA7569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28584"/>
                  </p:ext>
                </p:extLst>
              </p:nvPr>
            </p:nvGraphicFramePr>
            <p:xfrm>
              <a:off x="5619750" y="192405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6" name="Equation" r:id="rId19" imgW="241200" imgH="228600" progId="Equation.DSMT4">
                      <p:embed/>
                    </p:oleObj>
                  </mc:Choice>
                  <mc:Fallback>
                    <p:oleObj name="Equation" r:id="rId19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619750" y="192405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Isosceles Triangle 143">
                <a:extLst>
                  <a:ext uri="{FF2B5EF4-FFF2-40B4-BE49-F238E27FC236}">
                    <a16:creationId xmlns:a16="http://schemas.microsoft.com/office/drawing/2014/main" id="{11D94B44-4657-4C39-9E07-050549C09D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8" name="Isosceles Triangle 147">
                <a:extLst>
                  <a:ext uri="{FF2B5EF4-FFF2-40B4-BE49-F238E27FC236}">
                    <a16:creationId xmlns:a16="http://schemas.microsoft.com/office/drawing/2014/main" id="{9E980CE5-5F44-45B5-9ED0-1C2E1B6D70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EBB7EA94-E66B-46C5-84ED-5F09903067D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217088A-45F2-47E9-A93B-A2B30C58A488}"/>
                  </a:ext>
                </a:extLst>
              </p:cNvPr>
              <p:cNvGrpSpPr/>
              <p:nvPr/>
            </p:nvGrpSpPr>
            <p:grpSpPr>
              <a:xfrm>
                <a:off x="5737578" y="2867237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82150BD-25B6-4740-BA28-6B351AEFA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89E68EA7-C2E6-40C4-9D29-3B961E731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F25D1FE7-2BEE-4B34-BE7A-574376C94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77" name="Object 176">
                <a:extLst>
                  <a:ext uri="{FF2B5EF4-FFF2-40B4-BE49-F238E27FC236}">
                    <a16:creationId xmlns:a16="http://schemas.microsoft.com/office/drawing/2014/main" id="{7098547E-2682-4B6C-92A5-8C04B14F3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319965"/>
                  </p:ext>
                </p:extLst>
              </p:nvPr>
            </p:nvGraphicFramePr>
            <p:xfrm>
              <a:off x="5619750" y="254000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7" name="Equation" r:id="rId21" imgW="241200" imgH="228600" progId="Equation.DSMT4">
                      <p:embed/>
                    </p:oleObj>
                  </mc:Choice>
                  <mc:Fallback>
                    <p:oleObj name="Equation" r:id="rId21" imgW="2412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19750" y="254000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DD69860-2C4E-4361-A688-8F5C8B75A522}"/>
                  </a:ext>
                </a:extLst>
              </p:cNvPr>
              <p:cNvGrpSpPr/>
              <p:nvPr/>
            </p:nvGrpSpPr>
            <p:grpSpPr>
              <a:xfrm>
                <a:off x="3438522" y="2029781"/>
                <a:ext cx="1238550" cy="897641"/>
                <a:chOff x="3007106" y="3463960"/>
                <a:chExt cx="1238550" cy="897641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BE63C50A-FFF6-4BA4-BF54-1F00CBE71129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41A94DB-227F-4DF6-9AA8-6DE65871FEA0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2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9FBDDDCD-17C7-4007-9B55-24DC02F40A85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82" name="Isosceles Triangle 181">
                    <a:extLst>
                      <a:ext uri="{FF2B5EF4-FFF2-40B4-BE49-F238E27FC236}">
                        <a16:creationId xmlns:a16="http://schemas.microsoft.com/office/drawing/2014/main" id="{7023938C-CFC9-4E02-A9E1-D2E8558004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3" name="Isosceles Triangle 182">
                    <a:extLst>
                      <a:ext uri="{FF2B5EF4-FFF2-40B4-BE49-F238E27FC236}">
                        <a16:creationId xmlns:a16="http://schemas.microsoft.com/office/drawing/2014/main" id="{10FB3E86-6A27-4E93-9930-CC2B293AD4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4" name="Isosceles Triangle 183">
                    <a:extLst>
                      <a:ext uri="{FF2B5EF4-FFF2-40B4-BE49-F238E27FC236}">
                        <a16:creationId xmlns:a16="http://schemas.microsoft.com/office/drawing/2014/main" id="{52498EB9-78FB-4C33-A987-E61FD3F0A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1CE66371-9AF5-4230-A03A-2CF8EC897E6A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77602030-53C1-4E99-A07E-CFF09338C7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A3A5B8EC-6D43-4A46-BF44-2E3C2A6FA7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B2BA99BC-A657-46B5-8FD1-3D81197F55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186" name="Object 185">
                    <a:extLst>
                      <a:ext uri="{FF2B5EF4-FFF2-40B4-BE49-F238E27FC236}">
                        <a16:creationId xmlns:a16="http://schemas.microsoft.com/office/drawing/2014/main" id="{612D3763-2A64-4D18-B69F-078784DB9B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5465443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8" name="Equation" r:id="rId23" imgW="228600" imgH="253800" progId="Equation.DSMT4">
                          <p:embed/>
                        </p:oleObj>
                      </mc:Choice>
                      <mc:Fallback>
                        <p:oleObj name="Equation" r:id="rId23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7" name="Object 186">
                    <a:extLst>
                      <a:ext uri="{FF2B5EF4-FFF2-40B4-BE49-F238E27FC236}">
                        <a16:creationId xmlns:a16="http://schemas.microsoft.com/office/drawing/2014/main" id="{BF0302BF-8A77-49A4-9A8E-DB1CC9A78E8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23286742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99" name="Equation" r:id="rId25" imgW="228600" imgH="253800" progId="Equation.DSMT4">
                          <p:embed/>
                        </p:oleObj>
                      </mc:Choice>
                      <mc:Fallback>
                        <p:oleObj name="Equation" r:id="rId25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8" name="Object 187">
                    <a:extLst>
                      <a:ext uri="{FF2B5EF4-FFF2-40B4-BE49-F238E27FC236}">
                        <a16:creationId xmlns:a16="http://schemas.microsoft.com/office/drawing/2014/main" id="{CBE4B4EF-1AA0-4830-BA15-A732EB624F4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30584786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0" name="Equation" r:id="rId27" imgW="279360" imgH="253800" progId="Equation.DSMT4">
                          <p:embed/>
                        </p:oleObj>
                      </mc:Choice>
                      <mc:Fallback>
                        <p:oleObj name="Equation" r:id="rId27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Object 188">
                    <a:extLst>
                      <a:ext uri="{FF2B5EF4-FFF2-40B4-BE49-F238E27FC236}">
                        <a16:creationId xmlns:a16="http://schemas.microsoft.com/office/drawing/2014/main" id="{B608B4BE-90B4-4597-B710-7D26A74C8E9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34249305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1" name="Equation" r:id="rId29" imgW="241200" imgH="228600" progId="Equation.DSMT4">
                          <p:embed/>
                        </p:oleObj>
                      </mc:Choice>
                      <mc:Fallback>
                        <p:oleObj name="Equation" r:id="rId29" imgW="2412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97" name="Connector: Curved 196">
                <a:extLst>
                  <a:ext uri="{FF2B5EF4-FFF2-40B4-BE49-F238E27FC236}">
                    <a16:creationId xmlns:a16="http://schemas.microsoft.com/office/drawing/2014/main" id="{93874380-4B51-4BAA-8F23-52D3B7AD19EE}"/>
                  </a:ext>
                </a:extLst>
              </p:cNvPr>
              <p:cNvCxnSpPr>
                <a:stCxn id="179" idx="3"/>
                <a:endCxn id="123" idx="1"/>
              </p:cNvCxnSpPr>
              <p:nvPr/>
            </p:nvCxnSpPr>
            <p:spPr>
              <a:xfrm flipV="1">
                <a:off x="4677072" y="2170685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Curved 197">
                <a:extLst>
                  <a:ext uri="{FF2B5EF4-FFF2-40B4-BE49-F238E27FC236}">
                    <a16:creationId xmlns:a16="http://schemas.microsoft.com/office/drawing/2014/main" id="{CD6848BD-D081-44AB-B3BC-0656325D4A87}"/>
                  </a:ext>
                </a:extLst>
              </p:cNvPr>
              <p:cNvCxnSpPr>
                <a:cxnSpLocks/>
                <a:stCxn id="179" idx="3"/>
                <a:endCxn id="141" idx="1"/>
              </p:cNvCxnSpPr>
              <p:nvPr/>
            </p:nvCxnSpPr>
            <p:spPr>
              <a:xfrm>
                <a:off x="4677072" y="2475345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F7CE95-1D42-4A53-9703-D452F75CA0E1}"/>
                </a:ext>
              </a:extLst>
            </p:cNvPr>
            <p:cNvGrpSpPr/>
            <p:nvPr/>
          </p:nvGrpSpPr>
          <p:grpSpPr>
            <a:xfrm>
              <a:off x="3438522" y="3547169"/>
              <a:ext cx="2921070" cy="1133867"/>
              <a:chOff x="3438522" y="3547169"/>
              <a:chExt cx="2921070" cy="1133867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0D09C026-6F96-41B2-9301-0578F9A78A44}"/>
                  </a:ext>
                </a:extLst>
              </p:cNvPr>
              <p:cNvSpPr/>
              <p:nvPr/>
            </p:nvSpPr>
            <p:spPr>
              <a:xfrm>
                <a:off x="5121042" y="3547169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912B04CB-1FA2-49FD-A19F-88E050FE39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8" name="Isosceles Triangle 267">
                <a:extLst>
                  <a:ext uri="{FF2B5EF4-FFF2-40B4-BE49-F238E27FC236}">
                    <a16:creationId xmlns:a16="http://schemas.microsoft.com/office/drawing/2014/main" id="{D005320D-10B9-45FE-AA20-4F8E95C672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9" name="Isosceles Triangle 268">
                <a:extLst>
                  <a:ext uri="{FF2B5EF4-FFF2-40B4-BE49-F238E27FC236}">
                    <a16:creationId xmlns:a16="http://schemas.microsoft.com/office/drawing/2014/main" id="{88C3F69E-99E9-439A-A345-C548F0365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D20A6016-3476-406A-A6FE-C81AB56E14A1}"/>
                  </a:ext>
                </a:extLst>
              </p:cNvPr>
              <p:cNvGrpSpPr/>
              <p:nvPr/>
            </p:nvGrpSpPr>
            <p:grpSpPr>
              <a:xfrm>
                <a:off x="5737578" y="3886905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9546D292-517D-4817-A91E-FEAB7B7D94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4320C93C-1EAD-4F0E-BCED-856E112612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AD4512E5-22AD-4D4E-BC35-A04C224D0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1" name="Object 270">
                <a:extLst>
                  <a:ext uri="{FF2B5EF4-FFF2-40B4-BE49-F238E27FC236}">
                    <a16:creationId xmlns:a16="http://schemas.microsoft.com/office/drawing/2014/main" id="{AF783694-9499-4E00-932F-8977DCA4BE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6774551"/>
                  </p:ext>
                </p:extLst>
              </p:nvPr>
            </p:nvGraphicFramePr>
            <p:xfrm>
              <a:off x="5613400" y="356076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2" name="Equation" r:id="rId31" imgW="253800" imgH="228600" progId="Equation.DSMT4">
                      <p:embed/>
                    </p:oleObj>
                  </mc:Choice>
                  <mc:Fallback>
                    <p:oleObj name="Equation" r:id="rId31" imgW="2538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5613400" y="356076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910740F0-6971-42AE-8C52-7F35806B9D02}"/>
                  </a:ext>
                </a:extLst>
              </p:cNvPr>
              <p:cNvSpPr/>
              <p:nvPr/>
            </p:nvSpPr>
            <p:spPr>
              <a:xfrm>
                <a:off x="5121042" y="4163002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73" name="Isosceles Triangle 272">
                <a:extLst>
                  <a:ext uri="{FF2B5EF4-FFF2-40B4-BE49-F238E27FC236}">
                    <a16:creationId xmlns:a16="http://schemas.microsoft.com/office/drawing/2014/main" id="{109A6E6C-D899-4348-B729-182BD2F743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4" name="Isosceles Triangle 273">
                <a:extLst>
                  <a:ext uri="{FF2B5EF4-FFF2-40B4-BE49-F238E27FC236}">
                    <a16:creationId xmlns:a16="http://schemas.microsoft.com/office/drawing/2014/main" id="{CD4A8323-9195-459E-936C-1833F527684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433E4F66-81AF-49AF-B729-BF83FC6E991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0B32D8D2-9AF0-4B66-BE41-3442DEE37196}"/>
                  </a:ext>
                </a:extLst>
              </p:cNvPr>
              <p:cNvGrpSpPr/>
              <p:nvPr/>
            </p:nvGrpSpPr>
            <p:grpSpPr>
              <a:xfrm>
                <a:off x="5737578" y="4502738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1D9011A2-9C75-4BB9-9694-BC5BD89404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F8796A3-19CD-4BBE-99AF-53584A177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49BA510A-29F5-4B42-9EB7-D172CB173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7" name="Object 276">
                <a:extLst>
                  <a:ext uri="{FF2B5EF4-FFF2-40B4-BE49-F238E27FC236}">
                    <a16:creationId xmlns:a16="http://schemas.microsoft.com/office/drawing/2014/main" id="{284F6A53-C07D-45C9-93FD-103EDF5209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2227967"/>
                  </p:ext>
                </p:extLst>
              </p:nvPr>
            </p:nvGraphicFramePr>
            <p:xfrm>
              <a:off x="5613400" y="417671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3" name="Equation" r:id="rId33" imgW="253800" imgH="228600" progId="Equation.DSMT4">
                      <p:embed/>
                    </p:oleObj>
                  </mc:Choice>
                  <mc:Fallback>
                    <p:oleObj name="Equation" r:id="rId33" imgW="2538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613400" y="417671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28FDB57D-6896-4E5B-86F7-B0AE370E3DC3}"/>
                  </a:ext>
                </a:extLst>
              </p:cNvPr>
              <p:cNvGrpSpPr/>
              <p:nvPr/>
            </p:nvGrpSpPr>
            <p:grpSpPr>
              <a:xfrm>
                <a:off x="3438522" y="3665200"/>
                <a:ext cx="1238550" cy="897723"/>
                <a:chOff x="3007106" y="3463878"/>
                <a:chExt cx="1238550" cy="897723"/>
              </a:xfrm>
            </p:grpSpPr>
            <p:sp>
              <p:nvSpPr>
                <p:cNvPr id="281" name="Rectangle: Rounded Corners 280">
                  <a:extLst>
                    <a:ext uri="{FF2B5EF4-FFF2-40B4-BE49-F238E27FC236}">
                      <a16:creationId xmlns:a16="http://schemas.microsoft.com/office/drawing/2014/main" id="{B77D640F-1702-409D-BD07-DAFBB68B3573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D38A007-2B73-47A3-A478-0FD63D970576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endParaRPr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6ACB8B2A-D121-4DA2-91EA-FC4BA89FA95F}"/>
                    </a:ext>
                  </a:extLst>
                </p:cNvPr>
                <p:cNvGrpSpPr/>
                <p:nvPr/>
              </p:nvGrpSpPr>
              <p:grpSpPr>
                <a:xfrm>
                  <a:off x="3018222" y="3463878"/>
                  <a:ext cx="1216025" cy="688975"/>
                  <a:chOff x="3018222" y="3463878"/>
                  <a:chExt cx="1216025" cy="688975"/>
                </a:xfrm>
              </p:grpSpPr>
              <p:sp>
                <p:nvSpPr>
                  <p:cNvPr id="284" name="Isosceles Triangle 283">
                    <a:extLst>
                      <a:ext uri="{FF2B5EF4-FFF2-40B4-BE49-F238E27FC236}">
                        <a16:creationId xmlns:a16="http://schemas.microsoft.com/office/drawing/2014/main" id="{D3BDA06F-3814-49E3-8E17-054AB09894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5" name="Isosceles Triangle 284">
                    <a:extLst>
                      <a:ext uri="{FF2B5EF4-FFF2-40B4-BE49-F238E27FC236}">
                        <a16:creationId xmlns:a16="http://schemas.microsoft.com/office/drawing/2014/main" id="{45AC6D8E-1304-446C-8E97-2C947BB025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6" name="Isosceles Triangle 285">
                    <a:extLst>
                      <a:ext uri="{FF2B5EF4-FFF2-40B4-BE49-F238E27FC236}">
                        <a16:creationId xmlns:a16="http://schemas.microsoft.com/office/drawing/2014/main" id="{EFDE20D7-9983-4D71-9A7A-9FA2E1EA54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4F2FC99A-6896-49F4-8E80-6A395CBA39D1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65C286D1-0EB0-4847-8A30-812A7EFF5E8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4BAF2396-C4A5-4FC8-B427-6F56D4B13D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76D17B77-3B4C-457C-A651-2C51AAFD48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88" name="Object 287">
                    <a:extLst>
                      <a:ext uri="{FF2B5EF4-FFF2-40B4-BE49-F238E27FC236}">
                        <a16:creationId xmlns:a16="http://schemas.microsoft.com/office/drawing/2014/main" id="{6A0889A7-F9AC-4B8F-82F0-39BFCCDADB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197108"/>
                      </p:ext>
                    </p:extLst>
                  </p:nvPr>
                </p:nvGraphicFramePr>
                <p:xfrm>
                  <a:off x="301822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4" name="Equation" r:id="rId35" imgW="241200" imgH="253800" progId="Equation.DSMT4">
                          <p:embed/>
                        </p:oleObj>
                      </mc:Choice>
                      <mc:Fallback>
                        <p:oleObj name="Equation" r:id="rId35" imgW="2412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822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9" name="Object 288">
                    <a:extLst>
                      <a:ext uri="{FF2B5EF4-FFF2-40B4-BE49-F238E27FC236}">
                        <a16:creationId xmlns:a16="http://schemas.microsoft.com/office/drawing/2014/main" id="{A0A3D109-0C3D-4D79-903C-A7326FB8DD7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46704439"/>
                      </p:ext>
                    </p:extLst>
                  </p:nvPr>
                </p:nvGraphicFramePr>
                <p:xfrm>
                  <a:off x="329127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5" name="Equation" r:id="rId37" imgW="241200" imgH="253800" progId="Equation.DSMT4">
                          <p:embed/>
                        </p:oleObj>
                      </mc:Choice>
                      <mc:Fallback>
                        <p:oleObj name="Equation" r:id="rId37" imgW="2412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27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0" name="Object 289">
                    <a:extLst>
                      <a:ext uri="{FF2B5EF4-FFF2-40B4-BE49-F238E27FC236}">
                        <a16:creationId xmlns:a16="http://schemas.microsoft.com/office/drawing/2014/main" id="{5A3F83F2-FB91-4529-A9AE-1F8E4D3AF20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23767798"/>
                      </p:ext>
                    </p:extLst>
                  </p:nvPr>
                </p:nvGraphicFramePr>
                <p:xfrm>
                  <a:off x="3942147" y="3886153"/>
                  <a:ext cx="2921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6" name="Equation" r:id="rId39" imgW="291960" imgH="266400" progId="Equation.DSMT4">
                          <p:embed/>
                        </p:oleObj>
                      </mc:Choice>
                      <mc:Fallback>
                        <p:oleObj name="Equation" r:id="rId39" imgW="2919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2147" y="3886153"/>
                                <a:ext cx="2921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1" name="Object 290">
                    <a:extLst>
                      <a:ext uri="{FF2B5EF4-FFF2-40B4-BE49-F238E27FC236}">
                        <a16:creationId xmlns:a16="http://schemas.microsoft.com/office/drawing/2014/main" id="{69AC3EFB-F644-42ED-BFDC-B4EF8A7415D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71108957"/>
                      </p:ext>
                    </p:extLst>
                  </p:nvPr>
                </p:nvGraphicFramePr>
                <p:xfrm>
                  <a:off x="3499234" y="3463878"/>
                  <a:ext cx="2540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07" name="Equation" r:id="rId41" imgW="253800" imgH="228600" progId="Equation.DSMT4">
                          <p:embed/>
                        </p:oleObj>
                      </mc:Choice>
                      <mc:Fallback>
                        <p:oleObj name="Equation" r:id="rId41" imgW="2538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99234" y="3463878"/>
                                <a:ext cx="2540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6B710708-C614-40CE-9D6F-A1A4BCCA1698}"/>
                  </a:ext>
                </a:extLst>
              </p:cNvPr>
              <p:cNvCxnSpPr>
                <a:stCxn id="281" idx="3"/>
                <a:endCxn id="266" idx="1"/>
              </p:cNvCxnSpPr>
              <p:nvPr/>
            </p:nvCxnSpPr>
            <p:spPr>
              <a:xfrm flipV="1">
                <a:off x="4677072" y="3806186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Curved 279">
                <a:extLst>
                  <a:ext uri="{FF2B5EF4-FFF2-40B4-BE49-F238E27FC236}">
                    <a16:creationId xmlns:a16="http://schemas.microsoft.com/office/drawing/2014/main" id="{2A1F4281-DB81-45E7-8C20-D297478ED8D4}"/>
                  </a:ext>
                </a:extLst>
              </p:cNvPr>
              <p:cNvCxnSpPr>
                <a:cxnSpLocks/>
                <a:stCxn id="281" idx="3"/>
                <a:endCxn id="272" idx="1"/>
              </p:cNvCxnSpPr>
              <p:nvPr/>
            </p:nvCxnSpPr>
            <p:spPr>
              <a:xfrm>
                <a:off x="4677072" y="4110846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84AA3E9-B934-455E-8A38-4A299135B5E9}"/>
                </a:ext>
              </a:extLst>
            </p:cNvPr>
            <p:cNvGrpSpPr/>
            <p:nvPr/>
          </p:nvGrpSpPr>
          <p:grpSpPr>
            <a:xfrm>
              <a:off x="3436938" y="5182670"/>
              <a:ext cx="2922654" cy="1133867"/>
              <a:chOff x="3436938" y="5182670"/>
              <a:chExt cx="2922654" cy="1133867"/>
            </a:xfrm>
          </p:grpSpPr>
          <p:sp>
            <p:nvSpPr>
              <p:cNvPr id="302" name="Rectangle: Rounded Corners 301">
                <a:extLst>
                  <a:ext uri="{FF2B5EF4-FFF2-40B4-BE49-F238E27FC236}">
                    <a16:creationId xmlns:a16="http://schemas.microsoft.com/office/drawing/2014/main" id="{8A96FD79-92AE-43B8-A56D-0D99E3CE5254}"/>
                  </a:ext>
                </a:extLst>
              </p:cNvPr>
              <p:cNvSpPr/>
              <p:nvPr/>
            </p:nvSpPr>
            <p:spPr>
              <a:xfrm>
                <a:off x="5121042" y="5182670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82388B58-ED8F-43FB-95F6-8B547D3B934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4" name="Isosceles Triangle 303">
                <a:extLst>
                  <a:ext uri="{FF2B5EF4-FFF2-40B4-BE49-F238E27FC236}">
                    <a16:creationId xmlns:a16="http://schemas.microsoft.com/office/drawing/2014/main" id="{05E48A6A-47AF-406E-9DAE-FBF7C7E85D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5" name="Isosceles Triangle 304">
                <a:extLst>
                  <a:ext uri="{FF2B5EF4-FFF2-40B4-BE49-F238E27FC236}">
                    <a16:creationId xmlns:a16="http://schemas.microsoft.com/office/drawing/2014/main" id="{F676D9A0-ADD2-4A22-B67D-8FC9A43E70B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CA7E49C8-3B77-4711-95D9-48933C2103FF}"/>
                  </a:ext>
                </a:extLst>
              </p:cNvPr>
              <p:cNvGrpSpPr/>
              <p:nvPr/>
            </p:nvGrpSpPr>
            <p:grpSpPr>
              <a:xfrm>
                <a:off x="5737578" y="5522406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D9A5A0B7-81C8-42B7-BC31-C31E3DF596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798CF68-A773-4DBD-A520-0F66531F7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6761E60-5CC2-4469-9A93-8A8892885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07" name="Object 306">
                <a:extLst>
                  <a:ext uri="{FF2B5EF4-FFF2-40B4-BE49-F238E27FC236}">
                    <a16:creationId xmlns:a16="http://schemas.microsoft.com/office/drawing/2014/main" id="{9980A3BC-A96F-4E03-B6F6-F531950D48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291020"/>
                  </p:ext>
                </p:extLst>
              </p:nvPr>
            </p:nvGraphicFramePr>
            <p:xfrm>
              <a:off x="5600700" y="519588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8" name="Equation" r:id="rId43" imgW="279360" imgH="228600" progId="Equation.DSMT4">
                      <p:embed/>
                    </p:oleObj>
                  </mc:Choice>
                  <mc:Fallback>
                    <p:oleObj name="Equation" r:id="rId43" imgW="27936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19588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767358F0-D320-4173-82BD-8A420B644693}"/>
                  </a:ext>
                </a:extLst>
              </p:cNvPr>
              <p:cNvSpPr/>
              <p:nvPr/>
            </p:nvSpPr>
            <p:spPr>
              <a:xfrm>
                <a:off x="5121042" y="5798503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9" name="Isosceles Triangle 308">
                <a:extLst>
                  <a:ext uri="{FF2B5EF4-FFF2-40B4-BE49-F238E27FC236}">
                    <a16:creationId xmlns:a16="http://schemas.microsoft.com/office/drawing/2014/main" id="{DFEB73E1-067C-41FA-8932-19BD9F13F9E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A48D3BDE-0F57-40D0-9F70-F9A16B41D1D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1" name="Isosceles Triangle 310">
                <a:extLst>
                  <a:ext uri="{FF2B5EF4-FFF2-40B4-BE49-F238E27FC236}">
                    <a16:creationId xmlns:a16="http://schemas.microsoft.com/office/drawing/2014/main" id="{EDFE0A34-6E83-4C69-A194-7CD481ACEE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15D3523-D15D-4CAE-907C-F821E082286F}"/>
                  </a:ext>
                </a:extLst>
              </p:cNvPr>
              <p:cNvGrpSpPr/>
              <p:nvPr/>
            </p:nvGrpSpPr>
            <p:grpSpPr>
              <a:xfrm>
                <a:off x="5737578" y="6138239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4B60B83B-910C-490F-A7F5-B53EDC7C0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08F300A-8D2C-4025-B55E-3C73D0E55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852346D-3DB9-4525-8AAA-51F7CA7A4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13" name="Object 312">
                <a:extLst>
                  <a:ext uri="{FF2B5EF4-FFF2-40B4-BE49-F238E27FC236}">
                    <a16:creationId xmlns:a16="http://schemas.microsoft.com/office/drawing/2014/main" id="{5933A818-E008-4ECF-BA72-F578B22DE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506786"/>
                  </p:ext>
                </p:extLst>
              </p:nvPr>
            </p:nvGraphicFramePr>
            <p:xfrm>
              <a:off x="5600700" y="581183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9" name="Equation" r:id="rId45" imgW="279360" imgH="228600" progId="Equation.DSMT4">
                      <p:embed/>
                    </p:oleObj>
                  </mc:Choice>
                  <mc:Fallback>
                    <p:oleObj name="Equation" r:id="rId45" imgW="27936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81183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4D49B90-F94A-4147-8517-55C4BAC401EB}"/>
                  </a:ext>
                </a:extLst>
              </p:cNvPr>
              <p:cNvGrpSpPr/>
              <p:nvPr/>
            </p:nvGrpSpPr>
            <p:grpSpPr>
              <a:xfrm>
                <a:off x="3436938" y="5300783"/>
                <a:ext cx="1241425" cy="897641"/>
                <a:chOff x="3005522" y="3463960"/>
                <a:chExt cx="1241425" cy="897641"/>
              </a:xfrm>
            </p:grpSpPr>
            <p:sp>
              <p:nvSpPr>
                <p:cNvPr id="317" name="Rectangle: Rounded Corners 316">
                  <a:extLst>
                    <a:ext uri="{FF2B5EF4-FFF2-40B4-BE49-F238E27FC236}">
                      <a16:creationId xmlns:a16="http://schemas.microsoft.com/office/drawing/2014/main" id="{11C20111-0B0F-4575-953E-B5828DEECF1F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FA20DB1-7F52-466F-A563-8C50AE5622DD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1032655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r>
                    <a:rPr lang="en-PH" sz="1000" i="1" baseline="-25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c</a:t>
                  </a:r>
                </a:p>
              </p:txBody>
            </p: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F6323F97-ABB9-4CD5-8EB5-34D5586DBCF2}"/>
                    </a:ext>
                  </a:extLst>
                </p:cNvPr>
                <p:cNvGrpSpPr/>
                <p:nvPr/>
              </p:nvGrpSpPr>
              <p:grpSpPr>
                <a:xfrm>
                  <a:off x="3005522" y="3464465"/>
                  <a:ext cx="1241425" cy="687387"/>
                  <a:chOff x="3005522" y="3464465"/>
                  <a:chExt cx="1241425" cy="687387"/>
                </a:xfrm>
              </p:grpSpPr>
              <p:sp>
                <p:nvSpPr>
                  <p:cNvPr id="320" name="Isosceles Triangle 319">
                    <a:extLst>
                      <a:ext uri="{FF2B5EF4-FFF2-40B4-BE49-F238E27FC236}">
                        <a16:creationId xmlns:a16="http://schemas.microsoft.com/office/drawing/2014/main" id="{E5866E5E-A119-4211-A5E8-579917F321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1" name="Isosceles Triangle 320">
                    <a:extLst>
                      <a:ext uri="{FF2B5EF4-FFF2-40B4-BE49-F238E27FC236}">
                        <a16:creationId xmlns:a16="http://schemas.microsoft.com/office/drawing/2014/main" id="{77C9B31D-B82D-42FB-AB52-A5506ACB5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2" name="Isosceles Triangle 321">
                    <a:extLst>
                      <a:ext uri="{FF2B5EF4-FFF2-40B4-BE49-F238E27FC236}">
                        <a16:creationId xmlns:a16="http://schemas.microsoft.com/office/drawing/2014/main" id="{4904DA1E-0F74-4491-BAEE-77FC163D8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323" name="Group 322">
                    <a:extLst>
                      <a:ext uri="{FF2B5EF4-FFF2-40B4-BE49-F238E27FC236}">
                        <a16:creationId xmlns:a16="http://schemas.microsoft.com/office/drawing/2014/main" id="{577356CA-6ABD-42B2-B55A-5963FC2906FF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00CF0EB2-C169-4E2D-89AC-A0CA5776A1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29" name="Oval 328">
                      <a:extLst>
                        <a:ext uri="{FF2B5EF4-FFF2-40B4-BE49-F238E27FC236}">
                          <a16:creationId xmlns:a16="http://schemas.microsoft.com/office/drawing/2014/main" id="{4CC98DCB-3936-4DAD-8306-22EE42DE7A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30" name="Oval 329">
                      <a:extLst>
                        <a:ext uri="{FF2B5EF4-FFF2-40B4-BE49-F238E27FC236}">
                          <a16:creationId xmlns:a16="http://schemas.microsoft.com/office/drawing/2014/main" id="{53688D97-D8EF-4EBF-90FA-E63EAF3CB1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324" name="Object 323">
                    <a:extLst>
                      <a:ext uri="{FF2B5EF4-FFF2-40B4-BE49-F238E27FC236}">
                        <a16:creationId xmlns:a16="http://schemas.microsoft.com/office/drawing/2014/main" id="{34D03507-D827-40F5-8DD6-362C976554C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1401838"/>
                      </p:ext>
                    </p:extLst>
                  </p:nvPr>
                </p:nvGraphicFramePr>
                <p:xfrm>
                  <a:off x="300552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10" name="Equation" r:id="rId47" imgW="266400" imgH="253800" progId="Equation.DSMT4">
                          <p:embed/>
                        </p:oleObj>
                      </mc:Choice>
                      <mc:Fallback>
                        <p:oleObj name="Equation" r:id="rId47" imgW="2664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0552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5" name="Object 324">
                    <a:extLst>
                      <a:ext uri="{FF2B5EF4-FFF2-40B4-BE49-F238E27FC236}">
                        <a16:creationId xmlns:a16="http://schemas.microsoft.com/office/drawing/2014/main" id="{75F38731-696D-4785-9406-1F8F2CDB57C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9736013"/>
                      </p:ext>
                    </p:extLst>
                  </p:nvPr>
                </p:nvGraphicFramePr>
                <p:xfrm>
                  <a:off x="327857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11" name="Equation" r:id="rId49" imgW="266400" imgH="253800" progId="Equation.DSMT4">
                          <p:embed/>
                        </p:oleObj>
                      </mc:Choice>
                      <mc:Fallback>
                        <p:oleObj name="Equation" r:id="rId49" imgW="2664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7857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6" name="Object 325">
                    <a:extLst>
                      <a:ext uri="{FF2B5EF4-FFF2-40B4-BE49-F238E27FC236}">
                        <a16:creationId xmlns:a16="http://schemas.microsoft.com/office/drawing/2014/main" id="{70FF1101-2627-429F-8853-454F1C593CD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26689470"/>
                      </p:ext>
                    </p:extLst>
                  </p:nvPr>
                </p:nvGraphicFramePr>
                <p:xfrm>
                  <a:off x="3929447" y="3885152"/>
                  <a:ext cx="3175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12" name="Equation" r:id="rId51" imgW="317160" imgH="266400" progId="Equation.DSMT4">
                          <p:embed/>
                        </p:oleObj>
                      </mc:Choice>
                      <mc:Fallback>
                        <p:oleObj name="Equation" r:id="rId51" imgW="3171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9447" y="3885152"/>
                                <a:ext cx="3175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" name="Object 326">
                    <a:extLst>
                      <a:ext uri="{FF2B5EF4-FFF2-40B4-BE49-F238E27FC236}">
                        <a16:creationId xmlns:a16="http://schemas.microsoft.com/office/drawing/2014/main" id="{52CA0AF3-0D6B-4D13-B0B5-DAF00F5BE45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8623598"/>
                      </p:ext>
                    </p:extLst>
                  </p:nvPr>
                </p:nvGraphicFramePr>
                <p:xfrm>
                  <a:off x="3486534" y="3464465"/>
                  <a:ext cx="2794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713" name="Equation" r:id="rId53" imgW="279360" imgH="228600" progId="Equation.DSMT4">
                          <p:embed/>
                        </p:oleObj>
                      </mc:Choice>
                      <mc:Fallback>
                        <p:oleObj name="Equation" r:id="rId53" imgW="27936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6534" y="3464465"/>
                                <a:ext cx="2794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315" name="Connector: Curved 314">
                <a:extLst>
                  <a:ext uri="{FF2B5EF4-FFF2-40B4-BE49-F238E27FC236}">
                    <a16:creationId xmlns:a16="http://schemas.microsoft.com/office/drawing/2014/main" id="{EE002017-2D79-47AE-A8A5-1AE48822E27D}"/>
                  </a:ext>
                </a:extLst>
              </p:cNvPr>
              <p:cNvCxnSpPr>
                <a:stCxn id="317" idx="3"/>
                <a:endCxn id="302" idx="1"/>
              </p:cNvCxnSpPr>
              <p:nvPr/>
            </p:nvCxnSpPr>
            <p:spPr>
              <a:xfrm flipV="1">
                <a:off x="4677072" y="5441687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or: Curved 315">
                <a:extLst>
                  <a:ext uri="{FF2B5EF4-FFF2-40B4-BE49-F238E27FC236}">
                    <a16:creationId xmlns:a16="http://schemas.microsoft.com/office/drawing/2014/main" id="{E375D7D6-B0A3-49BD-BFB3-4A67319BBEC3}"/>
                  </a:ext>
                </a:extLst>
              </p:cNvPr>
              <p:cNvCxnSpPr>
                <a:cxnSpLocks/>
                <a:stCxn id="317" idx="3"/>
                <a:endCxn id="308" idx="1"/>
              </p:cNvCxnSpPr>
              <p:nvPr/>
            </p:nvCxnSpPr>
            <p:spPr>
              <a:xfrm>
                <a:off x="4677072" y="5746347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84FAC935-2BA5-4239-B95B-EE33056E0996}"/>
                </a:ext>
              </a:extLst>
            </p:cNvPr>
            <p:cNvGrpSpPr/>
            <p:nvPr/>
          </p:nvGrpSpPr>
          <p:grpSpPr>
            <a:xfrm rot="16200000">
              <a:off x="3917210" y="4918555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B6603CD-3EE6-418E-A300-CDD8F72E59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FF64E3E2-4084-44E2-A3C4-8CE7939474F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51CCCE16-0055-4A45-8667-7CA4E20C525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76CCE6C2-1615-4297-9DB2-C8192ADEE99A}"/>
                </a:ext>
              </a:extLst>
            </p:cNvPr>
            <p:cNvGrpSpPr/>
            <p:nvPr/>
          </p:nvGrpSpPr>
          <p:grpSpPr>
            <a:xfrm rot="16200000">
              <a:off x="3917210" y="3280089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7671ED7-B748-490D-B5B7-B32F7EF4B1E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58CD86CF-F69C-46E8-97D1-FC45565380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0C856F66-8432-4859-8B02-A99FFFF4D6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8C9AC65-5C21-431D-A315-D81143CFFB9D}"/>
                </a:ext>
              </a:extLst>
            </p:cNvPr>
            <p:cNvCxnSpPr>
              <a:cxnSpLocks/>
              <a:stCxn id="179" idx="0"/>
              <a:endCxn id="60" idx="2"/>
            </p:cNvCxnSpPr>
            <p:nvPr/>
          </p:nvCxnSpPr>
          <p:spPr>
            <a:xfrm flipV="1">
              <a:off x="4057797" y="1285407"/>
              <a:ext cx="2739" cy="744374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5195FF31-53E8-4957-A241-E6E62910F438}"/>
                </a:ext>
              </a:extLst>
            </p:cNvPr>
            <p:cNvCxnSpPr>
              <a:cxnSpLocks/>
              <a:stCxn id="344" idx="4"/>
              <a:endCxn id="179" idx="2"/>
            </p:cNvCxnSpPr>
            <p:nvPr/>
          </p:nvCxnSpPr>
          <p:spPr>
            <a:xfrm flipV="1">
              <a:off x="4057649" y="2920908"/>
              <a:ext cx="148" cy="2367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A8912190-3E34-458B-AFFF-3F3408061F30}"/>
                </a:ext>
              </a:extLst>
            </p:cNvPr>
            <p:cNvCxnSpPr>
              <a:cxnSpLocks/>
              <a:stCxn id="281" idx="0"/>
              <a:endCxn id="342" idx="0"/>
            </p:cNvCxnSpPr>
            <p:nvPr/>
          </p:nvCxnSpPr>
          <p:spPr>
            <a:xfrm flipH="1" flipV="1">
              <a:off x="4057649" y="3438528"/>
              <a:ext cx="148" cy="22675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567B9A8A-48FC-49A2-B034-4F60A7446891}"/>
                </a:ext>
              </a:extLst>
            </p:cNvPr>
            <p:cNvCxnSpPr>
              <a:cxnSpLocks/>
              <a:stCxn id="340" idx="4"/>
              <a:endCxn id="281" idx="2"/>
            </p:cNvCxnSpPr>
            <p:nvPr/>
          </p:nvCxnSpPr>
          <p:spPr>
            <a:xfrm flipV="1">
              <a:off x="4057649" y="4556409"/>
              <a:ext cx="148" cy="23970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9FB1246F-64E0-4ADF-84C3-5006FA013D1F}"/>
                </a:ext>
              </a:extLst>
            </p:cNvPr>
            <p:cNvCxnSpPr>
              <a:cxnSpLocks/>
              <a:stCxn id="317" idx="0"/>
              <a:endCxn id="338" idx="0"/>
            </p:cNvCxnSpPr>
            <p:nvPr/>
          </p:nvCxnSpPr>
          <p:spPr>
            <a:xfrm flipH="1" flipV="1">
              <a:off x="4057649" y="5076994"/>
              <a:ext cx="148" cy="22378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9FDFB252-69D4-4C2C-99BD-AFA3B442226E}"/>
                </a:ext>
              </a:extLst>
            </p:cNvPr>
            <p:cNvCxnSpPr>
              <a:cxnSpLocks/>
              <a:stCxn id="317" idx="1"/>
              <a:endCxn id="23" idx="3"/>
            </p:cNvCxnSpPr>
            <p:nvPr/>
          </p:nvCxnSpPr>
          <p:spPr>
            <a:xfrm flipH="1">
              <a:off x="2845999" y="5746347"/>
              <a:ext cx="592523" cy="40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4B9C276B-7F8B-4FD3-95F8-D102A3A0BBE7}"/>
                </a:ext>
              </a:extLst>
            </p:cNvPr>
            <p:cNvCxnSpPr>
              <a:cxnSpLocks/>
              <a:stCxn id="60" idx="1"/>
              <a:endCxn id="22" idx="3"/>
            </p:cNvCxnSpPr>
            <p:nvPr/>
          </p:nvCxnSpPr>
          <p:spPr>
            <a:xfrm flipH="1" flipV="1">
              <a:off x="2845999" y="839788"/>
              <a:ext cx="595262" cy="56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F74339F7-59B9-4502-9C57-7DE8F2D49D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07669"/>
                </p:ext>
              </p:extLst>
            </p:nvPr>
          </p:nvGraphicFramePr>
          <p:xfrm>
            <a:off x="3294616" y="1473606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4" name="Equation" r:id="rId55" imgW="622080" imgH="228600" progId="Equation.DSMT4">
                    <p:embed/>
                  </p:oleObj>
                </mc:Choice>
                <mc:Fallback>
                  <p:oleObj name="Equation" r:id="rId55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294616" y="1473606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AC3A00A9-68DB-4561-ACCE-3D28B3481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119521"/>
                </p:ext>
              </p:extLst>
            </p:nvPr>
          </p:nvGraphicFramePr>
          <p:xfrm>
            <a:off x="3294616" y="3010951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" name="Equation" r:id="rId57" imgW="622080" imgH="228600" progId="Equation.DSMT4">
                    <p:embed/>
                  </p:oleObj>
                </mc:Choice>
                <mc:Fallback>
                  <p:oleObj name="Equation" r:id="rId57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294616" y="3010951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52885450-1502-4966-97A4-FB2DB53A6F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794357"/>
                </p:ext>
              </p:extLst>
            </p:nvPr>
          </p:nvGraphicFramePr>
          <p:xfrm>
            <a:off x="3193016" y="334486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" name="Equation" r:id="rId59" imgW="723600" imgH="228600" progId="Equation.DSMT4">
                    <p:embed/>
                  </p:oleObj>
                </mc:Choice>
                <mc:Fallback>
                  <p:oleObj name="Equation" r:id="rId59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193016" y="334486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BF9310A8-A066-4B30-AD2E-AC0DEDE1D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104748"/>
                </p:ext>
              </p:extLst>
            </p:nvPr>
          </p:nvGraphicFramePr>
          <p:xfrm>
            <a:off x="3193016" y="464547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" name="Equation" r:id="rId61" imgW="723600" imgH="228600" progId="Equation.DSMT4">
                    <p:embed/>
                  </p:oleObj>
                </mc:Choice>
                <mc:Fallback>
                  <p:oleObj name="Equation" r:id="rId61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3193016" y="464547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FC296EE9-CEF6-4FB2-B78D-7559C90961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328505"/>
                </p:ext>
              </p:extLst>
            </p:nvPr>
          </p:nvGraphicFramePr>
          <p:xfrm>
            <a:off x="3129516" y="4985238"/>
            <a:ext cx="787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" name="Equation" r:id="rId63" imgW="787320" imgH="228600" progId="Equation.DSMT4">
                    <p:embed/>
                  </p:oleObj>
                </mc:Choice>
                <mc:Fallback>
                  <p:oleObj name="Equation" r:id="rId63" imgW="787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129516" y="4985238"/>
                          <a:ext cx="787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17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0F0E79C-A523-4CF6-9455-51D5E2F6E563}"/>
              </a:ext>
            </a:extLst>
          </p:cNvPr>
          <p:cNvGrpSpPr/>
          <p:nvPr/>
        </p:nvGrpSpPr>
        <p:grpSpPr>
          <a:xfrm>
            <a:off x="2825714" y="2034274"/>
            <a:ext cx="3358953" cy="3514825"/>
            <a:chOff x="2825714" y="2034274"/>
            <a:chExt cx="3358953" cy="3514825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646EA41A-F869-46A6-9384-A03CF75C43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022811"/>
                </p:ext>
              </p:extLst>
            </p:nvPr>
          </p:nvGraphicFramePr>
          <p:xfrm>
            <a:off x="2978131" y="2034274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" name="Equation" r:id="rId3" imgW="1371600" imgH="241200" progId="Equation.DSMT4">
                    <p:embed/>
                  </p:oleObj>
                </mc:Choice>
                <mc:Fallback>
                  <p:oleObj name="Equation" r:id="rId3" imgW="13716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78131" y="2034274"/>
                          <a:ext cx="1371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BA6BFF5-21FD-458C-B1CE-3B367CD237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105289"/>
                </p:ext>
              </p:extLst>
            </p:nvPr>
          </p:nvGraphicFramePr>
          <p:xfrm>
            <a:off x="3575339" y="5307799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" name="Equation" r:id="rId5" imgW="177480" imgH="241200" progId="Equation.DSMT4">
                    <p:embed/>
                  </p:oleObj>
                </mc:Choice>
                <mc:Fallback>
                  <p:oleObj name="Equation" r:id="rId5" imgW="177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5339" y="5307799"/>
                          <a:ext cx="177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3D866F-77BC-4D8B-9E59-21A176994912}"/>
                </a:ext>
              </a:extLst>
            </p:cNvPr>
            <p:cNvGrpSpPr/>
            <p:nvPr/>
          </p:nvGrpSpPr>
          <p:grpSpPr>
            <a:xfrm>
              <a:off x="2825714" y="2608149"/>
              <a:ext cx="1676435" cy="2367075"/>
              <a:chOff x="2825714" y="2712924"/>
              <a:chExt cx="1676435" cy="2367075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445405F-1933-4FA4-87D7-8AC9614E923E}"/>
                  </a:ext>
                </a:extLst>
              </p:cNvPr>
              <p:cNvSpPr/>
              <p:nvPr/>
            </p:nvSpPr>
            <p:spPr>
              <a:xfrm>
                <a:off x="2825714" y="2712924"/>
                <a:ext cx="1676435" cy="236707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BF13C9-CDBC-4083-A8B6-A5D45B7D5C92}"/>
                  </a:ext>
                </a:extLst>
              </p:cNvPr>
              <p:cNvGrpSpPr/>
              <p:nvPr/>
            </p:nvGrpSpPr>
            <p:grpSpPr>
              <a:xfrm>
                <a:off x="3044656" y="2937216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2C8BB9AA-6D21-4FB0-93D0-79A8C8C1A03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6F79356B-16B4-49E4-B52C-8A8AACB3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D6604CC6-EADE-49BD-A72C-CC90F5C85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F7A5F793-D1F1-47CE-844E-B4604B273E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76961272-9864-444E-A226-CEAF2828D03D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ED65CC61-9026-4A5B-B739-0281B467D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219B2155-0369-4644-85DD-488FC2E1CE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2B6248C-934F-4B39-ACF9-FAEDFEEC0D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06" name="Object 205">
                  <a:extLst>
                    <a:ext uri="{FF2B5EF4-FFF2-40B4-BE49-F238E27FC236}">
                      <a16:creationId xmlns:a16="http://schemas.microsoft.com/office/drawing/2014/main" id="{291A2E95-9046-489C-8A4F-CF387BD87A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1253814"/>
                    </p:ext>
                  </p:extLst>
                </p:nvPr>
              </p:nvGraphicFramePr>
              <p:xfrm>
                <a:off x="5946679" y="3502958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9" name="Equation" r:id="rId7" imgW="177480" imgH="203040" progId="Equation.DSMT4">
                        <p:embed/>
                      </p:oleObj>
                    </mc:Choice>
                    <mc:Fallback>
                      <p:oleObj name="Equation" r:id="rId7" imgW="177480" imgH="2030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2958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1B1519D-1FD6-4492-81EB-8DD08B2FD6A8}"/>
                  </a:ext>
                </a:extLst>
              </p:cNvPr>
              <p:cNvGrpSpPr/>
              <p:nvPr/>
            </p:nvGrpSpPr>
            <p:grpSpPr>
              <a:xfrm>
                <a:off x="3044656" y="3514869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EB8C8544-70DD-48F4-8322-79212C9E6CC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43" name="Isosceles Triangle 242">
                  <a:extLst>
                    <a:ext uri="{FF2B5EF4-FFF2-40B4-BE49-F238E27FC236}">
                      <a16:creationId xmlns:a16="http://schemas.microsoft.com/office/drawing/2014/main" id="{4ACE85EE-1158-4AB5-8174-766513E0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4" name="Isosceles Triangle 243">
                  <a:extLst>
                    <a:ext uri="{FF2B5EF4-FFF2-40B4-BE49-F238E27FC236}">
                      <a16:creationId xmlns:a16="http://schemas.microsoft.com/office/drawing/2014/main" id="{E6C1F28B-9539-493A-8013-A8258F1F1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5" name="Isosceles Triangle 244">
                  <a:extLst>
                    <a:ext uri="{FF2B5EF4-FFF2-40B4-BE49-F238E27FC236}">
                      <a16:creationId xmlns:a16="http://schemas.microsoft.com/office/drawing/2014/main" id="{1365ABA3-DB1A-46E9-8400-B8E2368F63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34B4122-4EFC-4801-8B43-011613A8D896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F9FF08D-5024-4929-ACE3-658A533FA6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0676E0CC-7B75-4B5F-9619-AB81067D6D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58E6FE08-6607-4C7F-9C44-25EBE8ED3A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47" name="Object 246">
                  <a:extLst>
                    <a:ext uri="{FF2B5EF4-FFF2-40B4-BE49-F238E27FC236}">
                      <a16:creationId xmlns:a16="http://schemas.microsoft.com/office/drawing/2014/main" id="{EB98C055-395C-43A6-93EF-18F1583A7C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3487675"/>
                    </p:ext>
                  </p:extLst>
                </p:nvPr>
              </p:nvGraphicFramePr>
              <p:xfrm>
                <a:off x="5946679" y="3503155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0" name="Equation" r:id="rId9" imgW="177480" imgH="203040" progId="Equation.DSMT4">
                        <p:embed/>
                      </p:oleObj>
                    </mc:Choice>
                    <mc:Fallback>
                      <p:oleObj name="Equation" r:id="rId9" imgW="177480" imgH="203040" progId="Equation.DSMT4">
                        <p:embed/>
                        <p:pic>
                          <p:nvPicPr>
                            <p:cNvPr id="206" name="Object 205">
                              <a:extLst>
                                <a:ext uri="{FF2B5EF4-FFF2-40B4-BE49-F238E27FC236}">
                                  <a16:creationId xmlns:a16="http://schemas.microsoft.com/office/drawing/2014/main" id="{291A2E95-9046-489C-8A4F-CF387BD87AA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3155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D470891-F9DC-4829-8A8E-938A62E115EF}"/>
                  </a:ext>
                </a:extLst>
              </p:cNvPr>
              <p:cNvGrpSpPr/>
              <p:nvPr/>
            </p:nvGrpSpPr>
            <p:grpSpPr>
              <a:xfrm>
                <a:off x="3044656" y="4473022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26196713-1A12-4E0C-BE0B-011A206785E1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63" name="Isosceles Triangle 262">
                  <a:extLst>
                    <a:ext uri="{FF2B5EF4-FFF2-40B4-BE49-F238E27FC236}">
                      <a16:creationId xmlns:a16="http://schemas.microsoft.com/office/drawing/2014/main" id="{889AC793-4F88-4349-A149-C4D4DD81D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4" name="Isosceles Triangle 263">
                  <a:extLst>
                    <a:ext uri="{FF2B5EF4-FFF2-40B4-BE49-F238E27FC236}">
                      <a16:creationId xmlns:a16="http://schemas.microsoft.com/office/drawing/2014/main" id="{E93520FF-512E-4E27-9AB7-752DE185B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5" name="Isosceles Triangle 264">
                  <a:extLst>
                    <a:ext uri="{FF2B5EF4-FFF2-40B4-BE49-F238E27FC236}">
                      <a16:creationId xmlns:a16="http://schemas.microsoft.com/office/drawing/2014/main" id="{2C85E1FF-CF95-4098-9BDF-58AB557EA1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ACDFF330-F8DC-4D58-B0C6-0F0BC40A37DC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F795BEDD-A5B5-4B49-B68C-9893DA54F0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BC7E5A85-44E4-416E-B910-846E1B1697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8F3642A8-374B-4634-99B3-E1DA72B091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51" name="Object 350">
                  <a:extLst>
                    <a:ext uri="{FF2B5EF4-FFF2-40B4-BE49-F238E27FC236}">
                      <a16:creationId xmlns:a16="http://schemas.microsoft.com/office/drawing/2014/main" id="{C2CB1A00-1C03-4D3F-BF7E-F6ECD385730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2299222"/>
                    </p:ext>
                  </p:extLst>
                </p:nvPr>
              </p:nvGraphicFramePr>
              <p:xfrm>
                <a:off x="5933979" y="3497502"/>
                <a:ext cx="2032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1" name="Equation" r:id="rId11" imgW="203040" imgH="215640" progId="Equation.DSMT4">
                        <p:embed/>
                      </p:oleObj>
                    </mc:Choice>
                    <mc:Fallback>
                      <p:oleObj name="Equation" r:id="rId11" imgW="203040" imgH="215640" progId="Equation.DSMT4">
                        <p:embed/>
                        <p:pic>
                          <p:nvPicPr>
                            <p:cNvPr id="257" name="Object 256">
                              <a:extLst>
                                <a:ext uri="{FF2B5EF4-FFF2-40B4-BE49-F238E27FC236}">
                                  <a16:creationId xmlns:a16="http://schemas.microsoft.com/office/drawing/2014/main" id="{F9A33A3B-ACA0-438A-8CA8-6403CF26D31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33979" y="3497502"/>
                              <a:ext cx="2032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C4BFB4E9-11CD-48BF-AF49-C2AA9FF96C25}"/>
                  </a:ext>
                </a:extLst>
              </p:cNvPr>
              <p:cNvGrpSpPr/>
              <p:nvPr/>
            </p:nvGrpSpPr>
            <p:grpSpPr>
              <a:xfrm rot="16200000">
                <a:off x="3523492" y="4235774"/>
                <a:ext cx="280878" cy="36000"/>
                <a:chOff x="6307740" y="2976576"/>
                <a:chExt cx="280878" cy="36000"/>
              </a:xfrm>
            </p:grpSpPr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E20DB6D8-300A-4EDE-9062-E6672DD0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ACEE4FE-B335-4762-807A-1371E7B2DB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696CFC89-38FF-4D86-9BDD-51D2403ED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" name="Object 12">
                <a:extLst>
                  <a:ext uri="{FF2B5EF4-FFF2-40B4-BE49-F238E27FC236}">
                    <a16:creationId xmlns:a16="http://schemas.microsoft.com/office/drawing/2014/main" id="{6E73FD5E-EC4C-4374-A4E5-2C37AA7C3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45429"/>
                  </p:ext>
                </p:extLst>
              </p:nvPr>
            </p:nvGraphicFramePr>
            <p:xfrm>
              <a:off x="3116538" y="2712924"/>
              <a:ext cx="1905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2" name="Equation" r:id="rId13" imgW="190440" imgH="215640" progId="Equation.DSMT4">
                      <p:embed/>
                    </p:oleObj>
                  </mc:Choice>
                  <mc:Fallback>
                    <p:oleObj name="Equation" r:id="rId13" imgW="19044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16538" y="2712924"/>
                            <a:ext cx="1905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96D76F8C-3939-4676-B99C-5C894C4C4111}"/>
                </a:ext>
              </a:extLst>
            </p:cNvPr>
            <p:cNvCxnSpPr>
              <a:cxnSpLocks/>
              <a:stCxn id="210" idx="0"/>
              <a:endCxn id="7" idx="2"/>
            </p:cNvCxnSpPr>
            <p:nvPr/>
          </p:nvCxnSpPr>
          <p:spPr>
            <a:xfrm flipH="1" flipV="1">
              <a:off x="3663931" y="2275574"/>
              <a:ext cx="1" cy="332575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DE2CF56B-50BB-4EB8-AB0E-3CDCEFA7F305}"/>
                </a:ext>
              </a:extLst>
            </p:cNvPr>
            <p:cNvCxnSpPr>
              <a:cxnSpLocks/>
              <a:stCxn id="8" idx="0"/>
              <a:endCxn id="210" idx="2"/>
            </p:cNvCxnSpPr>
            <p:nvPr/>
          </p:nvCxnSpPr>
          <p:spPr>
            <a:xfrm flipH="1" flipV="1">
              <a:off x="3663932" y="4975224"/>
              <a:ext cx="307" cy="33257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5F94E-C9E6-43C5-A1C3-0B718270F39A}"/>
                </a:ext>
              </a:extLst>
            </p:cNvPr>
            <p:cNvGrpSpPr/>
            <p:nvPr/>
          </p:nvGrpSpPr>
          <p:grpSpPr>
            <a:xfrm>
              <a:off x="4946117" y="3224753"/>
              <a:ext cx="1238550" cy="1133867"/>
              <a:chOff x="4946117" y="3208000"/>
              <a:chExt cx="1238550" cy="11338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3311577-D3E3-43B5-ABC9-142132AA7FF5}"/>
                  </a:ext>
                </a:extLst>
              </p:cNvPr>
              <p:cNvGrpSpPr/>
              <p:nvPr/>
            </p:nvGrpSpPr>
            <p:grpSpPr>
              <a:xfrm>
                <a:off x="4946117" y="3208000"/>
                <a:ext cx="1238550" cy="518034"/>
                <a:chOff x="4946117" y="3208000"/>
                <a:chExt cx="1238550" cy="518034"/>
              </a:xfrm>
            </p:grpSpPr>
            <p:sp>
              <p:nvSpPr>
                <p:cNvPr id="394" name="Rectangle: Rounded Corners 393">
                  <a:extLst>
                    <a:ext uri="{FF2B5EF4-FFF2-40B4-BE49-F238E27FC236}">
                      <a16:creationId xmlns:a16="http://schemas.microsoft.com/office/drawing/2014/main" id="{5721A189-711F-4D02-8F66-DEA1554C944E}"/>
                    </a:ext>
                  </a:extLst>
                </p:cNvPr>
                <p:cNvSpPr/>
                <p:nvPr/>
              </p:nvSpPr>
              <p:spPr>
                <a:xfrm>
                  <a:off x="4946117" y="3208000"/>
                  <a:ext cx="1238550" cy="5180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395" name="Isosceles Triangle 394">
                  <a:extLst>
                    <a:ext uri="{FF2B5EF4-FFF2-40B4-BE49-F238E27FC236}">
                      <a16:creationId xmlns:a16="http://schemas.microsoft.com/office/drawing/2014/main" id="{88868043-45AD-4D0C-9F2D-EADFB3823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6" name="Isosceles Triangle 395">
                  <a:extLst>
                    <a:ext uri="{FF2B5EF4-FFF2-40B4-BE49-F238E27FC236}">
                      <a16:creationId xmlns:a16="http://schemas.microsoft.com/office/drawing/2014/main" id="{1D8D03A9-0CE3-41A8-947D-561936872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7" name="Isosceles Triangle 396">
                  <a:extLst>
                    <a:ext uri="{FF2B5EF4-FFF2-40B4-BE49-F238E27FC236}">
                      <a16:creationId xmlns:a16="http://schemas.microsoft.com/office/drawing/2014/main" id="{E648F0C9-5368-446F-BE77-E6E2239E67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EA546E64-9804-4638-BBC7-A22483ADC791}"/>
                    </a:ext>
                  </a:extLst>
                </p:cNvPr>
                <p:cNvGrpSpPr/>
                <p:nvPr/>
              </p:nvGrpSpPr>
              <p:grpSpPr>
                <a:xfrm>
                  <a:off x="5562653" y="3547736"/>
                  <a:ext cx="280878" cy="36000"/>
                  <a:chOff x="6307740" y="2976576"/>
                  <a:chExt cx="280878" cy="36000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69F194B5-A941-4027-8717-2DCA2E84A3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EB317D5E-790C-4176-AF30-80B818DFC9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095D6AE2-ED1B-4BD0-8AEF-B68F489F7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99" name="Object 398">
                  <a:extLst>
                    <a:ext uri="{FF2B5EF4-FFF2-40B4-BE49-F238E27FC236}">
                      <a16:creationId xmlns:a16="http://schemas.microsoft.com/office/drawing/2014/main" id="{0906BA44-E606-4060-AD16-776A71B560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7515048"/>
                    </p:ext>
                  </p:extLst>
                </p:nvPr>
              </p:nvGraphicFramePr>
              <p:xfrm>
                <a:off x="5470525" y="322809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3" name="Equation" r:id="rId15" imgW="190440" imgH="215640" progId="Equation.DSMT4">
                        <p:embed/>
                      </p:oleObj>
                    </mc:Choice>
                    <mc:Fallback>
                      <p:oleObj name="Equation" r:id="rId15" imgW="190440" imgH="215640" progId="Equation.DSMT4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7F245CC-B674-4337-A02E-BD188FA78BB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22809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F763D8-498F-4DF5-826C-CB9788FB3E93}"/>
                  </a:ext>
                </a:extLst>
              </p:cNvPr>
              <p:cNvGrpSpPr/>
              <p:nvPr/>
            </p:nvGrpSpPr>
            <p:grpSpPr>
              <a:xfrm>
                <a:off x="4946117" y="3823833"/>
                <a:ext cx="1238550" cy="518034"/>
                <a:chOff x="4946117" y="3823833"/>
                <a:chExt cx="1238550" cy="518034"/>
              </a:xfrm>
            </p:grpSpPr>
            <p:sp>
              <p:nvSpPr>
                <p:cNvPr id="400" name="Rectangle: Rounded Corners 399">
                  <a:extLst>
                    <a:ext uri="{FF2B5EF4-FFF2-40B4-BE49-F238E27FC236}">
                      <a16:creationId xmlns:a16="http://schemas.microsoft.com/office/drawing/2014/main" id="{B2B36680-B6CE-4C4E-B9B8-F5400463F38F}"/>
                    </a:ext>
                  </a:extLst>
                </p:cNvPr>
                <p:cNvSpPr/>
                <p:nvPr/>
              </p:nvSpPr>
              <p:spPr>
                <a:xfrm>
                  <a:off x="4946117" y="3823833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401" name="Isosceles Triangle 400">
                  <a:extLst>
                    <a:ext uri="{FF2B5EF4-FFF2-40B4-BE49-F238E27FC236}">
                      <a16:creationId xmlns:a16="http://schemas.microsoft.com/office/drawing/2014/main" id="{CBB4E118-44B8-4736-A3AE-22CEE31BF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2" name="Isosceles Triangle 401">
                  <a:extLst>
                    <a:ext uri="{FF2B5EF4-FFF2-40B4-BE49-F238E27FC236}">
                      <a16:creationId xmlns:a16="http://schemas.microsoft.com/office/drawing/2014/main" id="{210E9F9E-FEF7-48B2-952E-930F561FB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3" name="Isosceles Triangle 402">
                  <a:extLst>
                    <a:ext uri="{FF2B5EF4-FFF2-40B4-BE49-F238E27FC236}">
                      <a16:creationId xmlns:a16="http://schemas.microsoft.com/office/drawing/2014/main" id="{B6437D5E-8A0F-4B90-82D3-087ABED12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585DDE5-0C2C-4471-ADFE-DE1425CA8129}"/>
                    </a:ext>
                  </a:extLst>
                </p:cNvPr>
                <p:cNvGrpSpPr/>
                <p:nvPr/>
              </p:nvGrpSpPr>
              <p:grpSpPr>
                <a:xfrm>
                  <a:off x="5562653" y="4163569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E3A6B008-2EB5-4C22-BADE-2722768841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01C76A3-66E0-47F0-B1ED-9CB5305D66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C8633051-F7D5-457D-B944-8AFFE157B0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405" name="Object 404">
                  <a:extLst>
                    <a:ext uri="{FF2B5EF4-FFF2-40B4-BE49-F238E27FC236}">
                      <a16:creationId xmlns:a16="http://schemas.microsoft.com/office/drawing/2014/main" id="{884C675A-8BE7-4739-84AF-3ABE5442CE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1835910"/>
                    </p:ext>
                  </p:extLst>
                </p:nvPr>
              </p:nvGraphicFramePr>
              <p:xfrm>
                <a:off x="5470525" y="384404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4" name="Equation" r:id="rId17" imgW="190440" imgH="215640" progId="Equation.DSMT4">
                        <p:embed/>
                      </p:oleObj>
                    </mc:Choice>
                    <mc:Fallback>
                      <p:oleObj name="Equation" r:id="rId17" imgW="190440" imgH="2156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84404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07" name="Connector: Curved 406">
              <a:extLst>
                <a:ext uri="{FF2B5EF4-FFF2-40B4-BE49-F238E27FC236}">
                  <a16:creationId xmlns:a16="http://schemas.microsoft.com/office/drawing/2014/main" id="{B8C95FE3-548A-4C23-98E1-22C51BE98D85}"/>
                </a:ext>
              </a:extLst>
            </p:cNvPr>
            <p:cNvCxnSpPr>
              <a:cxnSpLocks/>
              <a:stCxn id="210" idx="3"/>
              <a:endCxn id="394" idx="1"/>
            </p:cNvCxnSpPr>
            <p:nvPr/>
          </p:nvCxnSpPr>
          <p:spPr>
            <a:xfrm flipV="1">
              <a:off x="4502149" y="3483770"/>
              <a:ext cx="443968" cy="307917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or: Curved 407">
              <a:extLst>
                <a:ext uri="{FF2B5EF4-FFF2-40B4-BE49-F238E27FC236}">
                  <a16:creationId xmlns:a16="http://schemas.microsoft.com/office/drawing/2014/main" id="{800C1B55-81A5-4B42-82E5-B3BF622A93E4}"/>
                </a:ext>
              </a:extLst>
            </p:cNvPr>
            <p:cNvCxnSpPr>
              <a:cxnSpLocks/>
              <a:stCxn id="210" idx="3"/>
              <a:endCxn id="400" idx="1"/>
            </p:cNvCxnSpPr>
            <p:nvPr/>
          </p:nvCxnSpPr>
          <p:spPr>
            <a:xfrm>
              <a:off x="4502149" y="3791687"/>
              <a:ext cx="443968" cy="307916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63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CMU Classical Serif</vt:lpstr>
      <vt:lpstr>CMU Sans Serif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Figures</dc:title>
  <dc:creator>Christian Cahig</dc:creator>
  <cp:lastModifiedBy>Yanni Yannister</cp:lastModifiedBy>
  <cp:revision>75</cp:revision>
  <dcterms:created xsi:type="dcterms:W3CDTF">2020-09-21T10:41:27Z</dcterms:created>
  <dcterms:modified xsi:type="dcterms:W3CDTF">2020-11-21T07:02:46Z</dcterms:modified>
</cp:coreProperties>
</file>