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3CC8FB5-6DDF-4B94-BED9-B6736C1E170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Fitness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766D2C0-4AF8-45D6-87D3-E910B444087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2023-06-23 10:38:06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tness Dashboard" id="2" name="slide2">
            <a:extLst>
              <a:ext uri="{FF2B5EF4-FFF2-40B4-BE49-F238E27FC236}">
                <a16:creationId xmlns:a16="http://schemas.microsoft.com/office/drawing/2014/main" id="{6114F58A-97B9-44D3-B595-CFB57B7DB6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2023-06-24T02:38:06Z</dcterms:created>
  <dcterms:modified xsi:type="dcterms:W3CDTF">2023-06-24T02:38:06Z</dcterms:modified>
</cp:coreProperties>
</file>