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0CC2A-AD8A-41AE-92DE-B4815E560BF9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F5F8B9A-E651-4BE6-9AA2-D4A09091AAB9}">
      <dgm:prSet phldrT="[Text]"/>
      <dgm:spPr/>
      <dgm:t>
        <a:bodyPr/>
        <a:lstStyle/>
        <a:p>
          <a:r>
            <a:rPr lang="en-US" dirty="0" smtClean="0"/>
            <a:t>11</a:t>
          </a:r>
          <a:endParaRPr lang="en-US" dirty="0"/>
        </a:p>
      </dgm:t>
    </dgm:pt>
    <dgm:pt modelId="{F4313E0A-1D82-46B9-8074-F0BB1F0CA3DC}" type="parTrans" cxnId="{5EA7EE30-94FB-474A-AF76-8B46B74558D8}">
      <dgm:prSet/>
      <dgm:spPr/>
      <dgm:t>
        <a:bodyPr/>
        <a:lstStyle/>
        <a:p>
          <a:endParaRPr lang="en-US"/>
        </a:p>
      </dgm:t>
    </dgm:pt>
    <dgm:pt modelId="{594FA7EF-F812-460B-A325-6CE39E695792}" type="sibTrans" cxnId="{5EA7EE30-94FB-474A-AF76-8B46B74558D8}">
      <dgm:prSet/>
      <dgm:spPr/>
      <dgm:t>
        <a:bodyPr/>
        <a:lstStyle/>
        <a:p>
          <a:endParaRPr lang="en-US"/>
        </a:p>
      </dgm:t>
    </dgm:pt>
    <dgm:pt modelId="{2A268BB4-EBB9-4315-87BF-70401281208C}">
      <dgm:prSet phldrT="[Text]"/>
      <dgm:spPr/>
      <dgm:t>
        <a:bodyPr/>
        <a:lstStyle/>
        <a:p>
          <a:r>
            <a:rPr lang="en-US" dirty="0" smtClean="0"/>
            <a:t>Major Oracle platform </a:t>
          </a:r>
          <a:endParaRPr lang="en-US" dirty="0"/>
        </a:p>
      </dgm:t>
    </dgm:pt>
    <dgm:pt modelId="{4649E5EE-98EC-4656-9958-C67BD3835391}" type="parTrans" cxnId="{CE0B4536-C3B3-4915-A4AC-5CB5DA9B730B}">
      <dgm:prSet/>
      <dgm:spPr/>
      <dgm:t>
        <a:bodyPr/>
        <a:lstStyle/>
        <a:p>
          <a:endParaRPr lang="en-US"/>
        </a:p>
      </dgm:t>
    </dgm:pt>
    <dgm:pt modelId="{E3ACC241-5335-4E26-AF0A-2F57F5489E61}" type="sibTrans" cxnId="{CE0B4536-C3B3-4915-A4AC-5CB5DA9B730B}">
      <dgm:prSet/>
      <dgm:spPr/>
      <dgm:t>
        <a:bodyPr/>
        <a:lstStyle/>
        <a:p>
          <a:endParaRPr lang="en-US"/>
        </a:p>
      </dgm:t>
    </dgm:pt>
    <dgm:pt modelId="{104FF976-DDA6-4F40-A9D6-3FD3C6EE7E07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A94C42A-FF66-44E2-966B-9DC2A7092599}" type="parTrans" cxnId="{9B85AEC4-11EC-48B6-BEB1-81832B46EA14}">
      <dgm:prSet/>
      <dgm:spPr/>
      <dgm:t>
        <a:bodyPr/>
        <a:lstStyle/>
        <a:p>
          <a:endParaRPr lang="en-US"/>
        </a:p>
      </dgm:t>
    </dgm:pt>
    <dgm:pt modelId="{5AC6593A-88EE-4A84-889E-AED3ED5AD607}" type="sibTrans" cxnId="{9B85AEC4-11EC-48B6-BEB1-81832B46EA14}">
      <dgm:prSet/>
      <dgm:spPr/>
      <dgm:t>
        <a:bodyPr/>
        <a:lstStyle/>
        <a:p>
          <a:endParaRPr lang="en-US"/>
        </a:p>
      </dgm:t>
    </dgm:pt>
    <dgm:pt modelId="{707A6701-1D17-4021-A21A-DFF827AB7451}">
      <dgm:prSet phldrT="[Text]"/>
      <dgm:spPr/>
      <dgm:t>
        <a:bodyPr/>
        <a:lstStyle/>
        <a:p>
          <a:r>
            <a:rPr lang="en-US" dirty="0" smtClean="0"/>
            <a:t>Maintenance Release</a:t>
          </a:r>
          <a:endParaRPr lang="en-US" dirty="0"/>
        </a:p>
      </dgm:t>
    </dgm:pt>
    <dgm:pt modelId="{18B3A50E-C9D1-4A15-BC89-27DF42E3F158}" type="parTrans" cxnId="{6D591D97-7916-47C5-8FED-AA72A4B12FC3}">
      <dgm:prSet/>
      <dgm:spPr/>
      <dgm:t>
        <a:bodyPr/>
        <a:lstStyle/>
        <a:p>
          <a:endParaRPr lang="en-US"/>
        </a:p>
      </dgm:t>
    </dgm:pt>
    <dgm:pt modelId="{82D0F278-ECEB-4224-93FE-BDA3ABD05FB2}" type="sibTrans" cxnId="{6D591D97-7916-47C5-8FED-AA72A4B12FC3}">
      <dgm:prSet/>
      <dgm:spPr/>
      <dgm:t>
        <a:bodyPr/>
        <a:lstStyle/>
        <a:p>
          <a:endParaRPr lang="en-US"/>
        </a:p>
      </dgm:t>
    </dgm:pt>
    <dgm:pt modelId="{3F22C095-5B03-4F15-B70B-8A154BE9F430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9DA08B6-2827-4214-8068-95C5F8F9D89C}" type="parTrans" cxnId="{8F556060-1ACC-4E51-8E36-F10C67A84BB2}">
      <dgm:prSet/>
      <dgm:spPr/>
      <dgm:t>
        <a:bodyPr/>
        <a:lstStyle/>
        <a:p>
          <a:endParaRPr lang="en-US"/>
        </a:p>
      </dgm:t>
    </dgm:pt>
    <dgm:pt modelId="{642E488B-78F2-417F-B4A6-34798017C347}" type="sibTrans" cxnId="{8F556060-1ACC-4E51-8E36-F10C67A84BB2}">
      <dgm:prSet/>
      <dgm:spPr/>
      <dgm:t>
        <a:bodyPr/>
        <a:lstStyle/>
        <a:p>
          <a:endParaRPr lang="en-US"/>
        </a:p>
      </dgm:t>
    </dgm:pt>
    <dgm:pt modelId="{2114759E-D779-40E7-96A5-C6AB0C34D19F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36DF0905-D36A-4176-A5AB-0799848C35C6}" type="parTrans" cxnId="{D7EF2EA3-D5E1-465B-A321-1A2A61C33E2B}">
      <dgm:prSet/>
      <dgm:spPr/>
      <dgm:t>
        <a:bodyPr/>
        <a:lstStyle/>
        <a:p>
          <a:endParaRPr lang="en-US"/>
        </a:p>
      </dgm:t>
    </dgm:pt>
    <dgm:pt modelId="{C18C420A-44F2-43CC-BC0B-51B60B978E4D}" type="sibTrans" cxnId="{D7EF2EA3-D5E1-465B-A321-1A2A61C33E2B}">
      <dgm:prSet/>
      <dgm:spPr/>
      <dgm:t>
        <a:bodyPr/>
        <a:lstStyle/>
        <a:p>
          <a:endParaRPr lang="en-US"/>
        </a:p>
      </dgm:t>
    </dgm:pt>
    <dgm:pt modelId="{8FB1E2E0-8D59-4A23-9D7F-1C05F489CC9E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34181AE5-0160-46AE-94ED-1AB7DBCF99DC}" type="parTrans" cxnId="{BC6E2EDD-BCED-400D-A32F-C6FAC02B0560}">
      <dgm:prSet/>
      <dgm:spPr/>
      <dgm:t>
        <a:bodyPr/>
        <a:lstStyle/>
        <a:p>
          <a:endParaRPr lang="en-US"/>
        </a:p>
      </dgm:t>
    </dgm:pt>
    <dgm:pt modelId="{A20D9862-0CB7-4CF0-B287-806BE125105A}" type="sibTrans" cxnId="{BC6E2EDD-BCED-400D-A32F-C6FAC02B0560}">
      <dgm:prSet/>
      <dgm:spPr/>
      <dgm:t>
        <a:bodyPr/>
        <a:lstStyle/>
        <a:p>
          <a:endParaRPr lang="en-US"/>
        </a:p>
      </dgm:t>
    </dgm:pt>
    <dgm:pt modelId="{569B4AC1-93D0-461B-8D4A-54371112C3BF}">
      <dgm:prSet phldrT="[Text]"/>
      <dgm:spPr/>
      <dgm:t>
        <a:bodyPr/>
        <a:lstStyle/>
        <a:p>
          <a:r>
            <a:rPr lang="en-US" dirty="0" smtClean="0"/>
            <a:t>Oracle Fusion Middleware Release</a:t>
          </a:r>
          <a:endParaRPr lang="en-US" dirty="0"/>
        </a:p>
      </dgm:t>
    </dgm:pt>
    <dgm:pt modelId="{10F5AFFE-1049-40FB-A8D4-592C76B4D3EC}" type="parTrans" cxnId="{E652EDCA-FD15-49DB-BBD8-3E78257C36D3}">
      <dgm:prSet/>
      <dgm:spPr/>
      <dgm:t>
        <a:bodyPr/>
        <a:lstStyle/>
        <a:p>
          <a:endParaRPr lang="en-US"/>
        </a:p>
      </dgm:t>
    </dgm:pt>
    <dgm:pt modelId="{26000773-D074-4C63-8901-04B4D80571B6}" type="sibTrans" cxnId="{E652EDCA-FD15-49DB-BBD8-3E78257C36D3}">
      <dgm:prSet/>
      <dgm:spPr/>
      <dgm:t>
        <a:bodyPr/>
        <a:lstStyle/>
        <a:p>
          <a:endParaRPr lang="en-US"/>
        </a:p>
      </dgm:t>
    </dgm:pt>
    <dgm:pt modelId="{71899050-9DDD-4AD3-942F-B86E1ED99753}">
      <dgm:prSet phldrT="[Text]"/>
      <dgm:spPr/>
      <dgm:t>
        <a:bodyPr/>
        <a:lstStyle/>
        <a:p>
          <a:r>
            <a:rPr lang="en-US" dirty="0" smtClean="0"/>
            <a:t>Component Specific Release</a:t>
          </a:r>
          <a:endParaRPr lang="en-US" dirty="0"/>
        </a:p>
      </dgm:t>
    </dgm:pt>
    <dgm:pt modelId="{F9382135-FBC2-4652-88B6-0FF2B40BDD6D}" type="parTrans" cxnId="{22DF0C39-C69B-48EA-B55F-8095EECB934B}">
      <dgm:prSet/>
      <dgm:spPr/>
      <dgm:t>
        <a:bodyPr/>
        <a:lstStyle/>
        <a:p>
          <a:endParaRPr lang="en-US"/>
        </a:p>
      </dgm:t>
    </dgm:pt>
    <dgm:pt modelId="{D50A7F7B-3B47-4596-A3C1-6E376782998B}" type="sibTrans" cxnId="{22DF0C39-C69B-48EA-B55F-8095EECB934B}">
      <dgm:prSet/>
      <dgm:spPr/>
      <dgm:t>
        <a:bodyPr/>
        <a:lstStyle/>
        <a:p>
          <a:endParaRPr lang="en-US"/>
        </a:p>
      </dgm:t>
    </dgm:pt>
    <dgm:pt modelId="{A65098AF-D619-43EA-9C64-8D3BE17B7F80}">
      <dgm:prSet phldrT="[Text]"/>
      <dgm:spPr/>
      <dgm:t>
        <a:bodyPr/>
        <a:lstStyle/>
        <a:p>
          <a:r>
            <a:rPr lang="en-US" dirty="0" smtClean="0"/>
            <a:t>Platform Specific Release</a:t>
          </a:r>
          <a:endParaRPr lang="en-US" dirty="0"/>
        </a:p>
      </dgm:t>
    </dgm:pt>
    <dgm:pt modelId="{BE887A61-6AA7-432F-BB4F-528242D29F4C}" type="parTrans" cxnId="{9737AB8D-D126-44F6-98A5-72184A20F21D}">
      <dgm:prSet/>
      <dgm:spPr/>
      <dgm:t>
        <a:bodyPr/>
        <a:lstStyle/>
        <a:p>
          <a:endParaRPr lang="en-US"/>
        </a:p>
      </dgm:t>
    </dgm:pt>
    <dgm:pt modelId="{2805542D-AA65-491E-BF4A-7F7FF70DCC80}" type="sibTrans" cxnId="{9737AB8D-D126-44F6-98A5-72184A20F21D}">
      <dgm:prSet/>
      <dgm:spPr/>
      <dgm:t>
        <a:bodyPr/>
        <a:lstStyle/>
        <a:p>
          <a:endParaRPr lang="en-US"/>
        </a:p>
      </dgm:t>
    </dgm:pt>
    <dgm:pt modelId="{7BF08677-7B35-44B1-BB02-9157177436C2}">
      <dgm:prSet phldrT="[Text]"/>
      <dgm:spPr/>
      <dgm:t>
        <a:bodyPr/>
        <a:lstStyle/>
        <a:p>
          <a:r>
            <a:rPr lang="en-US" dirty="0" smtClean="0"/>
            <a:t>(in-place) Upgrade</a:t>
          </a:r>
          <a:endParaRPr lang="en-US" dirty="0"/>
        </a:p>
      </dgm:t>
    </dgm:pt>
    <dgm:pt modelId="{6FEF835D-04E0-4F2E-B268-0FD8ED0DE033}" type="parTrans" cxnId="{E959A339-3F90-4D09-963D-5E6AC819A1EB}">
      <dgm:prSet/>
      <dgm:spPr/>
      <dgm:t>
        <a:bodyPr/>
        <a:lstStyle/>
        <a:p>
          <a:endParaRPr lang="en-US"/>
        </a:p>
      </dgm:t>
    </dgm:pt>
    <dgm:pt modelId="{79E0B3AC-C747-43D9-967C-FFB2B6DF8635}" type="sibTrans" cxnId="{E959A339-3F90-4D09-963D-5E6AC819A1EB}">
      <dgm:prSet/>
      <dgm:spPr/>
      <dgm:t>
        <a:bodyPr/>
        <a:lstStyle/>
        <a:p>
          <a:endParaRPr lang="en-US"/>
        </a:p>
      </dgm:t>
    </dgm:pt>
    <dgm:pt modelId="{640383E3-6908-4A82-AB9F-F47B20280268}">
      <dgm:prSet phldrT="[Text]"/>
      <dgm:spPr/>
      <dgm:t>
        <a:bodyPr/>
        <a:lstStyle/>
        <a:p>
          <a:r>
            <a:rPr lang="en-US" dirty="0" smtClean="0"/>
            <a:t>Component Specific Update (Patch)</a:t>
          </a:r>
          <a:endParaRPr lang="en-US" dirty="0"/>
        </a:p>
      </dgm:t>
    </dgm:pt>
    <dgm:pt modelId="{6B56F522-1D44-48C3-B82E-0C431C012AB8}" type="parTrans" cxnId="{A286AA40-F465-4AAD-B446-E186C7CD8147}">
      <dgm:prSet/>
      <dgm:spPr/>
      <dgm:t>
        <a:bodyPr/>
        <a:lstStyle/>
        <a:p>
          <a:endParaRPr lang="en-US"/>
        </a:p>
      </dgm:t>
    </dgm:pt>
    <dgm:pt modelId="{59FEB39F-3618-451D-A869-0425A45A3BD8}" type="sibTrans" cxnId="{A286AA40-F465-4AAD-B446-E186C7CD8147}">
      <dgm:prSet/>
      <dgm:spPr/>
      <dgm:t>
        <a:bodyPr/>
        <a:lstStyle/>
        <a:p>
          <a:endParaRPr lang="en-US"/>
        </a:p>
      </dgm:t>
    </dgm:pt>
    <dgm:pt modelId="{FC8C9C00-19AD-4B3C-93F5-9FF9ECFD058B}">
      <dgm:prSet phldrT="[Text]"/>
      <dgm:spPr/>
      <dgm:t>
        <a:bodyPr/>
        <a:lstStyle/>
        <a:p>
          <a:r>
            <a:rPr lang="en-US" dirty="0" smtClean="0"/>
            <a:t>PS (Patch Set)</a:t>
          </a:r>
          <a:endParaRPr lang="en-US" dirty="0"/>
        </a:p>
      </dgm:t>
    </dgm:pt>
    <dgm:pt modelId="{CCB3154B-A60A-46D2-918B-3F2E1FE7FAAC}" type="parTrans" cxnId="{57F00A9B-EF08-4F33-BDD6-B06F99AEDB34}">
      <dgm:prSet/>
      <dgm:spPr/>
      <dgm:t>
        <a:bodyPr/>
        <a:lstStyle/>
        <a:p>
          <a:endParaRPr lang="en-US"/>
        </a:p>
      </dgm:t>
    </dgm:pt>
    <dgm:pt modelId="{BF370704-B572-4A60-9697-3DA3BCF9E43A}" type="sibTrans" cxnId="{57F00A9B-EF08-4F33-BDD6-B06F99AEDB34}">
      <dgm:prSet/>
      <dgm:spPr/>
      <dgm:t>
        <a:bodyPr/>
        <a:lstStyle/>
        <a:p>
          <a:endParaRPr lang="en-US"/>
        </a:p>
      </dgm:t>
    </dgm:pt>
    <dgm:pt modelId="{8731AA6A-DF86-4A5E-8B3E-E94236B12B39}">
      <dgm:prSet phldrT="[Text]"/>
      <dgm:spPr/>
      <dgm:t>
        <a:bodyPr/>
        <a:lstStyle/>
        <a:p>
          <a:r>
            <a:rPr lang="en-US" dirty="0" smtClean="0"/>
            <a:t>PSU (Patch Set Update)</a:t>
          </a:r>
          <a:endParaRPr lang="en-US" dirty="0"/>
        </a:p>
      </dgm:t>
    </dgm:pt>
    <dgm:pt modelId="{88F5BC90-07B3-46A7-9620-373CC8CB3806}" type="parTrans" cxnId="{7753D6DF-7649-4F8C-8EAB-34358266D006}">
      <dgm:prSet/>
      <dgm:spPr/>
      <dgm:t>
        <a:bodyPr/>
        <a:lstStyle/>
        <a:p>
          <a:endParaRPr lang="en-US"/>
        </a:p>
      </dgm:t>
    </dgm:pt>
    <dgm:pt modelId="{44A48051-8C25-439E-8185-DC1F9A368094}" type="sibTrans" cxnId="{7753D6DF-7649-4F8C-8EAB-34358266D006}">
      <dgm:prSet/>
      <dgm:spPr/>
      <dgm:t>
        <a:bodyPr/>
        <a:lstStyle/>
        <a:p>
          <a:endParaRPr lang="en-US"/>
        </a:p>
      </dgm:t>
    </dgm:pt>
    <dgm:pt modelId="{D5D96AC7-B738-456C-96FF-A1BF0BD5EF0E}" type="pres">
      <dgm:prSet presAssocID="{9CD0CC2A-AD8A-41AE-92DE-B4815E560B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12B30C-0BF5-4B82-9789-8118458EAF8D}" type="pres">
      <dgm:prSet presAssocID="{8F5F8B9A-E651-4BE6-9AA2-D4A09091AAB9}" presName="root" presStyleCnt="0"/>
      <dgm:spPr/>
    </dgm:pt>
    <dgm:pt modelId="{74C57247-172F-4BFE-BE5E-B51A575ADFED}" type="pres">
      <dgm:prSet presAssocID="{8F5F8B9A-E651-4BE6-9AA2-D4A09091AAB9}" presName="rootComposite" presStyleCnt="0"/>
      <dgm:spPr/>
    </dgm:pt>
    <dgm:pt modelId="{6E9EC656-9521-405B-9276-5B1073337480}" type="pres">
      <dgm:prSet presAssocID="{8F5F8B9A-E651-4BE6-9AA2-D4A09091AAB9}" presName="rootText" presStyleLbl="node1" presStyleIdx="0" presStyleCnt="5"/>
      <dgm:spPr/>
      <dgm:t>
        <a:bodyPr/>
        <a:lstStyle/>
        <a:p>
          <a:endParaRPr lang="en-US"/>
        </a:p>
      </dgm:t>
    </dgm:pt>
    <dgm:pt modelId="{25F51FD3-588F-4B65-A1AA-78329287DB6B}" type="pres">
      <dgm:prSet presAssocID="{8F5F8B9A-E651-4BE6-9AA2-D4A09091AAB9}" presName="rootConnector" presStyleLbl="node1" presStyleIdx="0" presStyleCnt="5"/>
      <dgm:spPr/>
      <dgm:t>
        <a:bodyPr/>
        <a:lstStyle/>
        <a:p>
          <a:endParaRPr lang="en-US"/>
        </a:p>
      </dgm:t>
    </dgm:pt>
    <dgm:pt modelId="{EB98BBAD-10C5-4D86-8387-DEDC67D0E037}" type="pres">
      <dgm:prSet presAssocID="{8F5F8B9A-E651-4BE6-9AA2-D4A09091AAB9}" presName="childShape" presStyleCnt="0"/>
      <dgm:spPr/>
    </dgm:pt>
    <dgm:pt modelId="{388A0D19-D707-43C8-964C-9B6FBA7E6852}" type="pres">
      <dgm:prSet presAssocID="{4649E5EE-98EC-4656-9958-C67BD3835391}" presName="Name13" presStyleLbl="parChTrans1D2" presStyleIdx="0" presStyleCnt="9"/>
      <dgm:spPr/>
      <dgm:t>
        <a:bodyPr/>
        <a:lstStyle/>
        <a:p>
          <a:endParaRPr lang="en-US"/>
        </a:p>
      </dgm:t>
    </dgm:pt>
    <dgm:pt modelId="{3B5E2D00-5276-4AE2-9AE8-50F28C95DB61}" type="pres">
      <dgm:prSet presAssocID="{2A268BB4-EBB9-4315-87BF-70401281208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A897F-8FFE-404D-B288-C97FA1C35703}" type="pres">
      <dgm:prSet presAssocID="{104FF976-DDA6-4F40-A9D6-3FD3C6EE7E07}" presName="root" presStyleCnt="0"/>
      <dgm:spPr/>
    </dgm:pt>
    <dgm:pt modelId="{00939F81-4CBD-47DF-99C5-17D6B0D79751}" type="pres">
      <dgm:prSet presAssocID="{104FF976-DDA6-4F40-A9D6-3FD3C6EE7E07}" presName="rootComposite" presStyleCnt="0"/>
      <dgm:spPr/>
    </dgm:pt>
    <dgm:pt modelId="{5759C115-D726-47C3-9185-E4E52F9B93B0}" type="pres">
      <dgm:prSet presAssocID="{104FF976-DDA6-4F40-A9D6-3FD3C6EE7E07}" presName="rootText" presStyleLbl="node1" presStyleIdx="1" presStyleCnt="5"/>
      <dgm:spPr/>
      <dgm:t>
        <a:bodyPr/>
        <a:lstStyle/>
        <a:p>
          <a:endParaRPr lang="en-US"/>
        </a:p>
      </dgm:t>
    </dgm:pt>
    <dgm:pt modelId="{6DB70742-91A9-42C7-925A-9E8D0094E14C}" type="pres">
      <dgm:prSet presAssocID="{104FF976-DDA6-4F40-A9D6-3FD3C6EE7E07}" presName="rootConnector" presStyleLbl="node1" presStyleIdx="1" presStyleCnt="5"/>
      <dgm:spPr/>
      <dgm:t>
        <a:bodyPr/>
        <a:lstStyle/>
        <a:p>
          <a:endParaRPr lang="en-US"/>
        </a:p>
      </dgm:t>
    </dgm:pt>
    <dgm:pt modelId="{B46588C9-3CA9-4646-9F87-3F3563BE1972}" type="pres">
      <dgm:prSet presAssocID="{104FF976-DDA6-4F40-A9D6-3FD3C6EE7E07}" presName="childShape" presStyleCnt="0"/>
      <dgm:spPr/>
    </dgm:pt>
    <dgm:pt modelId="{7AFF2B5F-934A-46D8-9ED9-59FF6BCC291B}" type="pres">
      <dgm:prSet presAssocID="{18B3A50E-C9D1-4A15-BC89-27DF42E3F158}" presName="Name13" presStyleLbl="parChTrans1D2" presStyleIdx="1" presStyleCnt="9"/>
      <dgm:spPr/>
      <dgm:t>
        <a:bodyPr/>
        <a:lstStyle/>
        <a:p>
          <a:endParaRPr lang="en-US"/>
        </a:p>
      </dgm:t>
    </dgm:pt>
    <dgm:pt modelId="{5EA8B7FA-65FA-44BB-9FFA-5E1517F00907}" type="pres">
      <dgm:prSet presAssocID="{707A6701-1D17-4021-A21A-DFF827AB7451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FD63C-41D7-4FD0-A337-6EAD17A4BE1C}" type="pres">
      <dgm:prSet presAssocID="{3F22C095-5B03-4F15-B70B-8A154BE9F430}" presName="root" presStyleCnt="0"/>
      <dgm:spPr/>
    </dgm:pt>
    <dgm:pt modelId="{B2DBFFCD-F805-4A34-B405-A2B8F06A4A73}" type="pres">
      <dgm:prSet presAssocID="{3F22C095-5B03-4F15-B70B-8A154BE9F430}" presName="rootComposite" presStyleCnt="0"/>
      <dgm:spPr/>
    </dgm:pt>
    <dgm:pt modelId="{4C3A0B7E-FBF2-4AA4-A2F9-4369A110005E}" type="pres">
      <dgm:prSet presAssocID="{3F22C095-5B03-4F15-B70B-8A154BE9F430}" presName="rootText" presStyleLbl="node1" presStyleIdx="2" presStyleCnt="5"/>
      <dgm:spPr/>
      <dgm:t>
        <a:bodyPr/>
        <a:lstStyle/>
        <a:p>
          <a:endParaRPr lang="en-US"/>
        </a:p>
      </dgm:t>
    </dgm:pt>
    <dgm:pt modelId="{0F297942-8E97-402B-8436-C1E4B3CB713B}" type="pres">
      <dgm:prSet presAssocID="{3F22C095-5B03-4F15-B70B-8A154BE9F430}" presName="rootConnector" presStyleLbl="node1" presStyleIdx="2" presStyleCnt="5"/>
      <dgm:spPr/>
      <dgm:t>
        <a:bodyPr/>
        <a:lstStyle/>
        <a:p>
          <a:endParaRPr lang="en-US"/>
        </a:p>
      </dgm:t>
    </dgm:pt>
    <dgm:pt modelId="{71FE3AE6-419E-40B5-8D6E-9F752D6DE9C4}" type="pres">
      <dgm:prSet presAssocID="{3F22C095-5B03-4F15-B70B-8A154BE9F430}" presName="childShape" presStyleCnt="0"/>
      <dgm:spPr/>
    </dgm:pt>
    <dgm:pt modelId="{92231201-1DE0-4ED9-9CA7-5E96C8D72C9B}" type="pres">
      <dgm:prSet presAssocID="{10F5AFFE-1049-40FB-A8D4-592C76B4D3EC}" presName="Name13" presStyleLbl="parChTrans1D2" presStyleIdx="2" presStyleCnt="9"/>
      <dgm:spPr/>
      <dgm:t>
        <a:bodyPr/>
        <a:lstStyle/>
        <a:p>
          <a:endParaRPr lang="en-US"/>
        </a:p>
      </dgm:t>
    </dgm:pt>
    <dgm:pt modelId="{71304576-AB36-4C56-BEFD-1864AC139C4E}" type="pres">
      <dgm:prSet presAssocID="{569B4AC1-93D0-461B-8D4A-54371112C3BF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B1175-0A83-478A-A0B8-A3E9022F4C05}" type="pres">
      <dgm:prSet presAssocID="{2114759E-D779-40E7-96A5-C6AB0C34D19F}" presName="root" presStyleCnt="0"/>
      <dgm:spPr/>
    </dgm:pt>
    <dgm:pt modelId="{BA2831AD-D7F9-4C45-9ACF-FD0616413858}" type="pres">
      <dgm:prSet presAssocID="{2114759E-D779-40E7-96A5-C6AB0C34D19F}" presName="rootComposite" presStyleCnt="0"/>
      <dgm:spPr/>
    </dgm:pt>
    <dgm:pt modelId="{56D15109-5358-4B27-974C-92D78B0EAE11}" type="pres">
      <dgm:prSet presAssocID="{2114759E-D779-40E7-96A5-C6AB0C34D19F}" presName="rootText" presStyleLbl="node1" presStyleIdx="3" presStyleCnt="5"/>
      <dgm:spPr/>
      <dgm:t>
        <a:bodyPr/>
        <a:lstStyle/>
        <a:p>
          <a:endParaRPr lang="en-US"/>
        </a:p>
      </dgm:t>
    </dgm:pt>
    <dgm:pt modelId="{9E6EBD66-6331-484F-A342-55E3A361E0CA}" type="pres">
      <dgm:prSet presAssocID="{2114759E-D779-40E7-96A5-C6AB0C34D19F}" presName="rootConnector" presStyleLbl="node1" presStyleIdx="3" presStyleCnt="5"/>
      <dgm:spPr/>
      <dgm:t>
        <a:bodyPr/>
        <a:lstStyle/>
        <a:p>
          <a:endParaRPr lang="en-US"/>
        </a:p>
      </dgm:t>
    </dgm:pt>
    <dgm:pt modelId="{CACF6C72-D8C7-4303-97EF-403A0EDAF7B1}" type="pres">
      <dgm:prSet presAssocID="{2114759E-D779-40E7-96A5-C6AB0C34D19F}" presName="childShape" presStyleCnt="0"/>
      <dgm:spPr/>
    </dgm:pt>
    <dgm:pt modelId="{924670DE-5F2C-4376-8490-B070B5D6F3A3}" type="pres">
      <dgm:prSet presAssocID="{F9382135-FBC2-4652-88B6-0FF2B40BDD6D}" presName="Name13" presStyleLbl="parChTrans1D2" presStyleIdx="3" presStyleCnt="9"/>
      <dgm:spPr/>
      <dgm:t>
        <a:bodyPr/>
        <a:lstStyle/>
        <a:p>
          <a:endParaRPr lang="en-US"/>
        </a:p>
      </dgm:t>
    </dgm:pt>
    <dgm:pt modelId="{21EA8628-A497-4EC2-9F24-2540A35879B1}" type="pres">
      <dgm:prSet presAssocID="{71899050-9DDD-4AD3-942F-B86E1ED99753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DB5DD-2CD5-4EB9-9511-F35640A59521}" type="pres">
      <dgm:prSet presAssocID="{6FEF835D-04E0-4F2E-B268-0FD8ED0DE033}" presName="Name13" presStyleLbl="parChTrans1D2" presStyleIdx="4" presStyleCnt="9"/>
      <dgm:spPr/>
      <dgm:t>
        <a:bodyPr/>
        <a:lstStyle/>
        <a:p>
          <a:endParaRPr lang="en-US"/>
        </a:p>
      </dgm:t>
    </dgm:pt>
    <dgm:pt modelId="{880F6C71-BD3E-43EF-909D-B5632999B814}" type="pres">
      <dgm:prSet presAssocID="{7BF08677-7B35-44B1-BB02-9157177436C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E711B-4622-4390-AFB2-72CF6301AB94}" type="pres">
      <dgm:prSet presAssocID="{CCB3154B-A60A-46D2-918B-3F2E1FE7FAAC}" presName="Name13" presStyleLbl="parChTrans1D2" presStyleIdx="5" presStyleCnt="9"/>
      <dgm:spPr/>
      <dgm:t>
        <a:bodyPr/>
        <a:lstStyle/>
        <a:p>
          <a:endParaRPr lang="en-US"/>
        </a:p>
      </dgm:t>
    </dgm:pt>
    <dgm:pt modelId="{D8B2D425-0D72-4A8C-B8A8-CC0F4C5187CD}" type="pres">
      <dgm:prSet presAssocID="{FC8C9C00-19AD-4B3C-93F5-9FF9ECFD058B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EA6C3-E435-4C83-BBDC-38C6C07B1F50}" type="pres">
      <dgm:prSet presAssocID="{8FB1E2E0-8D59-4A23-9D7F-1C05F489CC9E}" presName="root" presStyleCnt="0"/>
      <dgm:spPr/>
    </dgm:pt>
    <dgm:pt modelId="{8747BC93-26C3-43A5-AA98-EBF5438A4D83}" type="pres">
      <dgm:prSet presAssocID="{8FB1E2E0-8D59-4A23-9D7F-1C05F489CC9E}" presName="rootComposite" presStyleCnt="0"/>
      <dgm:spPr/>
    </dgm:pt>
    <dgm:pt modelId="{D252729C-D39E-4F05-B593-ED37F1DB0D83}" type="pres">
      <dgm:prSet presAssocID="{8FB1E2E0-8D59-4A23-9D7F-1C05F489CC9E}" presName="rootText" presStyleLbl="node1" presStyleIdx="4" presStyleCnt="5"/>
      <dgm:spPr/>
      <dgm:t>
        <a:bodyPr/>
        <a:lstStyle/>
        <a:p>
          <a:endParaRPr lang="en-US"/>
        </a:p>
      </dgm:t>
    </dgm:pt>
    <dgm:pt modelId="{7DCE5626-35EF-4F7D-AF4A-3DF727629148}" type="pres">
      <dgm:prSet presAssocID="{8FB1E2E0-8D59-4A23-9D7F-1C05F489CC9E}" presName="rootConnector" presStyleLbl="node1" presStyleIdx="4" presStyleCnt="5"/>
      <dgm:spPr/>
      <dgm:t>
        <a:bodyPr/>
        <a:lstStyle/>
        <a:p>
          <a:endParaRPr lang="en-US"/>
        </a:p>
      </dgm:t>
    </dgm:pt>
    <dgm:pt modelId="{7CE13C0B-DAB7-4FAE-AA02-CB8820FEC666}" type="pres">
      <dgm:prSet presAssocID="{8FB1E2E0-8D59-4A23-9D7F-1C05F489CC9E}" presName="childShape" presStyleCnt="0"/>
      <dgm:spPr/>
    </dgm:pt>
    <dgm:pt modelId="{969BC946-06A8-4836-A427-F2BFAD633F09}" type="pres">
      <dgm:prSet presAssocID="{BE887A61-6AA7-432F-BB4F-528242D29F4C}" presName="Name13" presStyleLbl="parChTrans1D2" presStyleIdx="6" presStyleCnt="9"/>
      <dgm:spPr/>
      <dgm:t>
        <a:bodyPr/>
        <a:lstStyle/>
        <a:p>
          <a:endParaRPr lang="en-US"/>
        </a:p>
      </dgm:t>
    </dgm:pt>
    <dgm:pt modelId="{1DAD9B31-7271-4675-8807-4083E0D57C51}" type="pres">
      <dgm:prSet presAssocID="{A65098AF-D619-43EA-9C64-8D3BE17B7F80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3C15D-1109-457D-94EB-796859D9B8DC}" type="pres">
      <dgm:prSet presAssocID="{6B56F522-1D44-48C3-B82E-0C431C012AB8}" presName="Name13" presStyleLbl="parChTrans1D2" presStyleIdx="7" presStyleCnt="9"/>
      <dgm:spPr/>
      <dgm:t>
        <a:bodyPr/>
        <a:lstStyle/>
        <a:p>
          <a:endParaRPr lang="en-US"/>
        </a:p>
      </dgm:t>
    </dgm:pt>
    <dgm:pt modelId="{CB90CBE4-3CCE-4809-8B45-64EA23537C0A}" type="pres">
      <dgm:prSet presAssocID="{640383E3-6908-4A82-AB9F-F47B20280268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ECE69-2AE4-4FFE-B716-2FF04B0E1405}" type="pres">
      <dgm:prSet presAssocID="{88F5BC90-07B3-46A7-9620-373CC8CB3806}" presName="Name13" presStyleLbl="parChTrans1D2" presStyleIdx="8" presStyleCnt="9"/>
      <dgm:spPr/>
      <dgm:t>
        <a:bodyPr/>
        <a:lstStyle/>
        <a:p>
          <a:endParaRPr lang="en-US"/>
        </a:p>
      </dgm:t>
    </dgm:pt>
    <dgm:pt modelId="{D5ADFE65-923E-4A2A-8ECD-E5E3EE1D9BC4}" type="pres">
      <dgm:prSet presAssocID="{8731AA6A-DF86-4A5E-8B3E-E94236B12B39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048EA6-F176-4A61-A8C9-A8D6827BF3FC}" type="presOf" srcId="{88F5BC90-07B3-46A7-9620-373CC8CB3806}" destId="{4B1ECE69-2AE4-4FFE-B716-2FF04B0E1405}" srcOrd="0" destOrd="0" presId="urn:microsoft.com/office/officeart/2005/8/layout/hierarchy3"/>
    <dgm:cxn modelId="{A286AA40-F465-4AAD-B446-E186C7CD8147}" srcId="{8FB1E2E0-8D59-4A23-9D7F-1C05F489CC9E}" destId="{640383E3-6908-4A82-AB9F-F47B20280268}" srcOrd="1" destOrd="0" parTransId="{6B56F522-1D44-48C3-B82E-0C431C012AB8}" sibTransId="{59FEB39F-3618-451D-A869-0425A45A3BD8}"/>
    <dgm:cxn modelId="{EFDCBCE4-8E03-4F75-A3BF-CF96CA13D0B2}" type="presOf" srcId="{8FB1E2E0-8D59-4A23-9D7F-1C05F489CC9E}" destId="{7DCE5626-35EF-4F7D-AF4A-3DF727629148}" srcOrd="1" destOrd="0" presId="urn:microsoft.com/office/officeart/2005/8/layout/hierarchy3"/>
    <dgm:cxn modelId="{D7EF2EA3-D5E1-465B-A321-1A2A61C33E2B}" srcId="{9CD0CC2A-AD8A-41AE-92DE-B4815E560BF9}" destId="{2114759E-D779-40E7-96A5-C6AB0C34D19F}" srcOrd="3" destOrd="0" parTransId="{36DF0905-D36A-4176-A5AB-0799848C35C6}" sibTransId="{C18C420A-44F2-43CC-BC0B-51B60B978E4D}"/>
    <dgm:cxn modelId="{84A1501A-72AE-4F64-9757-A599610EAE3C}" type="presOf" srcId="{BE887A61-6AA7-432F-BB4F-528242D29F4C}" destId="{969BC946-06A8-4836-A427-F2BFAD633F09}" srcOrd="0" destOrd="0" presId="urn:microsoft.com/office/officeart/2005/8/layout/hierarchy3"/>
    <dgm:cxn modelId="{F0505589-241C-47C0-B20D-E987A38CBAA6}" type="presOf" srcId="{8F5F8B9A-E651-4BE6-9AA2-D4A09091AAB9}" destId="{25F51FD3-588F-4B65-A1AA-78329287DB6B}" srcOrd="1" destOrd="0" presId="urn:microsoft.com/office/officeart/2005/8/layout/hierarchy3"/>
    <dgm:cxn modelId="{A0FD1D0B-EBE3-41DE-8AF7-73C4742577D4}" type="presOf" srcId="{640383E3-6908-4A82-AB9F-F47B20280268}" destId="{CB90CBE4-3CCE-4809-8B45-64EA23537C0A}" srcOrd="0" destOrd="0" presId="urn:microsoft.com/office/officeart/2005/8/layout/hierarchy3"/>
    <dgm:cxn modelId="{9737AB8D-D126-44F6-98A5-72184A20F21D}" srcId="{8FB1E2E0-8D59-4A23-9D7F-1C05F489CC9E}" destId="{A65098AF-D619-43EA-9C64-8D3BE17B7F80}" srcOrd="0" destOrd="0" parTransId="{BE887A61-6AA7-432F-BB4F-528242D29F4C}" sibTransId="{2805542D-AA65-491E-BF4A-7F7FF70DCC80}"/>
    <dgm:cxn modelId="{CDCB2417-F964-43CB-9939-F6906A84F879}" type="presOf" srcId="{2A268BB4-EBB9-4315-87BF-70401281208C}" destId="{3B5E2D00-5276-4AE2-9AE8-50F28C95DB61}" srcOrd="0" destOrd="0" presId="urn:microsoft.com/office/officeart/2005/8/layout/hierarchy3"/>
    <dgm:cxn modelId="{BA36B0A3-249C-4C99-B803-285C0D30B117}" type="presOf" srcId="{F9382135-FBC2-4652-88B6-0FF2B40BDD6D}" destId="{924670DE-5F2C-4376-8490-B070B5D6F3A3}" srcOrd="0" destOrd="0" presId="urn:microsoft.com/office/officeart/2005/8/layout/hierarchy3"/>
    <dgm:cxn modelId="{4E22762D-EB8E-43D3-ACBF-52B93F4EBC89}" type="presOf" srcId="{3F22C095-5B03-4F15-B70B-8A154BE9F430}" destId="{4C3A0B7E-FBF2-4AA4-A2F9-4369A110005E}" srcOrd="0" destOrd="0" presId="urn:microsoft.com/office/officeart/2005/8/layout/hierarchy3"/>
    <dgm:cxn modelId="{E652EDCA-FD15-49DB-BBD8-3E78257C36D3}" srcId="{3F22C095-5B03-4F15-B70B-8A154BE9F430}" destId="{569B4AC1-93D0-461B-8D4A-54371112C3BF}" srcOrd="0" destOrd="0" parTransId="{10F5AFFE-1049-40FB-A8D4-592C76B4D3EC}" sibTransId="{26000773-D074-4C63-8901-04B4D80571B6}"/>
    <dgm:cxn modelId="{7753D6DF-7649-4F8C-8EAB-34358266D006}" srcId="{8FB1E2E0-8D59-4A23-9D7F-1C05F489CC9E}" destId="{8731AA6A-DF86-4A5E-8B3E-E94236B12B39}" srcOrd="2" destOrd="0" parTransId="{88F5BC90-07B3-46A7-9620-373CC8CB3806}" sibTransId="{44A48051-8C25-439E-8185-DC1F9A368094}"/>
    <dgm:cxn modelId="{0318DF67-95BB-4CC0-8C0D-F5BB287BD832}" type="presOf" srcId="{4649E5EE-98EC-4656-9958-C67BD3835391}" destId="{388A0D19-D707-43C8-964C-9B6FBA7E6852}" srcOrd="0" destOrd="0" presId="urn:microsoft.com/office/officeart/2005/8/layout/hierarchy3"/>
    <dgm:cxn modelId="{F5D4FDF8-D246-4DA3-8875-765E545242EC}" type="presOf" srcId="{3F22C095-5B03-4F15-B70B-8A154BE9F430}" destId="{0F297942-8E97-402B-8436-C1E4B3CB713B}" srcOrd="1" destOrd="0" presId="urn:microsoft.com/office/officeart/2005/8/layout/hierarchy3"/>
    <dgm:cxn modelId="{7A119D92-ED58-4AEA-A580-A69EBBF84B4F}" type="presOf" srcId="{8F5F8B9A-E651-4BE6-9AA2-D4A09091AAB9}" destId="{6E9EC656-9521-405B-9276-5B1073337480}" srcOrd="0" destOrd="0" presId="urn:microsoft.com/office/officeart/2005/8/layout/hierarchy3"/>
    <dgm:cxn modelId="{FD78F9FC-4705-4B6C-8EB2-88431E28E29F}" type="presOf" srcId="{104FF976-DDA6-4F40-A9D6-3FD3C6EE7E07}" destId="{5759C115-D726-47C3-9185-E4E52F9B93B0}" srcOrd="0" destOrd="0" presId="urn:microsoft.com/office/officeart/2005/8/layout/hierarchy3"/>
    <dgm:cxn modelId="{2EA7BCAA-7448-4F90-BF1B-EDAA89D948BF}" type="presOf" srcId="{6B56F522-1D44-48C3-B82E-0C431C012AB8}" destId="{4423C15D-1109-457D-94EB-796859D9B8DC}" srcOrd="0" destOrd="0" presId="urn:microsoft.com/office/officeart/2005/8/layout/hierarchy3"/>
    <dgm:cxn modelId="{5DAE32DC-C5C1-4B28-8DB6-11E744A2D437}" type="presOf" srcId="{71899050-9DDD-4AD3-942F-B86E1ED99753}" destId="{21EA8628-A497-4EC2-9F24-2540A35879B1}" srcOrd="0" destOrd="0" presId="urn:microsoft.com/office/officeart/2005/8/layout/hierarchy3"/>
    <dgm:cxn modelId="{B037B1CD-FE4A-4F7D-A651-D111B0CE75C5}" type="presOf" srcId="{9CD0CC2A-AD8A-41AE-92DE-B4815E560BF9}" destId="{D5D96AC7-B738-456C-96FF-A1BF0BD5EF0E}" srcOrd="0" destOrd="0" presId="urn:microsoft.com/office/officeart/2005/8/layout/hierarchy3"/>
    <dgm:cxn modelId="{9B85AEC4-11EC-48B6-BEB1-81832B46EA14}" srcId="{9CD0CC2A-AD8A-41AE-92DE-B4815E560BF9}" destId="{104FF976-DDA6-4F40-A9D6-3FD3C6EE7E07}" srcOrd="1" destOrd="0" parTransId="{0A94C42A-FF66-44E2-966B-9DC2A7092599}" sibTransId="{5AC6593A-88EE-4A84-889E-AED3ED5AD607}"/>
    <dgm:cxn modelId="{B9529220-AEF1-425D-B113-2FA1323E1BE7}" type="presOf" srcId="{CCB3154B-A60A-46D2-918B-3F2E1FE7FAAC}" destId="{6AEE711B-4622-4390-AFB2-72CF6301AB94}" srcOrd="0" destOrd="0" presId="urn:microsoft.com/office/officeart/2005/8/layout/hierarchy3"/>
    <dgm:cxn modelId="{291AEA82-3DDC-4970-81A6-3FDFCB5E05D6}" type="presOf" srcId="{7BF08677-7B35-44B1-BB02-9157177436C2}" destId="{880F6C71-BD3E-43EF-909D-B5632999B814}" srcOrd="0" destOrd="0" presId="urn:microsoft.com/office/officeart/2005/8/layout/hierarchy3"/>
    <dgm:cxn modelId="{7C3FAFF2-7E14-47B7-A7F3-2B0FE2B367A3}" type="presOf" srcId="{18B3A50E-C9D1-4A15-BC89-27DF42E3F158}" destId="{7AFF2B5F-934A-46D8-9ED9-59FF6BCC291B}" srcOrd="0" destOrd="0" presId="urn:microsoft.com/office/officeart/2005/8/layout/hierarchy3"/>
    <dgm:cxn modelId="{E959A339-3F90-4D09-963D-5E6AC819A1EB}" srcId="{2114759E-D779-40E7-96A5-C6AB0C34D19F}" destId="{7BF08677-7B35-44B1-BB02-9157177436C2}" srcOrd="1" destOrd="0" parTransId="{6FEF835D-04E0-4F2E-B268-0FD8ED0DE033}" sibTransId="{79E0B3AC-C747-43D9-967C-FFB2B6DF8635}"/>
    <dgm:cxn modelId="{22DF0C39-C69B-48EA-B55F-8095EECB934B}" srcId="{2114759E-D779-40E7-96A5-C6AB0C34D19F}" destId="{71899050-9DDD-4AD3-942F-B86E1ED99753}" srcOrd="0" destOrd="0" parTransId="{F9382135-FBC2-4652-88B6-0FF2B40BDD6D}" sibTransId="{D50A7F7B-3B47-4596-A3C1-6E376782998B}"/>
    <dgm:cxn modelId="{970D3A9B-B71F-44E8-A20D-41842C1E6531}" type="presOf" srcId="{10F5AFFE-1049-40FB-A8D4-592C76B4D3EC}" destId="{92231201-1DE0-4ED9-9CA7-5E96C8D72C9B}" srcOrd="0" destOrd="0" presId="urn:microsoft.com/office/officeart/2005/8/layout/hierarchy3"/>
    <dgm:cxn modelId="{CE0B4536-C3B3-4915-A4AC-5CB5DA9B730B}" srcId="{8F5F8B9A-E651-4BE6-9AA2-D4A09091AAB9}" destId="{2A268BB4-EBB9-4315-87BF-70401281208C}" srcOrd="0" destOrd="0" parTransId="{4649E5EE-98EC-4656-9958-C67BD3835391}" sibTransId="{E3ACC241-5335-4E26-AF0A-2F57F5489E61}"/>
    <dgm:cxn modelId="{5EA7EE30-94FB-474A-AF76-8B46B74558D8}" srcId="{9CD0CC2A-AD8A-41AE-92DE-B4815E560BF9}" destId="{8F5F8B9A-E651-4BE6-9AA2-D4A09091AAB9}" srcOrd="0" destOrd="0" parTransId="{F4313E0A-1D82-46B9-8074-F0BB1F0CA3DC}" sibTransId="{594FA7EF-F812-460B-A325-6CE39E695792}"/>
    <dgm:cxn modelId="{8F556060-1ACC-4E51-8E36-F10C67A84BB2}" srcId="{9CD0CC2A-AD8A-41AE-92DE-B4815E560BF9}" destId="{3F22C095-5B03-4F15-B70B-8A154BE9F430}" srcOrd="2" destOrd="0" parTransId="{D9DA08B6-2827-4214-8068-95C5F8F9D89C}" sibTransId="{642E488B-78F2-417F-B4A6-34798017C347}"/>
    <dgm:cxn modelId="{74919B4B-3BE9-4AFC-8C62-29D7875920E0}" type="presOf" srcId="{569B4AC1-93D0-461B-8D4A-54371112C3BF}" destId="{71304576-AB36-4C56-BEFD-1864AC139C4E}" srcOrd="0" destOrd="0" presId="urn:microsoft.com/office/officeart/2005/8/layout/hierarchy3"/>
    <dgm:cxn modelId="{A068332C-80FB-4A7D-A783-FE16CFBED36B}" type="presOf" srcId="{FC8C9C00-19AD-4B3C-93F5-9FF9ECFD058B}" destId="{D8B2D425-0D72-4A8C-B8A8-CC0F4C5187CD}" srcOrd="0" destOrd="0" presId="urn:microsoft.com/office/officeart/2005/8/layout/hierarchy3"/>
    <dgm:cxn modelId="{57F00A9B-EF08-4F33-BDD6-B06F99AEDB34}" srcId="{2114759E-D779-40E7-96A5-C6AB0C34D19F}" destId="{FC8C9C00-19AD-4B3C-93F5-9FF9ECFD058B}" srcOrd="2" destOrd="0" parTransId="{CCB3154B-A60A-46D2-918B-3F2E1FE7FAAC}" sibTransId="{BF370704-B572-4A60-9697-3DA3BCF9E43A}"/>
    <dgm:cxn modelId="{04D6D037-CFE1-4A36-AABA-FA964AACF70F}" type="presOf" srcId="{2114759E-D779-40E7-96A5-C6AB0C34D19F}" destId="{9E6EBD66-6331-484F-A342-55E3A361E0CA}" srcOrd="1" destOrd="0" presId="urn:microsoft.com/office/officeart/2005/8/layout/hierarchy3"/>
    <dgm:cxn modelId="{A3D3A9CD-1C2C-453A-8BD1-1C4E0F7B85D8}" type="presOf" srcId="{8731AA6A-DF86-4A5E-8B3E-E94236B12B39}" destId="{D5ADFE65-923E-4A2A-8ECD-E5E3EE1D9BC4}" srcOrd="0" destOrd="0" presId="urn:microsoft.com/office/officeart/2005/8/layout/hierarchy3"/>
    <dgm:cxn modelId="{041F7B5E-BF20-4098-9162-5FFF663A0EDD}" type="presOf" srcId="{6FEF835D-04E0-4F2E-B268-0FD8ED0DE033}" destId="{BA4DB5DD-2CD5-4EB9-9511-F35640A59521}" srcOrd="0" destOrd="0" presId="urn:microsoft.com/office/officeart/2005/8/layout/hierarchy3"/>
    <dgm:cxn modelId="{6D591D97-7916-47C5-8FED-AA72A4B12FC3}" srcId="{104FF976-DDA6-4F40-A9D6-3FD3C6EE7E07}" destId="{707A6701-1D17-4021-A21A-DFF827AB7451}" srcOrd="0" destOrd="0" parTransId="{18B3A50E-C9D1-4A15-BC89-27DF42E3F158}" sibTransId="{82D0F278-ECEB-4224-93FE-BDA3ABD05FB2}"/>
    <dgm:cxn modelId="{1FB36CBB-FDC0-40EB-9C23-D3D265AB4293}" type="presOf" srcId="{8FB1E2E0-8D59-4A23-9D7F-1C05F489CC9E}" destId="{D252729C-D39E-4F05-B593-ED37F1DB0D83}" srcOrd="0" destOrd="0" presId="urn:microsoft.com/office/officeart/2005/8/layout/hierarchy3"/>
    <dgm:cxn modelId="{0EDF9159-90D3-46B4-89FD-00A62850B777}" type="presOf" srcId="{2114759E-D779-40E7-96A5-C6AB0C34D19F}" destId="{56D15109-5358-4B27-974C-92D78B0EAE11}" srcOrd="0" destOrd="0" presId="urn:microsoft.com/office/officeart/2005/8/layout/hierarchy3"/>
    <dgm:cxn modelId="{BC6E2EDD-BCED-400D-A32F-C6FAC02B0560}" srcId="{9CD0CC2A-AD8A-41AE-92DE-B4815E560BF9}" destId="{8FB1E2E0-8D59-4A23-9D7F-1C05F489CC9E}" srcOrd="4" destOrd="0" parTransId="{34181AE5-0160-46AE-94ED-1AB7DBCF99DC}" sibTransId="{A20D9862-0CB7-4CF0-B287-806BE125105A}"/>
    <dgm:cxn modelId="{FE95B3C0-6066-4A69-B9E1-476B9759E735}" type="presOf" srcId="{707A6701-1D17-4021-A21A-DFF827AB7451}" destId="{5EA8B7FA-65FA-44BB-9FFA-5E1517F00907}" srcOrd="0" destOrd="0" presId="urn:microsoft.com/office/officeart/2005/8/layout/hierarchy3"/>
    <dgm:cxn modelId="{EC4256DD-C9A4-446D-A70B-70C1EF92A106}" type="presOf" srcId="{104FF976-DDA6-4F40-A9D6-3FD3C6EE7E07}" destId="{6DB70742-91A9-42C7-925A-9E8D0094E14C}" srcOrd="1" destOrd="0" presId="urn:microsoft.com/office/officeart/2005/8/layout/hierarchy3"/>
    <dgm:cxn modelId="{27964B41-796D-4B9B-BF23-A8D6EAB2079A}" type="presOf" srcId="{A65098AF-D619-43EA-9C64-8D3BE17B7F80}" destId="{1DAD9B31-7271-4675-8807-4083E0D57C51}" srcOrd="0" destOrd="0" presId="urn:microsoft.com/office/officeart/2005/8/layout/hierarchy3"/>
    <dgm:cxn modelId="{74F12C53-0C88-4F13-8042-F7086FCFF113}" type="presParOf" srcId="{D5D96AC7-B738-456C-96FF-A1BF0BD5EF0E}" destId="{EE12B30C-0BF5-4B82-9789-8118458EAF8D}" srcOrd="0" destOrd="0" presId="urn:microsoft.com/office/officeart/2005/8/layout/hierarchy3"/>
    <dgm:cxn modelId="{F4D93A52-A7E8-4878-BF4B-166652DE0D70}" type="presParOf" srcId="{EE12B30C-0BF5-4B82-9789-8118458EAF8D}" destId="{74C57247-172F-4BFE-BE5E-B51A575ADFED}" srcOrd="0" destOrd="0" presId="urn:microsoft.com/office/officeart/2005/8/layout/hierarchy3"/>
    <dgm:cxn modelId="{914FA637-F94C-41CC-9F60-742125E1268B}" type="presParOf" srcId="{74C57247-172F-4BFE-BE5E-B51A575ADFED}" destId="{6E9EC656-9521-405B-9276-5B1073337480}" srcOrd="0" destOrd="0" presId="urn:microsoft.com/office/officeart/2005/8/layout/hierarchy3"/>
    <dgm:cxn modelId="{C404BA00-3F81-4C31-A464-A5BD91AAB2FD}" type="presParOf" srcId="{74C57247-172F-4BFE-BE5E-B51A575ADFED}" destId="{25F51FD3-588F-4B65-A1AA-78329287DB6B}" srcOrd="1" destOrd="0" presId="urn:microsoft.com/office/officeart/2005/8/layout/hierarchy3"/>
    <dgm:cxn modelId="{A9F7E487-ADCA-4DF3-99C2-134E798500A5}" type="presParOf" srcId="{EE12B30C-0BF5-4B82-9789-8118458EAF8D}" destId="{EB98BBAD-10C5-4D86-8387-DEDC67D0E037}" srcOrd="1" destOrd="0" presId="urn:microsoft.com/office/officeart/2005/8/layout/hierarchy3"/>
    <dgm:cxn modelId="{06F71FD8-BDD5-4725-9F70-66DF79D45A55}" type="presParOf" srcId="{EB98BBAD-10C5-4D86-8387-DEDC67D0E037}" destId="{388A0D19-D707-43C8-964C-9B6FBA7E6852}" srcOrd="0" destOrd="0" presId="urn:microsoft.com/office/officeart/2005/8/layout/hierarchy3"/>
    <dgm:cxn modelId="{DD135FA7-842B-44A1-A894-BD36D586D420}" type="presParOf" srcId="{EB98BBAD-10C5-4D86-8387-DEDC67D0E037}" destId="{3B5E2D00-5276-4AE2-9AE8-50F28C95DB61}" srcOrd="1" destOrd="0" presId="urn:microsoft.com/office/officeart/2005/8/layout/hierarchy3"/>
    <dgm:cxn modelId="{4D37A46A-8DFD-45AA-8F0A-8D8E13197C0D}" type="presParOf" srcId="{D5D96AC7-B738-456C-96FF-A1BF0BD5EF0E}" destId="{911A897F-8FFE-404D-B288-C97FA1C35703}" srcOrd="1" destOrd="0" presId="urn:microsoft.com/office/officeart/2005/8/layout/hierarchy3"/>
    <dgm:cxn modelId="{0434175F-3345-432C-A69D-5AF885DE8E3D}" type="presParOf" srcId="{911A897F-8FFE-404D-B288-C97FA1C35703}" destId="{00939F81-4CBD-47DF-99C5-17D6B0D79751}" srcOrd="0" destOrd="0" presId="urn:microsoft.com/office/officeart/2005/8/layout/hierarchy3"/>
    <dgm:cxn modelId="{B1667600-61E1-4FB7-8913-7258C47F1FC7}" type="presParOf" srcId="{00939F81-4CBD-47DF-99C5-17D6B0D79751}" destId="{5759C115-D726-47C3-9185-E4E52F9B93B0}" srcOrd="0" destOrd="0" presId="urn:microsoft.com/office/officeart/2005/8/layout/hierarchy3"/>
    <dgm:cxn modelId="{6981BC03-542E-4937-B31F-34F21782E894}" type="presParOf" srcId="{00939F81-4CBD-47DF-99C5-17D6B0D79751}" destId="{6DB70742-91A9-42C7-925A-9E8D0094E14C}" srcOrd="1" destOrd="0" presId="urn:microsoft.com/office/officeart/2005/8/layout/hierarchy3"/>
    <dgm:cxn modelId="{150985CD-C64A-452E-97E3-B397CA1D2844}" type="presParOf" srcId="{911A897F-8FFE-404D-B288-C97FA1C35703}" destId="{B46588C9-3CA9-4646-9F87-3F3563BE1972}" srcOrd="1" destOrd="0" presId="urn:microsoft.com/office/officeart/2005/8/layout/hierarchy3"/>
    <dgm:cxn modelId="{B0CC6020-EE7C-4449-A74F-FFABC2CE4A82}" type="presParOf" srcId="{B46588C9-3CA9-4646-9F87-3F3563BE1972}" destId="{7AFF2B5F-934A-46D8-9ED9-59FF6BCC291B}" srcOrd="0" destOrd="0" presId="urn:microsoft.com/office/officeart/2005/8/layout/hierarchy3"/>
    <dgm:cxn modelId="{C996A3C8-18F5-4654-9A11-79920E247574}" type="presParOf" srcId="{B46588C9-3CA9-4646-9F87-3F3563BE1972}" destId="{5EA8B7FA-65FA-44BB-9FFA-5E1517F00907}" srcOrd="1" destOrd="0" presId="urn:microsoft.com/office/officeart/2005/8/layout/hierarchy3"/>
    <dgm:cxn modelId="{EAC5CB1E-CF10-4467-8E25-84239B2A426D}" type="presParOf" srcId="{D5D96AC7-B738-456C-96FF-A1BF0BD5EF0E}" destId="{5C2FD63C-41D7-4FD0-A337-6EAD17A4BE1C}" srcOrd="2" destOrd="0" presId="urn:microsoft.com/office/officeart/2005/8/layout/hierarchy3"/>
    <dgm:cxn modelId="{794B74B3-6F4D-4B44-99BC-EC8CA7CF91B2}" type="presParOf" srcId="{5C2FD63C-41D7-4FD0-A337-6EAD17A4BE1C}" destId="{B2DBFFCD-F805-4A34-B405-A2B8F06A4A73}" srcOrd="0" destOrd="0" presId="urn:microsoft.com/office/officeart/2005/8/layout/hierarchy3"/>
    <dgm:cxn modelId="{6CAEDB54-BBF9-4301-88EF-45433503A6DF}" type="presParOf" srcId="{B2DBFFCD-F805-4A34-B405-A2B8F06A4A73}" destId="{4C3A0B7E-FBF2-4AA4-A2F9-4369A110005E}" srcOrd="0" destOrd="0" presId="urn:microsoft.com/office/officeart/2005/8/layout/hierarchy3"/>
    <dgm:cxn modelId="{2CB79090-B133-4964-B6BD-46DC26B2FE52}" type="presParOf" srcId="{B2DBFFCD-F805-4A34-B405-A2B8F06A4A73}" destId="{0F297942-8E97-402B-8436-C1E4B3CB713B}" srcOrd="1" destOrd="0" presId="urn:microsoft.com/office/officeart/2005/8/layout/hierarchy3"/>
    <dgm:cxn modelId="{DAF4AC6E-E285-486A-9D7C-8BD938533FAE}" type="presParOf" srcId="{5C2FD63C-41D7-4FD0-A337-6EAD17A4BE1C}" destId="{71FE3AE6-419E-40B5-8D6E-9F752D6DE9C4}" srcOrd="1" destOrd="0" presId="urn:microsoft.com/office/officeart/2005/8/layout/hierarchy3"/>
    <dgm:cxn modelId="{68B78B54-69ED-43C4-85E1-8593DC8400ED}" type="presParOf" srcId="{71FE3AE6-419E-40B5-8D6E-9F752D6DE9C4}" destId="{92231201-1DE0-4ED9-9CA7-5E96C8D72C9B}" srcOrd="0" destOrd="0" presId="urn:microsoft.com/office/officeart/2005/8/layout/hierarchy3"/>
    <dgm:cxn modelId="{15022AA8-F202-4484-A701-3D7CBB1E5D09}" type="presParOf" srcId="{71FE3AE6-419E-40B5-8D6E-9F752D6DE9C4}" destId="{71304576-AB36-4C56-BEFD-1864AC139C4E}" srcOrd="1" destOrd="0" presId="urn:microsoft.com/office/officeart/2005/8/layout/hierarchy3"/>
    <dgm:cxn modelId="{3F7375EE-C122-4E66-8563-F2676F04B0EC}" type="presParOf" srcId="{D5D96AC7-B738-456C-96FF-A1BF0BD5EF0E}" destId="{CEAB1175-0A83-478A-A0B8-A3E9022F4C05}" srcOrd="3" destOrd="0" presId="urn:microsoft.com/office/officeart/2005/8/layout/hierarchy3"/>
    <dgm:cxn modelId="{8CD1961D-11B3-4D3E-8196-997051C112FB}" type="presParOf" srcId="{CEAB1175-0A83-478A-A0B8-A3E9022F4C05}" destId="{BA2831AD-D7F9-4C45-9ACF-FD0616413858}" srcOrd="0" destOrd="0" presId="urn:microsoft.com/office/officeart/2005/8/layout/hierarchy3"/>
    <dgm:cxn modelId="{23AF8381-CF1F-460A-9A53-1EFA92C01EF5}" type="presParOf" srcId="{BA2831AD-D7F9-4C45-9ACF-FD0616413858}" destId="{56D15109-5358-4B27-974C-92D78B0EAE11}" srcOrd="0" destOrd="0" presId="urn:microsoft.com/office/officeart/2005/8/layout/hierarchy3"/>
    <dgm:cxn modelId="{5B26A809-BF55-4B4A-865C-71E5DCDC474D}" type="presParOf" srcId="{BA2831AD-D7F9-4C45-9ACF-FD0616413858}" destId="{9E6EBD66-6331-484F-A342-55E3A361E0CA}" srcOrd="1" destOrd="0" presId="urn:microsoft.com/office/officeart/2005/8/layout/hierarchy3"/>
    <dgm:cxn modelId="{690704EA-9EC1-41A1-A23E-EB49378A14F1}" type="presParOf" srcId="{CEAB1175-0A83-478A-A0B8-A3E9022F4C05}" destId="{CACF6C72-D8C7-4303-97EF-403A0EDAF7B1}" srcOrd="1" destOrd="0" presId="urn:microsoft.com/office/officeart/2005/8/layout/hierarchy3"/>
    <dgm:cxn modelId="{09C5DA44-3427-43EF-BD44-109BBBD7F70E}" type="presParOf" srcId="{CACF6C72-D8C7-4303-97EF-403A0EDAF7B1}" destId="{924670DE-5F2C-4376-8490-B070B5D6F3A3}" srcOrd="0" destOrd="0" presId="urn:microsoft.com/office/officeart/2005/8/layout/hierarchy3"/>
    <dgm:cxn modelId="{65AA2EF8-3ABB-410A-A5D4-5423A3D7087C}" type="presParOf" srcId="{CACF6C72-D8C7-4303-97EF-403A0EDAF7B1}" destId="{21EA8628-A497-4EC2-9F24-2540A35879B1}" srcOrd="1" destOrd="0" presId="urn:microsoft.com/office/officeart/2005/8/layout/hierarchy3"/>
    <dgm:cxn modelId="{40C97500-E3B2-46E2-AA85-095AEF18AB88}" type="presParOf" srcId="{CACF6C72-D8C7-4303-97EF-403A0EDAF7B1}" destId="{BA4DB5DD-2CD5-4EB9-9511-F35640A59521}" srcOrd="2" destOrd="0" presId="urn:microsoft.com/office/officeart/2005/8/layout/hierarchy3"/>
    <dgm:cxn modelId="{602ABFC0-E3CF-44B9-88C8-3D117ACEE412}" type="presParOf" srcId="{CACF6C72-D8C7-4303-97EF-403A0EDAF7B1}" destId="{880F6C71-BD3E-43EF-909D-B5632999B814}" srcOrd="3" destOrd="0" presId="urn:microsoft.com/office/officeart/2005/8/layout/hierarchy3"/>
    <dgm:cxn modelId="{188FE429-7967-45B3-B0D7-2AAEBBAB88E3}" type="presParOf" srcId="{CACF6C72-D8C7-4303-97EF-403A0EDAF7B1}" destId="{6AEE711B-4622-4390-AFB2-72CF6301AB94}" srcOrd="4" destOrd="0" presId="urn:microsoft.com/office/officeart/2005/8/layout/hierarchy3"/>
    <dgm:cxn modelId="{9AFF14DF-CBA5-4254-B2A7-7FEB743F2C39}" type="presParOf" srcId="{CACF6C72-D8C7-4303-97EF-403A0EDAF7B1}" destId="{D8B2D425-0D72-4A8C-B8A8-CC0F4C5187CD}" srcOrd="5" destOrd="0" presId="urn:microsoft.com/office/officeart/2005/8/layout/hierarchy3"/>
    <dgm:cxn modelId="{CE8F2BD8-137C-4D6D-945A-613048B2468A}" type="presParOf" srcId="{D5D96AC7-B738-456C-96FF-A1BF0BD5EF0E}" destId="{E50EA6C3-E435-4C83-BBDC-38C6C07B1F50}" srcOrd="4" destOrd="0" presId="urn:microsoft.com/office/officeart/2005/8/layout/hierarchy3"/>
    <dgm:cxn modelId="{2EE9E557-7832-4C1A-AF8D-D7D6D2D2771F}" type="presParOf" srcId="{E50EA6C3-E435-4C83-BBDC-38C6C07B1F50}" destId="{8747BC93-26C3-43A5-AA98-EBF5438A4D83}" srcOrd="0" destOrd="0" presId="urn:microsoft.com/office/officeart/2005/8/layout/hierarchy3"/>
    <dgm:cxn modelId="{AEE82E0A-1DF8-4F23-9456-F6C7E80E4440}" type="presParOf" srcId="{8747BC93-26C3-43A5-AA98-EBF5438A4D83}" destId="{D252729C-D39E-4F05-B593-ED37F1DB0D83}" srcOrd="0" destOrd="0" presId="urn:microsoft.com/office/officeart/2005/8/layout/hierarchy3"/>
    <dgm:cxn modelId="{1D18E1F7-AFE9-4F80-8064-6E9647179EA3}" type="presParOf" srcId="{8747BC93-26C3-43A5-AA98-EBF5438A4D83}" destId="{7DCE5626-35EF-4F7D-AF4A-3DF727629148}" srcOrd="1" destOrd="0" presId="urn:microsoft.com/office/officeart/2005/8/layout/hierarchy3"/>
    <dgm:cxn modelId="{EBC4BF55-AF2B-4E8F-8DAB-89BFE3996390}" type="presParOf" srcId="{E50EA6C3-E435-4C83-BBDC-38C6C07B1F50}" destId="{7CE13C0B-DAB7-4FAE-AA02-CB8820FEC666}" srcOrd="1" destOrd="0" presId="urn:microsoft.com/office/officeart/2005/8/layout/hierarchy3"/>
    <dgm:cxn modelId="{F74101F4-16AE-4C99-ABE6-A9480F42B684}" type="presParOf" srcId="{7CE13C0B-DAB7-4FAE-AA02-CB8820FEC666}" destId="{969BC946-06A8-4836-A427-F2BFAD633F09}" srcOrd="0" destOrd="0" presId="urn:microsoft.com/office/officeart/2005/8/layout/hierarchy3"/>
    <dgm:cxn modelId="{1E2305FC-F8EE-479E-95E0-F4546474FBE1}" type="presParOf" srcId="{7CE13C0B-DAB7-4FAE-AA02-CB8820FEC666}" destId="{1DAD9B31-7271-4675-8807-4083E0D57C51}" srcOrd="1" destOrd="0" presId="urn:microsoft.com/office/officeart/2005/8/layout/hierarchy3"/>
    <dgm:cxn modelId="{CF9BFECB-7302-4574-804A-14D49886B1A7}" type="presParOf" srcId="{7CE13C0B-DAB7-4FAE-AA02-CB8820FEC666}" destId="{4423C15D-1109-457D-94EB-796859D9B8DC}" srcOrd="2" destOrd="0" presId="urn:microsoft.com/office/officeart/2005/8/layout/hierarchy3"/>
    <dgm:cxn modelId="{3F33DEF4-96C0-40D7-B55C-31C436B90C0A}" type="presParOf" srcId="{7CE13C0B-DAB7-4FAE-AA02-CB8820FEC666}" destId="{CB90CBE4-3CCE-4809-8B45-64EA23537C0A}" srcOrd="3" destOrd="0" presId="urn:microsoft.com/office/officeart/2005/8/layout/hierarchy3"/>
    <dgm:cxn modelId="{9B1EE9CD-32A9-4DDB-A8AD-9200BF273225}" type="presParOf" srcId="{7CE13C0B-DAB7-4FAE-AA02-CB8820FEC666}" destId="{4B1ECE69-2AE4-4FFE-B716-2FF04B0E1405}" srcOrd="4" destOrd="0" presId="urn:microsoft.com/office/officeart/2005/8/layout/hierarchy3"/>
    <dgm:cxn modelId="{957E79BA-333F-4C94-A85D-E6F1AC079236}" type="presParOf" srcId="{7CE13C0B-DAB7-4FAE-AA02-CB8820FEC666}" destId="{D5ADFE65-923E-4A2A-8ECD-E5E3EE1D9BC4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0CC2A-AD8A-41AE-92DE-B4815E560BF9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F5F8B9A-E651-4BE6-9AA2-D4A09091AAB9}">
      <dgm:prSet phldrT="[Text]"/>
      <dgm:spPr/>
      <dgm:t>
        <a:bodyPr/>
        <a:lstStyle/>
        <a:p>
          <a:r>
            <a:rPr lang="en-US" dirty="0" smtClean="0"/>
            <a:t>PS</a:t>
          </a:r>
          <a:endParaRPr lang="en-US" dirty="0"/>
        </a:p>
      </dgm:t>
    </dgm:pt>
    <dgm:pt modelId="{F4313E0A-1D82-46B9-8074-F0BB1F0CA3DC}" type="parTrans" cxnId="{5EA7EE30-94FB-474A-AF76-8B46B74558D8}">
      <dgm:prSet/>
      <dgm:spPr/>
      <dgm:t>
        <a:bodyPr/>
        <a:lstStyle/>
        <a:p>
          <a:endParaRPr lang="en-US"/>
        </a:p>
      </dgm:t>
    </dgm:pt>
    <dgm:pt modelId="{594FA7EF-F812-460B-A325-6CE39E695792}" type="sibTrans" cxnId="{5EA7EE30-94FB-474A-AF76-8B46B74558D8}">
      <dgm:prSet/>
      <dgm:spPr/>
      <dgm:t>
        <a:bodyPr/>
        <a:lstStyle/>
        <a:p>
          <a:endParaRPr lang="en-US"/>
        </a:p>
      </dgm:t>
    </dgm:pt>
    <dgm:pt modelId="{2A268BB4-EBB9-4315-87BF-70401281208C}">
      <dgm:prSet phldrT="[Text]" custT="1"/>
      <dgm:spPr/>
      <dgm:t>
        <a:bodyPr/>
        <a:lstStyle/>
        <a:p>
          <a:r>
            <a:rPr lang="en-US" sz="1000" dirty="0" smtClean="0"/>
            <a:t>Patch Set</a:t>
          </a:r>
          <a:endParaRPr lang="en-US" sz="1000" dirty="0"/>
        </a:p>
      </dgm:t>
    </dgm:pt>
    <dgm:pt modelId="{4649E5EE-98EC-4656-9958-C67BD3835391}" type="parTrans" cxnId="{CE0B4536-C3B3-4915-A4AC-5CB5DA9B730B}">
      <dgm:prSet/>
      <dgm:spPr/>
      <dgm:t>
        <a:bodyPr/>
        <a:lstStyle/>
        <a:p>
          <a:endParaRPr lang="en-US"/>
        </a:p>
      </dgm:t>
    </dgm:pt>
    <dgm:pt modelId="{E3ACC241-5335-4E26-AF0A-2F57F5489E61}" type="sibTrans" cxnId="{CE0B4536-C3B3-4915-A4AC-5CB5DA9B730B}">
      <dgm:prSet/>
      <dgm:spPr/>
      <dgm:t>
        <a:bodyPr/>
        <a:lstStyle/>
        <a:p>
          <a:endParaRPr lang="en-US"/>
        </a:p>
      </dgm:t>
    </dgm:pt>
    <dgm:pt modelId="{104FF976-DDA6-4F40-A9D6-3FD3C6EE7E07}">
      <dgm:prSet phldrT="[Text]"/>
      <dgm:spPr/>
      <dgm:t>
        <a:bodyPr/>
        <a:lstStyle/>
        <a:p>
          <a:r>
            <a:rPr lang="en-US" dirty="0" smtClean="0"/>
            <a:t>PSU</a:t>
          </a:r>
          <a:endParaRPr lang="en-US" dirty="0"/>
        </a:p>
      </dgm:t>
    </dgm:pt>
    <dgm:pt modelId="{0A94C42A-FF66-44E2-966B-9DC2A7092599}" type="parTrans" cxnId="{9B85AEC4-11EC-48B6-BEB1-81832B46EA14}">
      <dgm:prSet/>
      <dgm:spPr/>
      <dgm:t>
        <a:bodyPr/>
        <a:lstStyle/>
        <a:p>
          <a:endParaRPr lang="en-US"/>
        </a:p>
      </dgm:t>
    </dgm:pt>
    <dgm:pt modelId="{5AC6593A-88EE-4A84-889E-AED3ED5AD607}" type="sibTrans" cxnId="{9B85AEC4-11EC-48B6-BEB1-81832B46EA14}">
      <dgm:prSet/>
      <dgm:spPr/>
      <dgm:t>
        <a:bodyPr/>
        <a:lstStyle/>
        <a:p>
          <a:endParaRPr lang="en-US"/>
        </a:p>
      </dgm:t>
    </dgm:pt>
    <dgm:pt modelId="{707A6701-1D17-4021-A21A-DFF827AB7451}">
      <dgm:prSet phldrT="[Text]" custT="1"/>
      <dgm:spPr/>
      <dgm:t>
        <a:bodyPr/>
        <a:lstStyle/>
        <a:p>
          <a:r>
            <a:rPr lang="en-US" sz="1000" dirty="0" smtClean="0"/>
            <a:t>Patch Set Update</a:t>
          </a:r>
          <a:endParaRPr lang="en-US" sz="1000" dirty="0"/>
        </a:p>
      </dgm:t>
    </dgm:pt>
    <dgm:pt modelId="{18B3A50E-C9D1-4A15-BC89-27DF42E3F158}" type="parTrans" cxnId="{6D591D97-7916-47C5-8FED-AA72A4B12FC3}">
      <dgm:prSet/>
      <dgm:spPr/>
      <dgm:t>
        <a:bodyPr/>
        <a:lstStyle/>
        <a:p>
          <a:endParaRPr lang="en-US"/>
        </a:p>
      </dgm:t>
    </dgm:pt>
    <dgm:pt modelId="{82D0F278-ECEB-4224-93FE-BDA3ABD05FB2}" type="sibTrans" cxnId="{6D591D97-7916-47C5-8FED-AA72A4B12FC3}">
      <dgm:prSet/>
      <dgm:spPr/>
      <dgm:t>
        <a:bodyPr/>
        <a:lstStyle/>
        <a:p>
          <a:endParaRPr lang="en-US"/>
        </a:p>
      </dgm:t>
    </dgm:pt>
    <dgm:pt modelId="{3F22C095-5B03-4F15-B70B-8A154BE9F430}">
      <dgm:prSet phldrT="[Text]"/>
      <dgm:spPr/>
      <dgm:t>
        <a:bodyPr/>
        <a:lstStyle/>
        <a:p>
          <a:r>
            <a:rPr lang="en-US" dirty="0" smtClean="0"/>
            <a:t>PSE</a:t>
          </a:r>
          <a:endParaRPr lang="en-US" dirty="0"/>
        </a:p>
      </dgm:t>
    </dgm:pt>
    <dgm:pt modelId="{D9DA08B6-2827-4214-8068-95C5F8F9D89C}" type="parTrans" cxnId="{8F556060-1ACC-4E51-8E36-F10C67A84BB2}">
      <dgm:prSet/>
      <dgm:spPr/>
      <dgm:t>
        <a:bodyPr/>
        <a:lstStyle/>
        <a:p>
          <a:endParaRPr lang="en-US"/>
        </a:p>
      </dgm:t>
    </dgm:pt>
    <dgm:pt modelId="{642E488B-78F2-417F-B4A6-34798017C347}" type="sibTrans" cxnId="{8F556060-1ACC-4E51-8E36-F10C67A84BB2}">
      <dgm:prSet/>
      <dgm:spPr/>
      <dgm:t>
        <a:bodyPr/>
        <a:lstStyle/>
        <a:p>
          <a:endParaRPr lang="en-US"/>
        </a:p>
      </dgm:t>
    </dgm:pt>
    <dgm:pt modelId="{2114759E-D779-40E7-96A5-C6AB0C34D19F}">
      <dgm:prSet phldrT="[Text]"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CPU</a:t>
          </a:r>
          <a:endParaRPr lang="en-US" dirty="0">
            <a:solidFill>
              <a:schemeClr val="bg1"/>
            </a:solidFill>
          </a:endParaRPr>
        </a:p>
      </dgm:t>
    </dgm:pt>
    <dgm:pt modelId="{36DF0905-D36A-4176-A5AB-0799848C35C6}" type="parTrans" cxnId="{D7EF2EA3-D5E1-465B-A321-1A2A61C33E2B}">
      <dgm:prSet/>
      <dgm:spPr/>
      <dgm:t>
        <a:bodyPr/>
        <a:lstStyle/>
        <a:p>
          <a:endParaRPr lang="en-US"/>
        </a:p>
      </dgm:t>
    </dgm:pt>
    <dgm:pt modelId="{C18C420A-44F2-43CC-BC0B-51B60B978E4D}" type="sibTrans" cxnId="{D7EF2EA3-D5E1-465B-A321-1A2A61C33E2B}">
      <dgm:prSet/>
      <dgm:spPr/>
      <dgm:t>
        <a:bodyPr/>
        <a:lstStyle/>
        <a:p>
          <a:endParaRPr lang="en-US"/>
        </a:p>
      </dgm:t>
    </dgm:pt>
    <dgm:pt modelId="{569B4AC1-93D0-461B-8D4A-54371112C3BF}">
      <dgm:prSet phldrT="[Text]" custT="1"/>
      <dgm:spPr/>
      <dgm:t>
        <a:bodyPr/>
        <a:lstStyle/>
        <a:p>
          <a:r>
            <a:rPr lang="en-US" sz="1000" dirty="0" smtClean="0"/>
            <a:t>Patch Set Exception</a:t>
          </a:r>
          <a:endParaRPr lang="en-US" sz="1000" dirty="0"/>
        </a:p>
      </dgm:t>
    </dgm:pt>
    <dgm:pt modelId="{10F5AFFE-1049-40FB-A8D4-592C76B4D3EC}" type="parTrans" cxnId="{E652EDCA-FD15-49DB-BBD8-3E78257C36D3}">
      <dgm:prSet/>
      <dgm:spPr/>
      <dgm:t>
        <a:bodyPr/>
        <a:lstStyle/>
        <a:p>
          <a:endParaRPr lang="en-US"/>
        </a:p>
      </dgm:t>
    </dgm:pt>
    <dgm:pt modelId="{26000773-D074-4C63-8901-04B4D80571B6}" type="sibTrans" cxnId="{E652EDCA-FD15-49DB-BBD8-3E78257C36D3}">
      <dgm:prSet/>
      <dgm:spPr/>
      <dgm:t>
        <a:bodyPr/>
        <a:lstStyle/>
        <a:p>
          <a:endParaRPr lang="en-US"/>
        </a:p>
      </dgm:t>
    </dgm:pt>
    <dgm:pt modelId="{71899050-9DDD-4AD3-942F-B86E1ED99753}">
      <dgm:prSet phldrT="[Text]" custT="1"/>
      <dgm:spPr/>
      <dgm:t>
        <a:bodyPr/>
        <a:lstStyle/>
        <a:p>
          <a:r>
            <a:rPr lang="en-US" sz="1000" dirty="0" smtClean="0"/>
            <a:t>Critical Patch Update</a:t>
          </a:r>
          <a:endParaRPr lang="en-US" sz="1000" dirty="0"/>
        </a:p>
      </dgm:t>
    </dgm:pt>
    <dgm:pt modelId="{F9382135-FBC2-4652-88B6-0FF2B40BDD6D}" type="parTrans" cxnId="{22DF0C39-C69B-48EA-B55F-8095EECB934B}">
      <dgm:prSet/>
      <dgm:spPr/>
      <dgm:t>
        <a:bodyPr/>
        <a:lstStyle/>
        <a:p>
          <a:endParaRPr lang="en-US"/>
        </a:p>
      </dgm:t>
    </dgm:pt>
    <dgm:pt modelId="{D50A7F7B-3B47-4596-A3C1-6E376782998B}" type="sibTrans" cxnId="{22DF0C39-C69B-48EA-B55F-8095EECB934B}">
      <dgm:prSet/>
      <dgm:spPr/>
      <dgm:t>
        <a:bodyPr/>
        <a:lstStyle/>
        <a:p>
          <a:endParaRPr lang="en-US"/>
        </a:p>
      </dgm:t>
    </dgm:pt>
    <dgm:pt modelId="{CB5D9637-4CD2-434F-A6D6-BDEDD3C493A6}">
      <dgm:prSet phldrT="[Text]" custT="1"/>
      <dgm:spPr/>
      <dgm:t>
        <a:bodyPr/>
        <a:lstStyle/>
        <a:p>
          <a:r>
            <a:rPr lang="en-US" sz="1000" dirty="0" smtClean="0"/>
            <a:t>(in-place) upgrade</a:t>
          </a:r>
          <a:endParaRPr lang="en-US" sz="1000" dirty="0"/>
        </a:p>
      </dgm:t>
    </dgm:pt>
    <dgm:pt modelId="{4409CAC1-01B8-41FC-AB47-13DB4F2254D7}" type="parTrans" cxnId="{57741DBD-ABAF-4C47-B16E-3365A0F48AB6}">
      <dgm:prSet/>
      <dgm:spPr/>
      <dgm:t>
        <a:bodyPr/>
        <a:lstStyle/>
        <a:p>
          <a:endParaRPr lang="en-US"/>
        </a:p>
      </dgm:t>
    </dgm:pt>
    <dgm:pt modelId="{C300EAFE-879B-4DB4-ACE7-3E8FB639B888}" type="sibTrans" cxnId="{57741DBD-ABAF-4C47-B16E-3365A0F48AB6}">
      <dgm:prSet/>
      <dgm:spPr/>
      <dgm:t>
        <a:bodyPr/>
        <a:lstStyle/>
        <a:p>
          <a:endParaRPr lang="en-US"/>
        </a:p>
      </dgm:t>
    </dgm:pt>
    <dgm:pt modelId="{775CF261-71F4-4B77-9417-1B36789EEB69}">
      <dgm:prSet phldrT="[Text]" custT="1"/>
      <dgm:spPr/>
      <dgm:t>
        <a:bodyPr/>
        <a:lstStyle/>
        <a:p>
          <a:r>
            <a:rPr lang="en-US" sz="1000" dirty="0" smtClean="0"/>
            <a:t>Patch File</a:t>
          </a:r>
          <a:endParaRPr lang="en-US" sz="1000" dirty="0"/>
        </a:p>
      </dgm:t>
    </dgm:pt>
    <dgm:pt modelId="{8CD956B2-1C0C-4C0B-AA3B-0638E587A1FB}" type="parTrans" cxnId="{CCDFF555-CADC-415C-B19D-6E988D80A759}">
      <dgm:prSet/>
      <dgm:spPr/>
      <dgm:t>
        <a:bodyPr/>
        <a:lstStyle/>
        <a:p>
          <a:endParaRPr lang="en-US"/>
        </a:p>
      </dgm:t>
    </dgm:pt>
    <dgm:pt modelId="{E8F6F4CE-970D-48E7-A85C-1B8A38F13D72}" type="sibTrans" cxnId="{CCDFF555-CADC-415C-B19D-6E988D80A759}">
      <dgm:prSet/>
      <dgm:spPr/>
      <dgm:t>
        <a:bodyPr/>
        <a:lstStyle/>
        <a:p>
          <a:endParaRPr lang="en-US"/>
        </a:p>
      </dgm:t>
    </dgm:pt>
    <dgm:pt modelId="{D6012159-E989-4FE6-A38C-74EBA27E06DD}">
      <dgm:prSet phldrT="[Text]" custT="1"/>
      <dgm:spPr/>
      <dgm:t>
        <a:bodyPr/>
        <a:lstStyle/>
        <a:p>
          <a:r>
            <a:rPr lang="en-US" sz="1000" dirty="0" smtClean="0"/>
            <a:t>Patch File</a:t>
          </a:r>
          <a:endParaRPr lang="en-US" sz="1000" dirty="0"/>
        </a:p>
      </dgm:t>
    </dgm:pt>
    <dgm:pt modelId="{2222A315-7056-48D9-9F27-FF37348D97D8}" type="parTrans" cxnId="{4315007B-F381-43BC-BB71-B8F77A458A4E}">
      <dgm:prSet/>
      <dgm:spPr/>
      <dgm:t>
        <a:bodyPr/>
        <a:lstStyle/>
        <a:p>
          <a:endParaRPr lang="en-US"/>
        </a:p>
      </dgm:t>
    </dgm:pt>
    <dgm:pt modelId="{FF379F39-E56F-4067-A3F9-913C77181291}" type="sibTrans" cxnId="{4315007B-F381-43BC-BB71-B8F77A458A4E}">
      <dgm:prSet/>
      <dgm:spPr/>
      <dgm:t>
        <a:bodyPr/>
        <a:lstStyle/>
        <a:p>
          <a:endParaRPr lang="en-US"/>
        </a:p>
      </dgm:t>
    </dgm:pt>
    <dgm:pt modelId="{C79488FD-733F-4AE6-A3B0-0142B52CD767}">
      <dgm:prSet phldrT="[Text]" custT="1"/>
      <dgm:spPr/>
      <dgm:t>
        <a:bodyPr/>
        <a:lstStyle/>
        <a:p>
          <a:r>
            <a:rPr lang="en-US" sz="1000" dirty="0" smtClean="0"/>
            <a:t>Patch File</a:t>
          </a:r>
          <a:endParaRPr lang="en-US" sz="1000" dirty="0"/>
        </a:p>
      </dgm:t>
    </dgm:pt>
    <dgm:pt modelId="{3FF0BD95-B3B5-42FB-B766-AB4AD4BA0C8E}" type="parTrans" cxnId="{ECF10838-5E97-4B35-8B16-352EEE9E7B49}">
      <dgm:prSet/>
      <dgm:spPr/>
      <dgm:t>
        <a:bodyPr/>
        <a:lstStyle/>
        <a:p>
          <a:endParaRPr lang="en-US"/>
        </a:p>
      </dgm:t>
    </dgm:pt>
    <dgm:pt modelId="{3907D94E-15FD-4308-9962-C69B2A7771E6}" type="sibTrans" cxnId="{ECF10838-5E97-4B35-8B16-352EEE9E7B49}">
      <dgm:prSet/>
      <dgm:spPr/>
      <dgm:t>
        <a:bodyPr/>
        <a:lstStyle/>
        <a:p>
          <a:endParaRPr lang="en-US"/>
        </a:p>
      </dgm:t>
    </dgm:pt>
    <dgm:pt modelId="{730EC55B-4DBF-40CC-A8E0-A041FE4EB5A2}">
      <dgm:prSet phldrT="[Text]" custT="1"/>
      <dgm:spPr/>
      <dgm:t>
        <a:bodyPr/>
        <a:lstStyle/>
        <a:p>
          <a:r>
            <a:rPr lang="en-US" sz="1000" dirty="0" err="1" smtClean="0"/>
            <a:t>Opatch</a:t>
          </a:r>
          <a:endParaRPr lang="en-US" sz="1000" dirty="0"/>
        </a:p>
      </dgm:t>
    </dgm:pt>
    <dgm:pt modelId="{B9A23C59-A1CE-4E77-AC0E-F92975A9F404}" type="parTrans" cxnId="{D27C5380-8A9F-4485-B186-E18B8EC2A342}">
      <dgm:prSet/>
      <dgm:spPr/>
      <dgm:t>
        <a:bodyPr/>
        <a:lstStyle/>
        <a:p>
          <a:endParaRPr lang="en-US"/>
        </a:p>
      </dgm:t>
    </dgm:pt>
    <dgm:pt modelId="{BDFC65CA-074E-433F-AAD8-CE310D3E0A01}" type="sibTrans" cxnId="{D27C5380-8A9F-4485-B186-E18B8EC2A342}">
      <dgm:prSet/>
      <dgm:spPr/>
      <dgm:t>
        <a:bodyPr/>
        <a:lstStyle/>
        <a:p>
          <a:endParaRPr lang="en-US"/>
        </a:p>
      </dgm:t>
    </dgm:pt>
    <dgm:pt modelId="{5D37B1C9-9B0D-4858-B105-1519F1404CA2}">
      <dgm:prSet phldrT="[Text]" custT="1"/>
      <dgm:spPr/>
      <dgm:t>
        <a:bodyPr/>
        <a:lstStyle/>
        <a:p>
          <a:r>
            <a:rPr lang="en-US" sz="1000" dirty="0" smtClean="0"/>
            <a:t>EPM Installer</a:t>
          </a:r>
          <a:endParaRPr lang="en-US" sz="1000" dirty="0"/>
        </a:p>
      </dgm:t>
    </dgm:pt>
    <dgm:pt modelId="{CF4DEE65-6467-40A4-A0D6-B61597C590CC}" type="parTrans" cxnId="{E9303A1D-63EF-430C-9CE0-2B8948B091BC}">
      <dgm:prSet/>
      <dgm:spPr/>
      <dgm:t>
        <a:bodyPr/>
        <a:lstStyle/>
        <a:p>
          <a:endParaRPr lang="en-US"/>
        </a:p>
      </dgm:t>
    </dgm:pt>
    <dgm:pt modelId="{D0D50F94-44E1-429C-ADF4-3FD88860E1AB}" type="sibTrans" cxnId="{E9303A1D-63EF-430C-9CE0-2B8948B091BC}">
      <dgm:prSet/>
      <dgm:spPr/>
      <dgm:t>
        <a:bodyPr/>
        <a:lstStyle/>
        <a:p>
          <a:endParaRPr lang="en-US"/>
        </a:p>
      </dgm:t>
    </dgm:pt>
    <dgm:pt modelId="{5BBEC562-8509-4E17-849B-1F75B76031A4}">
      <dgm:prSet phldrT="[Text]" custT="1"/>
      <dgm:spPr/>
      <dgm:t>
        <a:bodyPr/>
        <a:lstStyle/>
        <a:p>
          <a:r>
            <a:rPr lang="en-US" sz="1000" dirty="0" err="1" smtClean="0"/>
            <a:t>Opatch</a:t>
          </a:r>
          <a:endParaRPr lang="en-US" sz="1000" dirty="0"/>
        </a:p>
      </dgm:t>
    </dgm:pt>
    <dgm:pt modelId="{79FCCE4E-FDD9-4B8F-9FB2-45C37117770D}" type="parTrans" cxnId="{4BC24BA7-A64B-48DB-9C59-D60A5E7CA825}">
      <dgm:prSet/>
      <dgm:spPr/>
      <dgm:t>
        <a:bodyPr/>
        <a:lstStyle/>
        <a:p>
          <a:endParaRPr lang="en-US"/>
        </a:p>
      </dgm:t>
    </dgm:pt>
    <dgm:pt modelId="{9416A5C6-7F09-4E07-81BA-977B5E5179C8}" type="sibTrans" cxnId="{4BC24BA7-A64B-48DB-9C59-D60A5E7CA825}">
      <dgm:prSet/>
      <dgm:spPr/>
      <dgm:t>
        <a:bodyPr/>
        <a:lstStyle/>
        <a:p>
          <a:endParaRPr lang="en-US"/>
        </a:p>
      </dgm:t>
    </dgm:pt>
    <dgm:pt modelId="{B5C17B0C-36B3-4912-8CBB-F2EF4B8889A1}">
      <dgm:prSet phldrT="[Text]"/>
      <dgm:spPr/>
      <dgm:t>
        <a:bodyPr/>
        <a:lstStyle/>
        <a:p>
          <a:r>
            <a:rPr lang="en-US" dirty="0" smtClean="0"/>
            <a:t>Product specific patching mechanism</a:t>
          </a:r>
          <a:endParaRPr lang="en-US" dirty="0"/>
        </a:p>
      </dgm:t>
    </dgm:pt>
    <dgm:pt modelId="{A6B51A96-0F59-40D3-975B-87DDE8E14756}" type="parTrans" cxnId="{0E1050FA-5363-4A28-8109-6ACEDDFF8C51}">
      <dgm:prSet/>
      <dgm:spPr/>
      <dgm:t>
        <a:bodyPr/>
        <a:lstStyle/>
        <a:p>
          <a:endParaRPr lang="en-US"/>
        </a:p>
      </dgm:t>
    </dgm:pt>
    <dgm:pt modelId="{6DBCFFE1-FF63-4A42-8EFD-7E949BCB1FE2}" type="sibTrans" cxnId="{0E1050FA-5363-4A28-8109-6ACEDDFF8C51}">
      <dgm:prSet/>
      <dgm:spPr/>
      <dgm:t>
        <a:bodyPr/>
        <a:lstStyle/>
        <a:p>
          <a:endParaRPr lang="en-US"/>
        </a:p>
      </dgm:t>
    </dgm:pt>
    <dgm:pt modelId="{1545B772-5749-42C8-AFCC-3AEE90CCF7C3}">
      <dgm:prSet phldrT="[Text]"/>
      <dgm:spPr/>
      <dgm:t>
        <a:bodyPr/>
        <a:lstStyle/>
        <a:p>
          <a:r>
            <a:rPr lang="en-US" i="1" dirty="0" smtClean="0"/>
            <a:t>Abbreviation</a:t>
          </a:r>
          <a:endParaRPr lang="en-US" i="1" dirty="0"/>
        </a:p>
      </dgm:t>
    </dgm:pt>
    <dgm:pt modelId="{F7352722-C091-4EAF-9A86-59C8D3AED836}" type="parTrans" cxnId="{7704A4F4-FEFF-42DF-8847-7CE7CA982B8F}">
      <dgm:prSet/>
      <dgm:spPr/>
      <dgm:t>
        <a:bodyPr/>
        <a:lstStyle/>
        <a:p>
          <a:endParaRPr lang="en-US"/>
        </a:p>
      </dgm:t>
    </dgm:pt>
    <dgm:pt modelId="{84E6DC11-93F7-408C-AD2B-6EAA18680702}" type="sibTrans" cxnId="{7704A4F4-FEFF-42DF-8847-7CE7CA982B8F}">
      <dgm:prSet/>
      <dgm:spPr/>
      <dgm:t>
        <a:bodyPr/>
        <a:lstStyle/>
        <a:p>
          <a:endParaRPr lang="en-US"/>
        </a:p>
      </dgm:t>
    </dgm:pt>
    <dgm:pt modelId="{5F360D49-64FE-4093-B268-B26DD8FBE664}">
      <dgm:prSet phldrT="[Text]" custT="1"/>
      <dgm:spPr/>
      <dgm:t>
        <a:bodyPr/>
        <a:lstStyle/>
        <a:p>
          <a:r>
            <a:rPr lang="en-US" sz="1050" i="1" dirty="0" smtClean="0"/>
            <a:t>Full Name</a:t>
          </a:r>
          <a:endParaRPr lang="en-US" sz="1050" i="1" dirty="0"/>
        </a:p>
      </dgm:t>
    </dgm:pt>
    <dgm:pt modelId="{0D11278A-2BF2-4CB8-86D3-92E05CA6F65F}" type="parTrans" cxnId="{5FE10690-541F-42B2-869A-E6DAE3FEFE3F}">
      <dgm:prSet/>
      <dgm:spPr/>
      <dgm:t>
        <a:bodyPr/>
        <a:lstStyle/>
        <a:p>
          <a:endParaRPr lang="en-US"/>
        </a:p>
      </dgm:t>
    </dgm:pt>
    <dgm:pt modelId="{2EA04814-6E07-4945-A5DA-56022CCE4AA7}" type="sibTrans" cxnId="{5FE10690-541F-42B2-869A-E6DAE3FEFE3F}">
      <dgm:prSet/>
      <dgm:spPr/>
      <dgm:t>
        <a:bodyPr/>
        <a:lstStyle/>
        <a:p>
          <a:endParaRPr lang="en-US"/>
        </a:p>
      </dgm:t>
    </dgm:pt>
    <dgm:pt modelId="{14691870-BF4C-4C16-AFBA-B5934A2FAFA1}">
      <dgm:prSet phldrT="[Text]" custT="1"/>
      <dgm:spPr/>
      <dgm:t>
        <a:bodyPr/>
        <a:lstStyle/>
        <a:p>
          <a:r>
            <a:rPr lang="en-US" sz="1000" i="1" dirty="0" smtClean="0"/>
            <a:t>Type</a:t>
          </a:r>
          <a:endParaRPr lang="en-US" sz="900" i="1" dirty="0"/>
        </a:p>
      </dgm:t>
    </dgm:pt>
    <dgm:pt modelId="{31547F73-540D-4027-91C5-270280F449FC}" type="parTrans" cxnId="{7DC93CA0-81B8-4730-AFA1-A96FC7638678}">
      <dgm:prSet/>
      <dgm:spPr/>
      <dgm:t>
        <a:bodyPr/>
        <a:lstStyle/>
        <a:p>
          <a:endParaRPr lang="en-US"/>
        </a:p>
      </dgm:t>
    </dgm:pt>
    <dgm:pt modelId="{8956EF34-AD14-4E8E-B948-0F5FBEEBBABB}" type="sibTrans" cxnId="{7DC93CA0-81B8-4730-AFA1-A96FC7638678}">
      <dgm:prSet/>
      <dgm:spPr/>
      <dgm:t>
        <a:bodyPr/>
        <a:lstStyle/>
        <a:p>
          <a:endParaRPr lang="en-US"/>
        </a:p>
      </dgm:t>
    </dgm:pt>
    <dgm:pt modelId="{2369B1A8-7FD7-4AA9-B246-F85EA7EB0143}">
      <dgm:prSet phldrT="[Text]" custT="1"/>
      <dgm:spPr/>
      <dgm:t>
        <a:bodyPr/>
        <a:lstStyle/>
        <a:p>
          <a:r>
            <a:rPr lang="en-US" sz="1000" i="1" dirty="0" smtClean="0"/>
            <a:t>Install method</a:t>
          </a:r>
          <a:endParaRPr lang="en-US" sz="1000" i="1" dirty="0"/>
        </a:p>
      </dgm:t>
    </dgm:pt>
    <dgm:pt modelId="{0B2227E1-D29E-4705-9415-DD46EC4E9CDE}" type="parTrans" cxnId="{411B5A9B-E597-471C-B836-D6924BB6E908}">
      <dgm:prSet/>
      <dgm:spPr/>
      <dgm:t>
        <a:bodyPr/>
        <a:lstStyle/>
        <a:p>
          <a:endParaRPr lang="en-US"/>
        </a:p>
      </dgm:t>
    </dgm:pt>
    <dgm:pt modelId="{82B42A02-96BF-479F-9636-958E92EB6BD3}" type="sibTrans" cxnId="{411B5A9B-E597-471C-B836-D6924BB6E908}">
      <dgm:prSet/>
      <dgm:spPr/>
      <dgm:t>
        <a:bodyPr/>
        <a:lstStyle/>
        <a:p>
          <a:endParaRPr lang="en-US"/>
        </a:p>
      </dgm:t>
    </dgm:pt>
    <dgm:pt modelId="{EE7F10DF-A1E4-453D-B512-314C93A6DCD7}">
      <dgm:prSet phldrT="[Text]" custT="1"/>
      <dgm:spPr/>
      <dgm:t>
        <a:bodyPr/>
        <a:lstStyle/>
        <a:p>
          <a:r>
            <a:rPr lang="en-US" sz="1000" dirty="0" smtClean="0"/>
            <a:t>Proactive</a:t>
          </a:r>
        </a:p>
      </dgm:t>
    </dgm:pt>
    <dgm:pt modelId="{20EF4EE4-2118-4F7C-B773-424E6C89D442}" type="parTrans" cxnId="{4EDDA863-8CA2-4458-A7A9-A9894B824B1A}">
      <dgm:prSet/>
      <dgm:spPr/>
      <dgm:t>
        <a:bodyPr/>
        <a:lstStyle/>
        <a:p>
          <a:endParaRPr lang="en-US"/>
        </a:p>
      </dgm:t>
    </dgm:pt>
    <dgm:pt modelId="{BB374FDD-7ABD-43F1-A156-1ABDD261A031}" type="sibTrans" cxnId="{4EDDA863-8CA2-4458-A7A9-A9894B824B1A}">
      <dgm:prSet/>
      <dgm:spPr/>
      <dgm:t>
        <a:bodyPr/>
        <a:lstStyle/>
        <a:p>
          <a:endParaRPr lang="en-US"/>
        </a:p>
      </dgm:t>
    </dgm:pt>
    <dgm:pt modelId="{4CED0949-E995-4E98-B1DA-A54DB75EE7B3}">
      <dgm:prSet phldrT="[Text]" custT="1"/>
      <dgm:spPr/>
      <dgm:t>
        <a:bodyPr/>
        <a:lstStyle/>
        <a:p>
          <a:r>
            <a:rPr lang="en-US" sz="1000" dirty="0" smtClean="0"/>
            <a:t>Reactive</a:t>
          </a:r>
          <a:endParaRPr lang="en-US" sz="1000" dirty="0"/>
        </a:p>
      </dgm:t>
    </dgm:pt>
    <dgm:pt modelId="{2AC263CD-856B-41FC-BE37-F125761FA6D3}" type="parTrans" cxnId="{D6962E82-33B9-4949-B088-92950D908F76}">
      <dgm:prSet/>
      <dgm:spPr/>
      <dgm:t>
        <a:bodyPr/>
        <a:lstStyle/>
        <a:p>
          <a:endParaRPr lang="en-US"/>
        </a:p>
      </dgm:t>
    </dgm:pt>
    <dgm:pt modelId="{4146CF0C-AC62-4DF1-894B-12B82756B639}" type="sibTrans" cxnId="{D6962E82-33B9-4949-B088-92950D908F76}">
      <dgm:prSet/>
      <dgm:spPr/>
      <dgm:t>
        <a:bodyPr/>
        <a:lstStyle/>
        <a:p>
          <a:endParaRPr lang="en-US"/>
        </a:p>
      </dgm:t>
    </dgm:pt>
    <dgm:pt modelId="{2CC32B30-19B7-45B1-80B5-523752F6F72C}">
      <dgm:prSet phldrT="[Text]" custT="1"/>
      <dgm:spPr/>
      <dgm:t>
        <a:bodyPr/>
        <a:lstStyle/>
        <a:p>
          <a:r>
            <a:rPr lang="en-US" sz="1000" i="1" dirty="0" smtClean="0"/>
            <a:t>Frequency</a:t>
          </a:r>
          <a:endParaRPr lang="en-US" sz="1000" i="1" dirty="0"/>
        </a:p>
      </dgm:t>
    </dgm:pt>
    <dgm:pt modelId="{FAFC9874-7F3E-48FC-BFBD-CE850730B788}" type="parTrans" cxnId="{8C1EBAB6-6A66-443E-8A53-305E2CFF652F}">
      <dgm:prSet/>
      <dgm:spPr/>
      <dgm:t>
        <a:bodyPr/>
        <a:lstStyle/>
        <a:p>
          <a:endParaRPr lang="en-US"/>
        </a:p>
      </dgm:t>
    </dgm:pt>
    <dgm:pt modelId="{AADFBE97-B9DB-4BE4-918F-DD3D3A733E2E}" type="sibTrans" cxnId="{8C1EBAB6-6A66-443E-8A53-305E2CFF652F}">
      <dgm:prSet/>
      <dgm:spPr/>
      <dgm:t>
        <a:bodyPr/>
        <a:lstStyle/>
        <a:p>
          <a:endParaRPr lang="en-US"/>
        </a:p>
      </dgm:t>
    </dgm:pt>
    <dgm:pt modelId="{B8FAD17F-5F12-454A-8A1F-7F2B6C0DAA8B}">
      <dgm:prSet phldrT="[Text]" custT="1"/>
      <dgm:spPr/>
      <dgm:t>
        <a:bodyPr/>
        <a:lstStyle/>
        <a:p>
          <a:r>
            <a:rPr lang="en-US" sz="1000" dirty="0" smtClean="0"/>
            <a:t>Annual</a:t>
          </a:r>
          <a:endParaRPr lang="en-US" sz="1000" dirty="0"/>
        </a:p>
      </dgm:t>
    </dgm:pt>
    <dgm:pt modelId="{0DA73493-607F-4A67-8CBC-323E7ADEEA9D}" type="parTrans" cxnId="{CC7DA5A5-DDD9-475A-93F2-2C8BC23BFFA2}">
      <dgm:prSet/>
      <dgm:spPr/>
      <dgm:t>
        <a:bodyPr/>
        <a:lstStyle/>
        <a:p>
          <a:endParaRPr lang="en-US"/>
        </a:p>
      </dgm:t>
    </dgm:pt>
    <dgm:pt modelId="{C0E1D4E4-2C37-4B54-BA82-09E5B6F8EEA3}" type="sibTrans" cxnId="{CC7DA5A5-DDD9-475A-93F2-2C8BC23BFFA2}">
      <dgm:prSet/>
      <dgm:spPr/>
      <dgm:t>
        <a:bodyPr/>
        <a:lstStyle/>
        <a:p>
          <a:endParaRPr lang="en-US"/>
        </a:p>
      </dgm:t>
    </dgm:pt>
    <dgm:pt modelId="{EF94B945-C22F-4D3F-B41C-8B10416C6394}">
      <dgm:prSet phldrT="[Text]"/>
      <dgm:spPr/>
      <dgm:t>
        <a:bodyPr/>
        <a:lstStyle/>
        <a:p>
          <a:r>
            <a:rPr lang="en-US" dirty="0" smtClean="0"/>
            <a:t>Monthly</a:t>
          </a:r>
          <a:endParaRPr lang="en-US" dirty="0"/>
        </a:p>
      </dgm:t>
    </dgm:pt>
    <dgm:pt modelId="{9DD16FA6-AB2A-46C4-A9A8-DF2BB509FEA8}" type="parTrans" cxnId="{97489687-674D-4E28-BC9B-C31A792B77CD}">
      <dgm:prSet/>
      <dgm:spPr/>
      <dgm:t>
        <a:bodyPr/>
        <a:lstStyle/>
        <a:p>
          <a:endParaRPr lang="en-US"/>
        </a:p>
      </dgm:t>
    </dgm:pt>
    <dgm:pt modelId="{44DAFB56-A8D8-4A25-A623-F217C017550C}" type="sibTrans" cxnId="{97489687-674D-4E28-BC9B-C31A792B77CD}">
      <dgm:prSet/>
      <dgm:spPr/>
      <dgm:t>
        <a:bodyPr/>
        <a:lstStyle/>
        <a:p>
          <a:endParaRPr lang="en-US"/>
        </a:p>
      </dgm:t>
    </dgm:pt>
    <dgm:pt modelId="{D5D96AC7-B738-456C-96FF-A1BF0BD5EF0E}" type="pres">
      <dgm:prSet presAssocID="{9CD0CC2A-AD8A-41AE-92DE-B4815E560B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46C331A-E72D-43DA-9E80-ED3A86493151}" type="pres">
      <dgm:prSet presAssocID="{1545B772-5749-42C8-AFCC-3AEE90CCF7C3}" presName="root" presStyleCnt="0"/>
      <dgm:spPr/>
    </dgm:pt>
    <dgm:pt modelId="{80BCAED5-9708-4368-99DA-215D48E1232F}" type="pres">
      <dgm:prSet presAssocID="{1545B772-5749-42C8-AFCC-3AEE90CCF7C3}" presName="rootComposite" presStyleCnt="0"/>
      <dgm:spPr/>
    </dgm:pt>
    <dgm:pt modelId="{634A3BC1-BDF6-4D57-9B4B-B81ED503F5E7}" type="pres">
      <dgm:prSet presAssocID="{1545B772-5749-42C8-AFCC-3AEE90CCF7C3}" presName="rootText" presStyleLbl="node1" presStyleIdx="0" presStyleCnt="5"/>
      <dgm:spPr/>
      <dgm:t>
        <a:bodyPr/>
        <a:lstStyle/>
        <a:p>
          <a:endParaRPr lang="en-US"/>
        </a:p>
      </dgm:t>
    </dgm:pt>
    <dgm:pt modelId="{F4BCC66B-B893-408C-B716-DA0E0B218CAD}" type="pres">
      <dgm:prSet presAssocID="{1545B772-5749-42C8-AFCC-3AEE90CCF7C3}" presName="rootConnector" presStyleLbl="node1" presStyleIdx="0" presStyleCnt="5"/>
      <dgm:spPr/>
      <dgm:t>
        <a:bodyPr/>
        <a:lstStyle/>
        <a:p>
          <a:endParaRPr lang="en-US"/>
        </a:p>
      </dgm:t>
    </dgm:pt>
    <dgm:pt modelId="{46BA448F-4B3C-4170-A2A6-46E036FF7DED}" type="pres">
      <dgm:prSet presAssocID="{1545B772-5749-42C8-AFCC-3AEE90CCF7C3}" presName="childShape" presStyleCnt="0"/>
      <dgm:spPr/>
    </dgm:pt>
    <dgm:pt modelId="{ECAA2365-015C-4BE6-9512-49571A3505D8}" type="pres">
      <dgm:prSet presAssocID="{0D11278A-2BF2-4CB8-86D3-92E05CA6F65F}" presName="Name13" presStyleLbl="parChTrans1D2" presStyleIdx="0" presStyleCnt="20"/>
      <dgm:spPr/>
      <dgm:t>
        <a:bodyPr/>
        <a:lstStyle/>
        <a:p>
          <a:endParaRPr lang="en-US"/>
        </a:p>
      </dgm:t>
    </dgm:pt>
    <dgm:pt modelId="{597D53C0-509E-470C-91B2-DAE9FE813B33}" type="pres">
      <dgm:prSet presAssocID="{5F360D49-64FE-4093-B268-B26DD8FBE664}" presName="childText" presStyleLbl="bgAcc1" presStyleIdx="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9CF3A-2CF9-4D20-9F76-3075E55177E5}" type="pres">
      <dgm:prSet presAssocID="{31547F73-540D-4027-91C5-270280F449FC}" presName="Name13" presStyleLbl="parChTrans1D2" presStyleIdx="1" presStyleCnt="20"/>
      <dgm:spPr/>
      <dgm:t>
        <a:bodyPr/>
        <a:lstStyle/>
        <a:p>
          <a:endParaRPr lang="en-US"/>
        </a:p>
      </dgm:t>
    </dgm:pt>
    <dgm:pt modelId="{89DF73A4-5E3A-486E-BB32-480E1F8D7AA9}" type="pres">
      <dgm:prSet presAssocID="{14691870-BF4C-4C16-AFBA-B5934A2FAFA1}" presName="childText" presStyleLbl="bgAcc1" presStyleIdx="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BE065-6FEC-46DD-8F49-2F75F3E6CE94}" type="pres">
      <dgm:prSet presAssocID="{0B2227E1-D29E-4705-9415-DD46EC4E9CDE}" presName="Name13" presStyleLbl="parChTrans1D2" presStyleIdx="2" presStyleCnt="20"/>
      <dgm:spPr/>
      <dgm:t>
        <a:bodyPr/>
        <a:lstStyle/>
        <a:p>
          <a:endParaRPr lang="en-US"/>
        </a:p>
      </dgm:t>
    </dgm:pt>
    <dgm:pt modelId="{8F5A0226-F02A-4F83-8748-195008B4C25B}" type="pres">
      <dgm:prSet presAssocID="{2369B1A8-7FD7-4AA9-B246-F85EA7EB0143}" presName="childText" presStyleLbl="bgAcc1" presStyleIdx="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324C-A5C8-4199-84F4-5D1E5618E482}" type="pres">
      <dgm:prSet presAssocID="{FAFC9874-7F3E-48FC-BFBD-CE850730B788}" presName="Name13" presStyleLbl="parChTrans1D2" presStyleIdx="3" presStyleCnt="20"/>
      <dgm:spPr/>
    </dgm:pt>
    <dgm:pt modelId="{913FD6EE-2953-4FC0-A84B-DEB9DD7F08CD}" type="pres">
      <dgm:prSet presAssocID="{2CC32B30-19B7-45B1-80B5-523752F6F72C}" presName="childText" presStyleLbl="bgAcc1" presStyleIdx="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2B30C-0BF5-4B82-9789-8118458EAF8D}" type="pres">
      <dgm:prSet presAssocID="{8F5F8B9A-E651-4BE6-9AA2-D4A09091AAB9}" presName="root" presStyleCnt="0"/>
      <dgm:spPr/>
    </dgm:pt>
    <dgm:pt modelId="{74C57247-172F-4BFE-BE5E-B51A575ADFED}" type="pres">
      <dgm:prSet presAssocID="{8F5F8B9A-E651-4BE6-9AA2-D4A09091AAB9}" presName="rootComposite" presStyleCnt="0"/>
      <dgm:spPr/>
    </dgm:pt>
    <dgm:pt modelId="{6E9EC656-9521-405B-9276-5B1073337480}" type="pres">
      <dgm:prSet presAssocID="{8F5F8B9A-E651-4BE6-9AA2-D4A09091AAB9}" presName="rootText" presStyleLbl="node1" presStyleIdx="1" presStyleCnt="5"/>
      <dgm:spPr/>
      <dgm:t>
        <a:bodyPr/>
        <a:lstStyle/>
        <a:p>
          <a:endParaRPr lang="en-US"/>
        </a:p>
      </dgm:t>
    </dgm:pt>
    <dgm:pt modelId="{25F51FD3-588F-4B65-A1AA-78329287DB6B}" type="pres">
      <dgm:prSet presAssocID="{8F5F8B9A-E651-4BE6-9AA2-D4A09091AAB9}" presName="rootConnector" presStyleLbl="node1" presStyleIdx="1" presStyleCnt="5"/>
      <dgm:spPr/>
      <dgm:t>
        <a:bodyPr/>
        <a:lstStyle/>
        <a:p>
          <a:endParaRPr lang="en-US"/>
        </a:p>
      </dgm:t>
    </dgm:pt>
    <dgm:pt modelId="{EB98BBAD-10C5-4D86-8387-DEDC67D0E037}" type="pres">
      <dgm:prSet presAssocID="{8F5F8B9A-E651-4BE6-9AA2-D4A09091AAB9}" presName="childShape" presStyleCnt="0"/>
      <dgm:spPr/>
    </dgm:pt>
    <dgm:pt modelId="{388A0D19-D707-43C8-964C-9B6FBA7E6852}" type="pres">
      <dgm:prSet presAssocID="{4649E5EE-98EC-4656-9958-C67BD3835391}" presName="Name13" presStyleLbl="parChTrans1D2" presStyleIdx="4" presStyleCnt="20"/>
      <dgm:spPr/>
      <dgm:t>
        <a:bodyPr/>
        <a:lstStyle/>
        <a:p>
          <a:endParaRPr lang="en-US"/>
        </a:p>
      </dgm:t>
    </dgm:pt>
    <dgm:pt modelId="{3B5E2D00-5276-4AE2-9AE8-50F28C95DB61}" type="pres">
      <dgm:prSet presAssocID="{2A268BB4-EBB9-4315-87BF-70401281208C}" presName="childText" presStyleLbl="bgAcc1" presStyleIdx="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F80B8-56B5-43AA-BA7A-0F529982860F}" type="pres">
      <dgm:prSet presAssocID="{4409CAC1-01B8-41FC-AB47-13DB4F2254D7}" presName="Name13" presStyleLbl="parChTrans1D2" presStyleIdx="5" presStyleCnt="20"/>
      <dgm:spPr/>
      <dgm:t>
        <a:bodyPr/>
        <a:lstStyle/>
        <a:p>
          <a:endParaRPr lang="en-US"/>
        </a:p>
      </dgm:t>
    </dgm:pt>
    <dgm:pt modelId="{002B2B65-5B62-47D9-8E80-546D65490F50}" type="pres">
      <dgm:prSet presAssocID="{CB5D9637-4CD2-434F-A6D6-BDEDD3C493A6}" presName="childText" presStyleLbl="bgAcc1" presStyleIdx="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A638F-03C0-423B-910B-6CF9054B0393}" type="pres">
      <dgm:prSet presAssocID="{CF4DEE65-6467-40A4-A0D6-B61597C590CC}" presName="Name13" presStyleLbl="parChTrans1D2" presStyleIdx="6" presStyleCnt="20"/>
      <dgm:spPr/>
      <dgm:t>
        <a:bodyPr/>
        <a:lstStyle/>
        <a:p>
          <a:endParaRPr lang="en-US"/>
        </a:p>
      </dgm:t>
    </dgm:pt>
    <dgm:pt modelId="{268A0D41-6633-4F74-9D8A-4B3171EE4752}" type="pres">
      <dgm:prSet presAssocID="{5D37B1C9-9B0D-4858-B105-1519F1404CA2}" presName="childText" presStyleLbl="bgAcc1" presStyleIdx="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C1F6A-5A35-4263-8F9D-9275D642F4A8}" type="pres">
      <dgm:prSet presAssocID="{0DA73493-607F-4A67-8CBC-323E7ADEEA9D}" presName="Name13" presStyleLbl="parChTrans1D2" presStyleIdx="7" presStyleCnt="20"/>
      <dgm:spPr/>
    </dgm:pt>
    <dgm:pt modelId="{A6445286-F04A-4EFA-B92C-5F20334E4527}" type="pres">
      <dgm:prSet presAssocID="{B8FAD17F-5F12-454A-8A1F-7F2B6C0DAA8B}" presName="childText" presStyleLbl="bgAcc1" presStyleIdx="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A897F-8FFE-404D-B288-C97FA1C35703}" type="pres">
      <dgm:prSet presAssocID="{104FF976-DDA6-4F40-A9D6-3FD3C6EE7E07}" presName="root" presStyleCnt="0"/>
      <dgm:spPr/>
    </dgm:pt>
    <dgm:pt modelId="{00939F81-4CBD-47DF-99C5-17D6B0D79751}" type="pres">
      <dgm:prSet presAssocID="{104FF976-DDA6-4F40-A9D6-3FD3C6EE7E07}" presName="rootComposite" presStyleCnt="0"/>
      <dgm:spPr/>
    </dgm:pt>
    <dgm:pt modelId="{5759C115-D726-47C3-9185-E4E52F9B93B0}" type="pres">
      <dgm:prSet presAssocID="{104FF976-DDA6-4F40-A9D6-3FD3C6EE7E07}" presName="rootText" presStyleLbl="node1" presStyleIdx="2" presStyleCnt="5"/>
      <dgm:spPr/>
      <dgm:t>
        <a:bodyPr/>
        <a:lstStyle/>
        <a:p>
          <a:endParaRPr lang="en-US"/>
        </a:p>
      </dgm:t>
    </dgm:pt>
    <dgm:pt modelId="{6DB70742-91A9-42C7-925A-9E8D0094E14C}" type="pres">
      <dgm:prSet presAssocID="{104FF976-DDA6-4F40-A9D6-3FD3C6EE7E07}" presName="rootConnector" presStyleLbl="node1" presStyleIdx="2" presStyleCnt="5"/>
      <dgm:spPr/>
      <dgm:t>
        <a:bodyPr/>
        <a:lstStyle/>
        <a:p>
          <a:endParaRPr lang="en-US"/>
        </a:p>
      </dgm:t>
    </dgm:pt>
    <dgm:pt modelId="{B46588C9-3CA9-4646-9F87-3F3563BE1972}" type="pres">
      <dgm:prSet presAssocID="{104FF976-DDA6-4F40-A9D6-3FD3C6EE7E07}" presName="childShape" presStyleCnt="0"/>
      <dgm:spPr/>
    </dgm:pt>
    <dgm:pt modelId="{7AFF2B5F-934A-46D8-9ED9-59FF6BCC291B}" type="pres">
      <dgm:prSet presAssocID="{18B3A50E-C9D1-4A15-BC89-27DF42E3F158}" presName="Name13" presStyleLbl="parChTrans1D2" presStyleIdx="8" presStyleCnt="20"/>
      <dgm:spPr/>
      <dgm:t>
        <a:bodyPr/>
        <a:lstStyle/>
        <a:p>
          <a:endParaRPr lang="en-US"/>
        </a:p>
      </dgm:t>
    </dgm:pt>
    <dgm:pt modelId="{5EA8B7FA-65FA-44BB-9FFA-5E1517F00907}" type="pres">
      <dgm:prSet presAssocID="{707A6701-1D17-4021-A21A-DFF827AB7451}" presName="childText" presStyleLbl="bgAcc1" presStyleIdx="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B4EC8-13CE-4342-B9F8-52053898A406}" type="pres">
      <dgm:prSet presAssocID="{8CD956B2-1C0C-4C0B-AA3B-0638E587A1FB}" presName="Name13" presStyleLbl="parChTrans1D2" presStyleIdx="9" presStyleCnt="20"/>
      <dgm:spPr/>
      <dgm:t>
        <a:bodyPr/>
        <a:lstStyle/>
        <a:p>
          <a:endParaRPr lang="en-US"/>
        </a:p>
      </dgm:t>
    </dgm:pt>
    <dgm:pt modelId="{D8102A98-6E39-4BB4-BEAE-715DDE2A5FA8}" type="pres">
      <dgm:prSet presAssocID="{775CF261-71F4-4B77-9417-1B36789EEB69}" presName="childText" presStyleLbl="bgAcc1" presStyleIdx="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D4DE1-5FAB-47D8-BCBE-9E6E0D94DEEC}" type="pres">
      <dgm:prSet presAssocID="{B9A23C59-A1CE-4E77-AC0E-F92975A9F404}" presName="Name13" presStyleLbl="parChTrans1D2" presStyleIdx="10" presStyleCnt="20"/>
      <dgm:spPr/>
      <dgm:t>
        <a:bodyPr/>
        <a:lstStyle/>
        <a:p>
          <a:endParaRPr lang="en-US"/>
        </a:p>
      </dgm:t>
    </dgm:pt>
    <dgm:pt modelId="{BEB53C72-98CB-4829-9948-98AC69026083}" type="pres">
      <dgm:prSet presAssocID="{730EC55B-4DBF-40CC-A8E0-A041FE4EB5A2}" presName="childText" presStyleLbl="bgAcc1" presStyleIdx="1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9A68A-A5DA-4013-8AE9-1967D5A638A4}" type="pres">
      <dgm:prSet presAssocID="{20EF4EE4-2118-4F7C-B773-424E6C89D442}" presName="Name13" presStyleLbl="parChTrans1D2" presStyleIdx="11" presStyleCnt="20"/>
      <dgm:spPr/>
    </dgm:pt>
    <dgm:pt modelId="{790CB7D7-C363-4449-8978-7DDE604049C0}" type="pres">
      <dgm:prSet presAssocID="{EE7F10DF-A1E4-453D-B512-314C93A6DCD7}" presName="childText" presStyleLbl="bgAcc1" presStyleIdx="1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FD63C-41D7-4FD0-A337-6EAD17A4BE1C}" type="pres">
      <dgm:prSet presAssocID="{3F22C095-5B03-4F15-B70B-8A154BE9F430}" presName="root" presStyleCnt="0"/>
      <dgm:spPr/>
    </dgm:pt>
    <dgm:pt modelId="{B2DBFFCD-F805-4A34-B405-A2B8F06A4A73}" type="pres">
      <dgm:prSet presAssocID="{3F22C095-5B03-4F15-B70B-8A154BE9F430}" presName="rootComposite" presStyleCnt="0"/>
      <dgm:spPr/>
    </dgm:pt>
    <dgm:pt modelId="{4C3A0B7E-FBF2-4AA4-A2F9-4369A110005E}" type="pres">
      <dgm:prSet presAssocID="{3F22C095-5B03-4F15-B70B-8A154BE9F430}" presName="rootText" presStyleLbl="node1" presStyleIdx="3" presStyleCnt="5"/>
      <dgm:spPr/>
      <dgm:t>
        <a:bodyPr/>
        <a:lstStyle/>
        <a:p>
          <a:endParaRPr lang="en-US"/>
        </a:p>
      </dgm:t>
    </dgm:pt>
    <dgm:pt modelId="{0F297942-8E97-402B-8436-C1E4B3CB713B}" type="pres">
      <dgm:prSet presAssocID="{3F22C095-5B03-4F15-B70B-8A154BE9F430}" presName="rootConnector" presStyleLbl="node1" presStyleIdx="3" presStyleCnt="5"/>
      <dgm:spPr/>
      <dgm:t>
        <a:bodyPr/>
        <a:lstStyle/>
        <a:p>
          <a:endParaRPr lang="en-US"/>
        </a:p>
      </dgm:t>
    </dgm:pt>
    <dgm:pt modelId="{71FE3AE6-419E-40B5-8D6E-9F752D6DE9C4}" type="pres">
      <dgm:prSet presAssocID="{3F22C095-5B03-4F15-B70B-8A154BE9F430}" presName="childShape" presStyleCnt="0"/>
      <dgm:spPr/>
    </dgm:pt>
    <dgm:pt modelId="{92231201-1DE0-4ED9-9CA7-5E96C8D72C9B}" type="pres">
      <dgm:prSet presAssocID="{10F5AFFE-1049-40FB-A8D4-592C76B4D3EC}" presName="Name13" presStyleLbl="parChTrans1D2" presStyleIdx="12" presStyleCnt="20"/>
      <dgm:spPr/>
      <dgm:t>
        <a:bodyPr/>
        <a:lstStyle/>
        <a:p>
          <a:endParaRPr lang="en-US"/>
        </a:p>
      </dgm:t>
    </dgm:pt>
    <dgm:pt modelId="{71304576-AB36-4C56-BEFD-1864AC139C4E}" type="pres">
      <dgm:prSet presAssocID="{569B4AC1-93D0-461B-8D4A-54371112C3BF}" presName="childText" presStyleLbl="bgAcc1" presStyleIdx="1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DABF8-C82D-48B8-A552-226977610287}" type="pres">
      <dgm:prSet presAssocID="{2222A315-7056-48D9-9F27-FF37348D97D8}" presName="Name13" presStyleLbl="parChTrans1D2" presStyleIdx="13" presStyleCnt="20"/>
      <dgm:spPr/>
      <dgm:t>
        <a:bodyPr/>
        <a:lstStyle/>
        <a:p>
          <a:endParaRPr lang="en-US"/>
        </a:p>
      </dgm:t>
    </dgm:pt>
    <dgm:pt modelId="{FD95256B-C499-4952-8B99-3A72ACEC5FD8}" type="pres">
      <dgm:prSet presAssocID="{D6012159-E989-4FE6-A38C-74EBA27E06DD}" presName="childText" presStyleLbl="bgAcc1" presStyleIdx="1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66634-2957-4EDD-B01D-38512DF2A860}" type="pres">
      <dgm:prSet presAssocID="{79FCCE4E-FDD9-4B8F-9FB2-45C37117770D}" presName="Name13" presStyleLbl="parChTrans1D2" presStyleIdx="14" presStyleCnt="20"/>
      <dgm:spPr/>
      <dgm:t>
        <a:bodyPr/>
        <a:lstStyle/>
        <a:p>
          <a:endParaRPr lang="en-US"/>
        </a:p>
      </dgm:t>
    </dgm:pt>
    <dgm:pt modelId="{A1F69D18-A9CA-4676-8288-76618118CFDE}" type="pres">
      <dgm:prSet presAssocID="{5BBEC562-8509-4E17-849B-1F75B76031A4}" presName="childText" presStyleLbl="bgAcc1" presStyleIdx="1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DEAD9-05B7-4619-91EA-A82547709D3F}" type="pres">
      <dgm:prSet presAssocID="{2AC263CD-856B-41FC-BE37-F125761FA6D3}" presName="Name13" presStyleLbl="parChTrans1D2" presStyleIdx="15" presStyleCnt="20"/>
      <dgm:spPr/>
    </dgm:pt>
    <dgm:pt modelId="{465A8F2F-13B5-4578-8701-C2A28AFE3888}" type="pres">
      <dgm:prSet presAssocID="{4CED0949-E995-4E98-B1DA-A54DB75EE7B3}" presName="childText" presStyleLbl="bgAcc1" presStyleIdx="1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B1175-0A83-478A-A0B8-A3E9022F4C05}" type="pres">
      <dgm:prSet presAssocID="{2114759E-D779-40E7-96A5-C6AB0C34D19F}" presName="root" presStyleCnt="0"/>
      <dgm:spPr/>
    </dgm:pt>
    <dgm:pt modelId="{BA2831AD-D7F9-4C45-9ACF-FD0616413858}" type="pres">
      <dgm:prSet presAssocID="{2114759E-D779-40E7-96A5-C6AB0C34D19F}" presName="rootComposite" presStyleCnt="0"/>
      <dgm:spPr/>
    </dgm:pt>
    <dgm:pt modelId="{56D15109-5358-4B27-974C-92D78B0EAE11}" type="pres">
      <dgm:prSet presAssocID="{2114759E-D779-40E7-96A5-C6AB0C34D19F}" presName="rootText" presStyleLbl="node1" presStyleIdx="4" presStyleCnt="5"/>
      <dgm:spPr/>
      <dgm:t>
        <a:bodyPr/>
        <a:lstStyle/>
        <a:p>
          <a:endParaRPr lang="en-US"/>
        </a:p>
      </dgm:t>
    </dgm:pt>
    <dgm:pt modelId="{9E6EBD66-6331-484F-A342-55E3A361E0CA}" type="pres">
      <dgm:prSet presAssocID="{2114759E-D779-40E7-96A5-C6AB0C34D19F}" presName="rootConnector" presStyleLbl="node1" presStyleIdx="4" presStyleCnt="5"/>
      <dgm:spPr/>
      <dgm:t>
        <a:bodyPr/>
        <a:lstStyle/>
        <a:p>
          <a:endParaRPr lang="en-US"/>
        </a:p>
      </dgm:t>
    </dgm:pt>
    <dgm:pt modelId="{CACF6C72-D8C7-4303-97EF-403A0EDAF7B1}" type="pres">
      <dgm:prSet presAssocID="{2114759E-D779-40E7-96A5-C6AB0C34D19F}" presName="childShape" presStyleCnt="0"/>
      <dgm:spPr/>
    </dgm:pt>
    <dgm:pt modelId="{924670DE-5F2C-4376-8490-B070B5D6F3A3}" type="pres">
      <dgm:prSet presAssocID="{F9382135-FBC2-4652-88B6-0FF2B40BDD6D}" presName="Name13" presStyleLbl="parChTrans1D2" presStyleIdx="16" presStyleCnt="20"/>
      <dgm:spPr/>
      <dgm:t>
        <a:bodyPr/>
        <a:lstStyle/>
        <a:p>
          <a:endParaRPr lang="en-US"/>
        </a:p>
      </dgm:t>
    </dgm:pt>
    <dgm:pt modelId="{21EA8628-A497-4EC2-9F24-2540A35879B1}" type="pres">
      <dgm:prSet presAssocID="{71899050-9DDD-4AD3-942F-B86E1ED99753}" presName="childText" presStyleLbl="bgAcc1" presStyleIdx="1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B9789-9E6E-4B70-A232-378D1CEE3170}" type="pres">
      <dgm:prSet presAssocID="{3FF0BD95-B3B5-42FB-B766-AB4AD4BA0C8E}" presName="Name13" presStyleLbl="parChTrans1D2" presStyleIdx="17" presStyleCnt="20"/>
      <dgm:spPr/>
      <dgm:t>
        <a:bodyPr/>
        <a:lstStyle/>
        <a:p>
          <a:endParaRPr lang="en-US"/>
        </a:p>
      </dgm:t>
    </dgm:pt>
    <dgm:pt modelId="{6FD63106-2A45-4AC6-8487-BAD5CAE85753}" type="pres">
      <dgm:prSet presAssocID="{C79488FD-733F-4AE6-A3B0-0142B52CD767}" presName="childText" presStyleLbl="bgAcc1" presStyleIdx="1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23862-54DA-4879-A47D-344D837660FC}" type="pres">
      <dgm:prSet presAssocID="{A6B51A96-0F59-40D3-975B-87DDE8E14756}" presName="Name13" presStyleLbl="parChTrans1D2" presStyleIdx="18" presStyleCnt="20"/>
      <dgm:spPr/>
      <dgm:t>
        <a:bodyPr/>
        <a:lstStyle/>
        <a:p>
          <a:endParaRPr lang="en-US"/>
        </a:p>
      </dgm:t>
    </dgm:pt>
    <dgm:pt modelId="{65C90DE2-DD2E-433F-BF3C-17A9AC8C39B3}" type="pres">
      <dgm:prSet presAssocID="{B5C17B0C-36B3-4912-8CBB-F2EF4B8889A1}" presName="childText" presStyleLbl="bgAcc1" presStyleIdx="1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08282-32AB-46CB-AC78-0B38A5BF9D69}" type="pres">
      <dgm:prSet presAssocID="{9DD16FA6-AB2A-46C4-A9A8-DF2BB509FEA8}" presName="Name13" presStyleLbl="parChTrans1D2" presStyleIdx="19" presStyleCnt="20"/>
      <dgm:spPr/>
    </dgm:pt>
    <dgm:pt modelId="{E282737B-6AAB-4331-AAA8-27CB1AAECA9F}" type="pres">
      <dgm:prSet presAssocID="{EF94B945-C22F-4D3F-B41C-8B10416C6394}" presName="childText" presStyleLbl="bgAcc1" presStyleIdx="1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4256DD-C9A4-446D-A70B-70C1EF92A106}" type="presOf" srcId="{104FF976-DDA6-4F40-A9D6-3FD3C6EE7E07}" destId="{6DB70742-91A9-42C7-925A-9E8D0094E14C}" srcOrd="1" destOrd="0" presId="urn:microsoft.com/office/officeart/2005/8/layout/hierarchy3"/>
    <dgm:cxn modelId="{F9D2D266-1520-4CF6-824F-BCDC669D6AD8}" type="presOf" srcId="{0B2227E1-D29E-4705-9415-DD46EC4E9CDE}" destId="{61ABE065-6FEC-46DD-8F49-2F75F3E6CE94}" srcOrd="0" destOrd="0" presId="urn:microsoft.com/office/officeart/2005/8/layout/hierarchy3"/>
    <dgm:cxn modelId="{CDCB2417-F964-43CB-9939-F6906A84F879}" type="presOf" srcId="{2A268BB4-EBB9-4315-87BF-70401281208C}" destId="{3B5E2D00-5276-4AE2-9AE8-50F28C95DB61}" srcOrd="0" destOrd="0" presId="urn:microsoft.com/office/officeart/2005/8/layout/hierarchy3"/>
    <dgm:cxn modelId="{7704A4F4-FEFF-42DF-8847-7CE7CA982B8F}" srcId="{9CD0CC2A-AD8A-41AE-92DE-B4815E560BF9}" destId="{1545B772-5749-42C8-AFCC-3AEE90CCF7C3}" srcOrd="0" destOrd="0" parTransId="{F7352722-C091-4EAF-9A86-59C8D3AED836}" sibTransId="{84E6DC11-93F7-408C-AD2B-6EAA18680702}"/>
    <dgm:cxn modelId="{846E7640-D988-48E0-9CF1-411CFC29BAB4}" type="presOf" srcId="{2AC263CD-856B-41FC-BE37-F125761FA6D3}" destId="{707DEAD9-05B7-4619-91EA-A82547709D3F}" srcOrd="0" destOrd="0" presId="urn:microsoft.com/office/officeart/2005/8/layout/hierarchy3"/>
    <dgm:cxn modelId="{74919B4B-3BE9-4AFC-8C62-29D7875920E0}" type="presOf" srcId="{569B4AC1-93D0-461B-8D4A-54371112C3BF}" destId="{71304576-AB36-4C56-BEFD-1864AC139C4E}" srcOrd="0" destOrd="0" presId="urn:microsoft.com/office/officeart/2005/8/layout/hierarchy3"/>
    <dgm:cxn modelId="{8890731F-A465-4098-B2F1-FB97FC6F94E8}" type="presOf" srcId="{9DD16FA6-AB2A-46C4-A9A8-DF2BB509FEA8}" destId="{D0A08282-32AB-46CB-AC78-0B38A5BF9D69}" srcOrd="0" destOrd="0" presId="urn:microsoft.com/office/officeart/2005/8/layout/hierarchy3"/>
    <dgm:cxn modelId="{0318DF67-95BB-4CC0-8C0D-F5BB287BD832}" type="presOf" srcId="{4649E5EE-98EC-4656-9958-C67BD3835391}" destId="{388A0D19-D707-43C8-964C-9B6FBA7E6852}" srcOrd="0" destOrd="0" presId="urn:microsoft.com/office/officeart/2005/8/layout/hierarchy3"/>
    <dgm:cxn modelId="{A57BF88B-678A-407B-AF06-134EEC6F86C9}" type="presOf" srcId="{C79488FD-733F-4AE6-A3B0-0142B52CD767}" destId="{6FD63106-2A45-4AC6-8487-BAD5CAE85753}" srcOrd="0" destOrd="0" presId="urn:microsoft.com/office/officeart/2005/8/layout/hierarchy3"/>
    <dgm:cxn modelId="{38E509DE-22FE-48AF-9733-76F665210908}" type="presOf" srcId="{B5C17B0C-36B3-4912-8CBB-F2EF4B8889A1}" destId="{65C90DE2-DD2E-433F-BF3C-17A9AC8C39B3}" srcOrd="0" destOrd="0" presId="urn:microsoft.com/office/officeart/2005/8/layout/hierarchy3"/>
    <dgm:cxn modelId="{8A4D23CF-5EBC-497A-A683-951ABA8AF260}" type="presOf" srcId="{8CD956B2-1C0C-4C0B-AA3B-0638E587A1FB}" destId="{275B4EC8-13CE-4342-B9F8-52053898A406}" srcOrd="0" destOrd="0" presId="urn:microsoft.com/office/officeart/2005/8/layout/hierarchy3"/>
    <dgm:cxn modelId="{F5D4FDF8-D246-4DA3-8875-765E545242EC}" type="presOf" srcId="{3F22C095-5B03-4F15-B70B-8A154BE9F430}" destId="{0F297942-8E97-402B-8436-C1E4B3CB713B}" srcOrd="1" destOrd="0" presId="urn:microsoft.com/office/officeart/2005/8/layout/hierarchy3"/>
    <dgm:cxn modelId="{8C1EBAB6-6A66-443E-8A53-305E2CFF652F}" srcId="{1545B772-5749-42C8-AFCC-3AEE90CCF7C3}" destId="{2CC32B30-19B7-45B1-80B5-523752F6F72C}" srcOrd="3" destOrd="0" parTransId="{FAFC9874-7F3E-48FC-BFBD-CE850730B788}" sibTransId="{AADFBE97-B9DB-4BE4-918F-DD3D3A733E2E}"/>
    <dgm:cxn modelId="{6D591D97-7916-47C5-8FED-AA72A4B12FC3}" srcId="{104FF976-DDA6-4F40-A9D6-3FD3C6EE7E07}" destId="{707A6701-1D17-4021-A21A-DFF827AB7451}" srcOrd="0" destOrd="0" parTransId="{18B3A50E-C9D1-4A15-BC89-27DF42E3F158}" sibTransId="{82D0F278-ECEB-4224-93FE-BDA3ABD05FB2}"/>
    <dgm:cxn modelId="{22DF0C39-C69B-48EA-B55F-8095EECB934B}" srcId="{2114759E-D779-40E7-96A5-C6AB0C34D19F}" destId="{71899050-9DDD-4AD3-942F-B86E1ED99753}" srcOrd="0" destOrd="0" parTransId="{F9382135-FBC2-4652-88B6-0FF2B40BDD6D}" sibTransId="{D50A7F7B-3B47-4596-A3C1-6E376782998B}"/>
    <dgm:cxn modelId="{7DC93CA0-81B8-4730-AFA1-A96FC7638678}" srcId="{1545B772-5749-42C8-AFCC-3AEE90CCF7C3}" destId="{14691870-BF4C-4C16-AFBA-B5934A2FAFA1}" srcOrd="1" destOrd="0" parTransId="{31547F73-540D-4027-91C5-270280F449FC}" sibTransId="{8956EF34-AD14-4E8E-B948-0F5FBEEBBABB}"/>
    <dgm:cxn modelId="{0E1050FA-5363-4A28-8109-6ACEDDFF8C51}" srcId="{2114759E-D779-40E7-96A5-C6AB0C34D19F}" destId="{B5C17B0C-36B3-4912-8CBB-F2EF4B8889A1}" srcOrd="2" destOrd="0" parTransId="{A6B51A96-0F59-40D3-975B-87DDE8E14756}" sibTransId="{6DBCFFE1-FF63-4A42-8EFD-7E949BCB1FE2}"/>
    <dgm:cxn modelId="{64A38D1B-C8FA-4381-BCFF-5776045440B3}" type="presOf" srcId="{20EF4EE4-2118-4F7C-B773-424E6C89D442}" destId="{C759A68A-A5DA-4013-8AE9-1967D5A638A4}" srcOrd="0" destOrd="0" presId="urn:microsoft.com/office/officeart/2005/8/layout/hierarchy3"/>
    <dgm:cxn modelId="{BB5865E9-DC95-4808-BD83-EC0BB5721B7E}" type="presOf" srcId="{2369B1A8-7FD7-4AA9-B246-F85EA7EB0143}" destId="{8F5A0226-F02A-4F83-8748-195008B4C25B}" srcOrd="0" destOrd="0" presId="urn:microsoft.com/office/officeart/2005/8/layout/hierarchy3"/>
    <dgm:cxn modelId="{9E61789F-E201-45D0-B4BF-8A34C7873B86}" type="presOf" srcId="{0D11278A-2BF2-4CB8-86D3-92E05CA6F65F}" destId="{ECAA2365-015C-4BE6-9512-49571A3505D8}" srcOrd="0" destOrd="0" presId="urn:microsoft.com/office/officeart/2005/8/layout/hierarchy3"/>
    <dgm:cxn modelId="{5DAE32DC-C5C1-4B28-8DB6-11E744A2D437}" type="presOf" srcId="{71899050-9DDD-4AD3-942F-B86E1ED99753}" destId="{21EA8628-A497-4EC2-9F24-2540A35879B1}" srcOrd="0" destOrd="0" presId="urn:microsoft.com/office/officeart/2005/8/layout/hierarchy3"/>
    <dgm:cxn modelId="{5EA7EE30-94FB-474A-AF76-8B46B74558D8}" srcId="{9CD0CC2A-AD8A-41AE-92DE-B4815E560BF9}" destId="{8F5F8B9A-E651-4BE6-9AA2-D4A09091AAB9}" srcOrd="1" destOrd="0" parTransId="{F4313E0A-1D82-46B9-8074-F0BB1F0CA3DC}" sibTransId="{594FA7EF-F812-460B-A325-6CE39E695792}"/>
    <dgm:cxn modelId="{01A5303F-64DA-41A4-974B-6989D808E9F1}" type="presOf" srcId="{D6012159-E989-4FE6-A38C-74EBA27E06DD}" destId="{FD95256B-C499-4952-8B99-3A72ACEC5FD8}" srcOrd="0" destOrd="0" presId="urn:microsoft.com/office/officeart/2005/8/layout/hierarchy3"/>
    <dgm:cxn modelId="{92BCD1E7-7358-41D4-8574-D971AA475941}" type="presOf" srcId="{2222A315-7056-48D9-9F27-FF37348D97D8}" destId="{74CDABF8-C82D-48B8-A552-226977610287}" srcOrd="0" destOrd="0" presId="urn:microsoft.com/office/officeart/2005/8/layout/hierarchy3"/>
    <dgm:cxn modelId="{4315007B-F381-43BC-BB71-B8F77A458A4E}" srcId="{3F22C095-5B03-4F15-B70B-8A154BE9F430}" destId="{D6012159-E989-4FE6-A38C-74EBA27E06DD}" srcOrd="1" destOrd="0" parTransId="{2222A315-7056-48D9-9F27-FF37348D97D8}" sibTransId="{FF379F39-E56F-4067-A3F9-913C77181291}"/>
    <dgm:cxn modelId="{ECF10838-5E97-4B35-8B16-352EEE9E7B49}" srcId="{2114759E-D779-40E7-96A5-C6AB0C34D19F}" destId="{C79488FD-733F-4AE6-A3B0-0142B52CD767}" srcOrd="1" destOrd="0" parTransId="{3FF0BD95-B3B5-42FB-B766-AB4AD4BA0C8E}" sibTransId="{3907D94E-15FD-4308-9962-C69B2A7771E6}"/>
    <dgm:cxn modelId="{C7248576-BFC2-4AAD-9090-3AED3A422579}" type="presOf" srcId="{A6B51A96-0F59-40D3-975B-87DDE8E14756}" destId="{47523862-54DA-4879-A47D-344D837660FC}" srcOrd="0" destOrd="0" presId="urn:microsoft.com/office/officeart/2005/8/layout/hierarchy3"/>
    <dgm:cxn modelId="{5B499F67-3831-428C-B2AA-146EC0434CF4}" type="presOf" srcId="{5BBEC562-8509-4E17-849B-1F75B76031A4}" destId="{A1F69D18-A9CA-4676-8288-76618118CFDE}" srcOrd="0" destOrd="0" presId="urn:microsoft.com/office/officeart/2005/8/layout/hierarchy3"/>
    <dgm:cxn modelId="{E01EAC3A-0982-439D-A4CB-9FE8B3575D50}" type="presOf" srcId="{4CED0949-E995-4E98-B1DA-A54DB75EE7B3}" destId="{465A8F2F-13B5-4578-8701-C2A28AFE3888}" srcOrd="0" destOrd="0" presId="urn:microsoft.com/office/officeart/2005/8/layout/hierarchy3"/>
    <dgm:cxn modelId="{43F4FEE7-B438-4716-888F-FA5FB9A4E8AD}" type="presOf" srcId="{3FF0BD95-B3B5-42FB-B766-AB4AD4BA0C8E}" destId="{E02B9789-9E6E-4B70-A232-378D1CEE3170}" srcOrd="0" destOrd="0" presId="urn:microsoft.com/office/officeart/2005/8/layout/hierarchy3"/>
    <dgm:cxn modelId="{D27C5380-8A9F-4485-B186-E18B8EC2A342}" srcId="{104FF976-DDA6-4F40-A9D6-3FD3C6EE7E07}" destId="{730EC55B-4DBF-40CC-A8E0-A041FE4EB5A2}" srcOrd="2" destOrd="0" parTransId="{B9A23C59-A1CE-4E77-AC0E-F92975A9F404}" sibTransId="{BDFC65CA-074E-433F-AAD8-CE310D3E0A01}"/>
    <dgm:cxn modelId="{97489687-674D-4E28-BC9B-C31A792B77CD}" srcId="{2114759E-D779-40E7-96A5-C6AB0C34D19F}" destId="{EF94B945-C22F-4D3F-B41C-8B10416C6394}" srcOrd="3" destOrd="0" parTransId="{9DD16FA6-AB2A-46C4-A9A8-DF2BB509FEA8}" sibTransId="{44DAFB56-A8D8-4A25-A623-F217C017550C}"/>
    <dgm:cxn modelId="{4EDDA863-8CA2-4458-A7A9-A9894B824B1A}" srcId="{104FF976-DDA6-4F40-A9D6-3FD3C6EE7E07}" destId="{EE7F10DF-A1E4-453D-B512-314C93A6DCD7}" srcOrd="3" destOrd="0" parTransId="{20EF4EE4-2118-4F7C-B773-424E6C89D442}" sibTransId="{BB374FDD-7ABD-43F1-A156-1ABDD261A031}"/>
    <dgm:cxn modelId="{D7EF2EA3-D5E1-465B-A321-1A2A61C33E2B}" srcId="{9CD0CC2A-AD8A-41AE-92DE-B4815E560BF9}" destId="{2114759E-D779-40E7-96A5-C6AB0C34D19F}" srcOrd="4" destOrd="0" parTransId="{36DF0905-D36A-4176-A5AB-0799848C35C6}" sibTransId="{C18C420A-44F2-43CC-BC0B-51B60B978E4D}"/>
    <dgm:cxn modelId="{F0505589-241C-47C0-B20D-E987A38CBAA6}" type="presOf" srcId="{8F5F8B9A-E651-4BE6-9AA2-D4A09091AAB9}" destId="{25F51FD3-588F-4B65-A1AA-78329287DB6B}" srcOrd="1" destOrd="0" presId="urn:microsoft.com/office/officeart/2005/8/layout/hierarchy3"/>
    <dgm:cxn modelId="{E652EDCA-FD15-49DB-BBD8-3E78257C36D3}" srcId="{3F22C095-5B03-4F15-B70B-8A154BE9F430}" destId="{569B4AC1-93D0-461B-8D4A-54371112C3BF}" srcOrd="0" destOrd="0" parTransId="{10F5AFFE-1049-40FB-A8D4-592C76B4D3EC}" sibTransId="{26000773-D074-4C63-8901-04B4D80571B6}"/>
    <dgm:cxn modelId="{CD800480-F12C-474F-B55F-DF1D4D32B5B1}" type="presOf" srcId="{B8FAD17F-5F12-454A-8A1F-7F2B6C0DAA8B}" destId="{A6445286-F04A-4EFA-B92C-5F20334E4527}" srcOrd="0" destOrd="0" presId="urn:microsoft.com/office/officeart/2005/8/layout/hierarchy3"/>
    <dgm:cxn modelId="{23D242C5-015B-4176-90C6-176E8A1B7343}" type="presOf" srcId="{5D37B1C9-9B0D-4858-B105-1519F1404CA2}" destId="{268A0D41-6633-4F74-9D8A-4B3171EE4752}" srcOrd="0" destOrd="0" presId="urn:microsoft.com/office/officeart/2005/8/layout/hierarchy3"/>
    <dgm:cxn modelId="{7A119D92-ED58-4AEA-A580-A69EBBF84B4F}" type="presOf" srcId="{8F5F8B9A-E651-4BE6-9AA2-D4A09091AAB9}" destId="{6E9EC656-9521-405B-9276-5B1073337480}" srcOrd="0" destOrd="0" presId="urn:microsoft.com/office/officeart/2005/8/layout/hierarchy3"/>
    <dgm:cxn modelId="{60646E3B-6515-4323-A65A-307E6C798FBC}" type="presOf" srcId="{CB5D9637-4CD2-434F-A6D6-BDEDD3C493A6}" destId="{002B2B65-5B62-47D9-8E80-546D65490F50}" srcOrd="0" destOrd="0" presId="urn:microsoft.com/office/officeart/2005/8/layout/hierarchy3"/>
    <dgm:cxn modelId="{8F556060-1ACC-4E51-8E36-F10C67A84BB2}" srcId="{9CD0CC2A-AD8A-41AE-92DE-B4815E560BF9}" destId="{3F22C095-5B03-4F15-B70B-8A154BE9F430}" srcOrd="3" destOrd="0" parTransId="{D9DA08B6-2827-4214-8068-95C5F8F9D89C}" sibTransId="{642E488B-78F2-417F-B4A6-34798017C347}"/>
    <dgm:cxn modelId="{D6962E82-33B9-4949-B088-92950D908F76}" srcId="{3F22C095-5B03-4F15-B70B-8A154BE9F430}" destId="{4CED0949-E995-4E98-B1DA-A54DB75EE7B3}" srcOrd="3" destOrd="0" parTransId="{2AC263CD-856B-41FC-BE37-F125761FA6D3}" sibTransId="{4146CF0C-AC62-4DF1-894B-12B82756B639}"/>
    <dgm:cxn modelId="{B037B1CD-FE4A-4F7D-A651-D111B0CE75C5}" type="presOf" srcId="{9CD0CC2A-AD8A-41AE-92DE-B4815E560BF9}" destId="{D5D96AC7-B738-456C-96FF-A1BF0BD5EF0E}" srcOrd="0" destOrd="0" presId="urn:microsoft.com/office/officeart/2005/8/layout/hierarchy3"/>
    <dgm:cxn modelId="{7C3FAFF2-7E14-47B7-A7F3-2B0FE2B367A3}" type="presOf" srcId="{18B3A50E-C9D1-4A15-BC89-27DF42E3F158}" destId="{7AFF2B5F-934A-46D8-9ED9-59FF6BCC291B}" srcOrd="0" destOrd="0" presId="urn:microsoft.com/office/officeart/2005/8/layout/hierarchy3"/>
    <dgm:cxn modelId="{FD78F9FC-4705-4B6C-8EB2-88431E28E29F}" type="presOf" srcId="{104FF976-DDA6-4F40-A9D6-3FD3C6EE7E07}" destId="{5759C115-D726-47C3-9185-E4E52F9B93B0}" srcOrd="0" destOrd="0" presId="urn:microsoft.com/office/officeart/2005/8/layout/hierarchy3"/>
    <dgm:cxn modelId="{CE0B4536-C3B3-4915-A4AC-5CB5DA9B730B}" srcId="{8F5F8B9A-E651-4BE6-9AA2-D4A09091AAB9}" destId="{2A268BB4-EBB9-4315-87BF-70401281208C}" srcOrd="0" destOrd="0" parTransId="{4649E5EE-98EC-4656-9958-C67BD3835391}" sibTransId="{E3ACC241-5335-4E26-AF0A-2F57F5489E61}"/>
    <dgm:cxn modelId="{4E22762D-EB8E-43D3-ACBF-52B93F4EBC89}" type="presOf" srcId="{3F22C095-5B03-4F15-B70B-8A154BE9F430}" destId="{4C3A0B7E-FBF2-4AA4-A2F9-4369A110005E}" srcOrd="0" destOrd="0" presId="urn:microsoft.com/office/officeart/2005/8/layout/hierarchy3"/>
    <dgm:cxn modelId="{6F98ADB0-CDD8-4BD4-9053-E1C63319026A}" type="presOf" srcId="{730EC55B-4DBF-40CC-A8E0-A041FE4EB5A2}" destId="{BEB53C72-98CB-4829-9948-98AC69026083}" srcOrd="0" destOrd="0" presId="urn:microsoft.com/office/officeart/2005/8/layout/hierarchy3"/>
    <dgm:cxn modelId="{04538DB5-7578-4992-93B5-639709199F97}" type="presOf" srcId="{B9A23C59-A1CE-4E77-AC0E-F92975A9F404}" destId="{A29D4DE1-5FAB-47D8-BCBE-9E6E0D94DEEC}" srcOrd="0" destOrd="0" presId="urn:microsoft.com/office/officeart/2005/8/layout/hierarchy3"/>
    <dgm:cxn modelId="{E9303A1D-63EF-430C-9CE0-2B8948B091BC}" srcId="{8F5F8B9A-E651-4BE6-9AA2-D4A09091AAB9}" destId="{5D37B1C9-9B0D-4858-B105-1519F1404CA2}" srcOrd="2" destOrd="0" parTransId="{CF4DEE65-6467-40A4-A0D6-B61597C590CC}" sibTransId="{D0D50F94-44E1-429C-ADF4-3FD88860E1AB}"/>
    <dgm:cxn modelId="{4BC24BA7-A64B-48DB-9C59-D60A5E7CA825}" srcId="{3F22C095-5B03-4F15-B70B-8A154BE9F430}" destId="{5BBEC562-8509-4E17-849B-1F75B76031A4}" srcOrd="2" destOrd="0" parTransId="{79FCCE4E-FDD9-4B8F-9FB2-45C37117770D}" sibTransId="{9416A5C6-7F09-4E07-81BA-977B5E5179C8}"/>
    <dgm:cxn modelId="{06E222F0-285D-4168-A709-316D79D7527F}" type="presOf" srcId="{EF94B945-C22F-4D3F-B41C-8B10416C6394}" destId="{E282737B-6AAB-4331-AAA8-27CB1AAECA9F}" srcOrd="0" destOrd="0" presId="urn:microsoft.com/office/officeart/2005/8/layout/hierarchy3"/>
    <dgm:cxn modelId="{2AA9FBBC-5542-4DBF-82A0-4D17BF6A7B2C}" type="presOf" srcId="{EE7F10DF-A1E4-453D-B512-314C93A6DCD7}" destId="{790CB7D7-C363-4449-8978-7DDE604049C0}" srcOrd="0" destOrd="0" presId="urn:microsoft.com/office/officeart/2005/8/layout/hierarchy3"/>
    <dgm:cxn modelId="{04D6D037-CFE1-4A36-AABA-FA964AACF70F}" type="presOf" srcId="{2114759E-D779-40E7-96A5-C6AB0C34D19F}" destId="{9E6EBD66-6331-484F-A342-55E3A361E0CA}" srcOrd="1" destOrd="0" presId="urn:microsoft.com/office/officeart/2005/8/layout/hierarchy3"/>
    <dgm:cxn modelId="{CC7DA5A5-DDD9-475A-93F2-2C8BC23BFFA2}" srcId="{8F5F8B9A-E651-4BE6-9AA2-D4A09091AAB9}" destId="{B8FAD17F-5F12-454A-8A1F-7F2B6C0DAA8B}" srcOrd="3" destOrd="0" parTransId="{0DA73493-607F-4A67-8CBC-323E7ADEEA9D}" sibTransId="{C0E1D4E4-2C37-4B54-BA82-09E5B6F8EEA3}"/>
    <dgm:cxn modelId="{B5E0F793-D617-4490-8433-180603216694}" type="presOf" srcId="{0DA73493-607F-4A67-8CBC-323E7ADEEA9D}" destId="{220C1F6A-5A35-4263-8F9D-9275D642F4A8}" srcOrd="0" destOrd="0" presId="urn:microsoft.com/office/officeart/2005/8/layout/hierarchy3"/>
    <dgm:cxn modelId="{FE95B3C0-6066-4A69-B9E1-476B9759E735}" type="presOf" srcId="{707A6701-1D17-4021-A21A-DFF827AB7451}" destId="{5EA8B7FA-65FA-44BB-9FFA-5E1517F00907}" srcOrd="0" destOrd="0" presId="urn:microsoft.com/office/officeart/2005/8/layout/hierarchy3"/>
    <dgm:cxn modelId="{FAE633C0-FABF-4667-B260-FDA157877800}" type="presOf" srcId="{1545B772-5749-42C8-AFCC-3AEE90CCF7C3}" destId="{634A3BC1-BDF6-4D57-9B4B-B81ED503F5E7}" srcOrd="0" destOrd="0" presId="urn:microsoft.com/office/officeart/2005/8/layout/hierarchy3"/>
    <dgm:cxn modelId="{CCDFF555-CADC-415C-B19D-6E988D80A759}" srcId="{104FF976-DDA6-4F40-A9D6-3FD3C6EE7E07}" destId="{775CF261-71F4-4B77-9417-1B36789EEB69}" srcOrd="1" destOrd="0" parTransId="{8CD956B2-1C0C-4C0B-AA3B-0638E587A1FB}" sibTransId="{E8F6F4CE-970D-48E7-A85C-1B8A38F13D72}"/>
    <dgm:cxn modelId="{22D6E130-94C9-4952-934B-DF9CF0D71C14}" type="presOf" srcId="{FAFC9874-7F3E-48FC-BFBD-CE850730B788}" destId="{55A1324C-A5C8-4199-84F4-5D1E5618E482}" srcOrd="0" destOrd="0" presId="urn:microsoft.com/office/officeart/2005/8/layout/hierarchy3"/>
    <dgm:cxn modelId="{9B85AEC4-11EC-48B6-BEB1-81832B46EA14}" srcId="{9CD0CC2A-AD8A-41AE-92DE-B4815E560BF9}" destId="{104FF976-DDA6-4F40-A9D6-3FD3C6EE7E07}" srcOrd="2" destOrd="0" parTransId="{0A94C42A-FF66-44E2-966B-9DC2A7092599}" sibTransId="{5AC6593A-88EE-4A84-889E-AED3ED5AD607}"/>
    <dgm:cxn modelId="{411B5A9B-E597-471C-B836-D6924BB6E908}" srcId="{1545B772-5749-42C8-AFCC-3AEE90CCF7C3}" destId="{2369B1A8-7FD7-4AA9-B246-F85EA7EB0143}" srcOrd="2" destOrd="0" parTransId="{0B2227E1-D29E-4705-9415-DD46EC4E9CDE}" sibTransId="{82B42A02-96BF-479F-9636-958E92EB6BD3}"/>
    <dgm:cxn modelId="{5FE10690-541F-42B2-869A-E6DAE3FEFE3F}" srcId="{1545B772-5749-42C8-AFCC-3AEE90CCF7C3}" destId="{5F360D49-64FE-4093-B268-B26DD8FBE664}" srcOrd="0" destOrd="0" parTransId="{0D11278A-2BF2-4CB8-86D3-92E05CA6F65F}" sibTransId="{2EA04814-6E07-4945-A5DA-56022CCE4AA7}"/>
    <dgm:cxn modelId="{970D3A9B-B71F-44E8-A20D-41842C1E6531}" type="presOf" srcId="{10F5AFFE-1049-40FB-A8D4-592C76B4D3EC}" destId="{92231201-1DE0-4ED9-9CA7-5E96C8D72C9B}" srcOrd="0" destOrd="0" presId="urn:microsoft.com/office/officeart/2005/8/layout/hierarchy3"/>
    <dgm:cxn modelId="{2864A78E-1CAC-462E-BD95-8AE481335EF0}" type="presOf" srcId="{31547F73-540D-4027-91C5-270280F449FC}" destId="{9349CF3A-2CF9-4D20-9F76-3075E55177E5}" srcOrd="0" destOrd="0" presId="urn:microsoft.com/office/officeart/2005/8/layout/hierarchy3"/>
    <dgm:cxn modelId="{890A30DA-D160-4495-B440-B95C97244B04}" type="presOf" srcId="{5F360D49-64FE-4093-B268-B26DD8FBE664}" destId="{597D53C0-509E-470C-91B2-DAE9FE813B33}" srcOrd="0" destOrd="0" presId="urn:microsoft.com/office/officeart/2005/8/layout/hierarchy3"/>
    <dgm:cxn modelId="{D25356A6-9323-4E17-8069-76A1A1F8B188}" type="presOf" srcId="{14691870-BF4C-4C16-AFBA-B5934A2FAFA1}" destId="{89DF73A4-5E3A-486E-BB32-480E1F8D7AA9}" srcOrd="0" destOrd="0" presId="urn:microsoft.com/office/officeart/2005/8/layout/hierarchy3"/>
    <dgm:cxn modelId="{17399CC1-3294-441A-B7C6-0D8AE4807899}" type="presOf" srcId="{775CF261-71F4-4B77-9417-1B36789EEB69}" destId="{D8102A98-6E39-4BB4-BEAE-715DDE2A5FA8}" srcOrd="0" destOrd="0" presId="urn:microsoft.com/office/officeart/2005/8/layout/hierarchy3"/>
    <dgm:cxn modelId="{BA36B0A3-249C-4C99-B803-285C0D30B117}" type="presOf" srcId="{F9382135-FBC2-4652-88B6-0FF2B40BDD6D}" destId="{924670DE-5F2C-4376-8490-B070B5D6F3A3}" srcOrd="0" destOrd="0" presId="urn:microsoft.com/office/officeart/2005/8/layout/hierarchy3"/>
    <dgm:cxn modelId="{57741DBD-ABAF-4C47-B16E-3365A0F48AB6}" srcId="{8F5F8B9A-E651-4BE6-9AA2-D4A09091AAB9}" destId="{CB5D9637-4CD2-434F-A6D6-BDEDD3C493A6}" srcOrd="1" destOrd="0" parTransId="{4409CAC1-01B8-41FC-AB47-13DB4F2254D7}" sibTransId="{C300EAFE-879B-4DB4-ACE7-3E8FB639B888}"/>
    <dgm:cxn modelId="{193D7AFE-AEC7-4C48-878D-11A1415A9F23}" type="presOf" srcId="{1545B772-5749-42C8-AFCC-3AEE90CCF7C3}" destId="{F4BCC66B-B893-408C-B716-DA0E0B218CAD}" srcOrd="1" destOrd="0" presId="urn:microsoft.com/office/officeart/2005/8/layout/hierarchy3"/>
    <dgm:cxn modelId="{0BF31725-A51C-46EB-83F1-7FAFB25E8B54}" type="presOf" srcId="{4409CAC1-01B8-41FC-AB47-13DB4F2254D7}" destId="{712F80B8-56B5-43AA-BA7A-0F529982860F}" srcOrd="0" destOrd="0" presId="urn:microsoft.com/office/officeart/2005/8/layout/hierarchy3"/>
    <dgm:cxn modelId="{0EB71A3F-8656-4463-AE0A-55BC6DBFFB23}" type="presOf" srcId="{2CC32B30-19B7-45B1-80B5-523752F6F72C}" destId="{913FD6EE-2953-4FC0-A84B-DEB9DD7F08CD}" srcOrd="0" destOrd="0" presId="urn:microsoft.com/office/officeart/2005/8/layout/hierarchy3"/>
    <dgm:cxn modelId="{4658D34B-05D8-4696-9045-6A9062867CFA}" type="presOf" srcId="{CF4DEE65-6467-40A4-A0D6-B61597C590CC}" destId="{48CA638F-03C0-423B-910B-6CF9054B0393}" srcOrd="0" destOrd="0" presId="urn:microsoft.com/office/officeart/2005/8/layout/hierarchy3"/>
    <dgm:cxn modelId="{0EDF9159-90D3-46B4-89FD-00A62850B777}" type="presOf" srcId="{2114759E-D779-40E7-96A5-C6AB0C34D19F}" destId="{56D15109-5358-4B27-974C-92D78B0EAE11}" srcOrd="0" destOrd="0" presId="urn:microsoft.com/office/officeart/2005/8/layout/hierarchy3"/>
    <dgm:cxn modelId="{84D9C95F-AE92-4A7B-A44E-1F88CF4C4E19}" type="presOf" srcId="{79FCCE4E-FDD9-4B8F-9FB2-45C37117770D}" destId="{92366634-2957-4EDD-B01D-38512DF2A860}" srcOrd="0" destOrd="0" presId="urn:microsoft.com/office/officeart/2005/8/layout/hierarchy3"/>
    <dgm:cxn modelId="{AD82E8AE-2262-456C-9F36-432A006879C5}" type="presParOf" srcId="{D5D96AC7-B738-456C-96FF-A1BF0BD5EF0E}" destId="{546C331A-E72D-43DA-9E80-ED3A86493151}" srcOrd="0" destOrd="0" presId="urn:microsoft.com/office/officeart/2005/8/layout/hierarchy3"/>
    <dgm:cxn modelId="{0E0C1238-D464-4A99-87D3-6C3FE241CFD5}" type="presParOf" srcId="{546C331A-E72D-43DA-9E80-ED3A86493151}" destId="{80BCAED5-9708-4368-99DA-215D48E1232F}" srcOrd="0" destOrd="0" presId="urn:microsoft.com/office/officeart/2005/8/layout/hierarchy3"/>
    <dgm:cxn modelId="{75C24BBA-E93D-4A9B-A7C5-6870CBCC649F}" type="presParOf" srcId="{80BCAED5-9708-4368-99DA-215D48E1232F}" destId="{634A3BC1-BDF6-4D57-9B4B-B81ED503F5E7}" srcOrd="0" destOrd="0" presId="urn:microsoft.com/office/officeart/2005/8/layout/hierarchy3"/>
    <dgm:cxn modelId="{03E2BACC-57F9-4BF9-A1CC-498B6085CAF6}" type="presParOf" srcId="{80BCAED5-9708-4368-99DA-215D48E1232F}" destId="{F4BCC66B-B893-408C-B716-DA0E0B218CAD}" srcOrd="1" destOrd="0" presId="urn:microsoft.com/office/officeart/2005/8/layout/hierarchy3"/>
    <dgm:cxn modelId="{A92646E3-FB56-4868-99CC-5D58441318A5}" type="presParOf" srcId="{546C331A-E72D-43DA-9E80-ED3A86493151}" destId="{46BA448F-4B3C-4170-A2A6-46E036FF7DED}" srcOrd="1" destOrd="0" presId="urn:microsoft.com/office/officeart/2005/8/layout/hierarchy3"/>
    <dgm:cxn modelId="{ED94D86F-9AF3-4C7A-AC14-591242FB0030}" type="presParOf" srcId="{46BA448F-4B3C-4170-A2A6-46E036FF7DED}" destId="{ECAA2365-015C-4BE6-9512-49571A3505D8}" srcOrd="0" destOrd="0" presId="urn:microsoft.com/office/officeart/2005/8/layout/hierarchy3"/>
    <dgm:cxn modelId="{A4890CC8-AF17-4C3A-B979-B65E5B4055D3}" type="presParOf" srcId="{46BA448F-4B3C-4170-A2A6-46E036FF7DED}" destId="{597D53C0-509E-470C-91B2-DAE9FE813B33}" srcOrd="1" destOrd="0" presId="urn:microsoft.com/office/officeart/2005/8/layout/hierarchy3"/>
    <dgm:cxn modelId="{6F2CCBF7-312B-45DE-9AF8-8029DF22BBAE}" type="presParOf" srcId="{46BA448F-4B3C-4170-A2A6-46E036FF7DED}" destId="{9349CF3A-2CF9-4D20-9F76-3075E55177E5}" srcOrd="2" destOrd="0" presId="urn:microsoft.com/office/officeart/2005/8/layout/hierarchy3"/>
    <dgm:cxn modelId="{3DFBC5A3-1EC2-4978-9D83-59ACB572948A}" type="presParOf" srcId="{46BA448F-4B3C-4170-A2A6-46E036FF7DED}" destId="{89DF73A4-5E3A-486E-BB32-480E1F8D7AA9}" srcOrd="3" destOrd="0" presId="urn:microsoft.com/office/officeart/2005/8/layout/hierarchy3"/>
    <dgm:cxn modelId="{68C370B9-1DEF-487F-A7FA-23E3FA93A2A5}" type="presParOf" srcId="{46BA448F-4B3C-4170-A2A6-46E036FF7DED}" destId="{61ABE065-6FEC-46DD-8F49-2F75F3E6CE94}" srcOrd="4" destOrd="0" presId="urn:microsoft.com/office/officeart/2005/8/layout/hierarchy3"/>
    <dgm:cxn modelId="{A39B6F49-6AD8-43C5-8CB0-7B1DECED81F0}" type="presParOf" srcId="{46BA448F-4B3C-4170-A2A6-46E036FF7DED}" destId="{8F5A0226-F02A-4F83-8748-195008B4C25B}" srcOrd="5" destOrd="0" presId="urn:microsoft.com/office/officeart/2005/8/layout/hierarchy3"/>
    <dgm:cxn modelId="{A14DCA45-50BD-46DA-A4FB-C472F7D4F502}" type="presParOf" srcId="{46BA448F-4B3C-4170-A2A6-46E036FF7DED}" destId="{55A1324C-A5C8-4199-84F4-5D1E5618E482}" srcOrd="6" destOrd="0" presId="urn:microsoft.com/office/officeart/2005/8/layout/hierarchy3"/>
    <dgm:cxn modelId="{E1C6F8AB-089B-4C7A-899A-26AA66B7ED70}" type="presParOf" srcId="{46BA448F-4B3C-4170-A2A6-46E036FF7DED}" destId="{913FD6EE-2953-4FC0-A84B-DEB9DD7F08CD}" srcOrd="7" destOrd="0" presId="urn:microsoft.com/office/officeart/2005/8/layout/hierarchy3"/>
    <dgm:cxn modelId="{74F12C53-0C88-4F13-8042-F7086FCFF113}" type="presParOf" srcId="{D5D96AC7-B738-456C-96FF-A1BF0BD5EF0E}" destId="{EE12B30C-0BF5-4B82-9789-8118458EAF8D}" srcOrd="1" destOrd="0" presId="urn:microsoft.com/office/officeart/2005/8/layout/hierarchy3"/>
    <dgm:cxn modelId="{F4D93A52-A7E8-4878-BF4B-166652DE0D70}" type="presParOf" srcId="{EE12B30C-0BF5-4B82-9789-8118458EAF8D}" destId="{74C57247-172F-4BFE-BE5E-B51A575ADFED}" srcOrd="0" destOrd="0" presId="urn:microsoft.com/office/officeart/2005/8/layout/hierarchy3"/>
    <dgm:cxn modelId="{914FA637-F94C-41CC-9F60-742125E1268B}" type="presParOf" srcId="{74C57247-172F-4BFE-BE5E-B51A575ADFED}" destId="{6E9EC656-9521-405B-9276-5B1073337480}" srcOrd="0" destOrd="0" presId="urn:microsoft.com/office/officeart/2005/8/layout/hierarchy3"/>
    <dgm:cxn modelId="{C404BA00-3F81-4C31-A464-A5BD91AAB2FD}" type="presParOf" srcId="{74C57247-172F-4BFE-BE5E-B51A575ADFED}" destId="{25F51FD3-588F-4B65-A1AA-78329287DB6B}" srcOrd="1" destOrd="0" presId="urn:microsoft.com/office/officeart/2005/8/layout/hierarchy3"/>
    <dgm:cxn modelId="{A9F7E487-ADCA-4DF3-99C2-134E798500A5}" type="presParOf" srcId="{EE12B30C-0BF5-4B82-9789-8118458EAF8D}" destId="{EB98BBAD-10C5-4D86-8387-DEDC67D0E037}" srcOrd="1" destOrd="0" presId="urn:microsoft.com/office/officeart/2005/8/layout/hierarchy3"/>
    <dgm:cxn modelId="{06F71FD8-BDD5-4725-9F70-66DF79D45A55}" type="presParOf" srcId="{EB98BBAD-10C5-4D86-8387-DEDC67D0E037}" destId="{388A0D19-D707-43C8-964C-9B6FBA7E6852}" srcOrd="0" destOrd="0" presId="urn:microsoft.com/office/officeart/2005/8/layout/hierarchy3"/>
    <dgm:cxn modelId="{DD135FA7-842B-44A1-A894-BD36D586D420}" type="presParOf" srcId="{EB98BBAD-10C5-4D86-8387-DEDC67D0E037}" destId="{3B5E2D00-5276-4AE2-9AE8-50F28C95DB61}" srcOrd="1" destOrd="0" presId="urn:microsoft.com/office/officeart/2005/8/layout/hierarchy3"/>
    <dgm:cxn modelId="{CA7882DD-E803-4144-86E7-03F844024CB0}" type="presParOf" srcId="{EB98BBAD-10C5-4D86-8387-DEDC67D0E037}" destId="{712F80B8-56B5-43AA-BA7A-0F529982860F}" srcOrd="2" destOrd="0" presId="urn:microsoft.com/office/officeart/2005/8/layout/hierarchy3"/>
    <dgm:cxn modelId="{A3B8C163-781D-442C-86EB-2162900360B5}" type="presParOf" srcId="{EB98BBAD-10C5-4D86-8387-DEDC67D0E037}" destId="{002B2B65-5B62-47D9-8E80-546D65490F50}" srcOrd="3" destOrd="0" presId="urn:microsoft.com/office/officeart/2005/8/layout/hierarchy3"/>
    <dgm:cxn modelId="{D3D09F0E-FF14-46ED-AC2D-CD6B46C7DF86}" type="presParOf" srcId="{EB98BBAD-10C5-4D86-8387-DEDC67D0E037}" destId="{48CA638F-03C0-423B-910B-6CF9054B0393}" srcOrd="4" destOrd="0" presId="urn:microsoft.com/office/officeart/2005/8/layout/hierarchy3"/>
    <dgm:cxn modelId="{66681FEB-2F92-4610-9C9E-A2F3275CE2F8}" type="presParOf" srcId="{EB98BBAD-10C5-4D86-8387-DEDC67D0E037}" destId="{268A0D41-6633-4F74-9D8A-4B3171EE4752}" srcOrd="5" destOrd="0" presId="urn:microsoft.com/office/officeart/2005/8/layout/hierarchy3"/>
    <dgm:cxn modelId="{C5F958D8-4AC8-4898-BA2C-86E754067F15}" type="presParOf" srcId="{EB98BBAD-10C5-4D86-8387-DEDC67D0E037}" destId="{220C1F6A-5A35-4263-8F9D-9275D642F4A8}" srcOrd="6" destOrd="0" presId="urn:microsoft.com/office/officeart/2005/8/layout/hierarchy3"/>
    <dgm:cxn modelId="{F2176BD5-D47A-435B-9DB7-95F9A5DD06F8}" type="presParOf" srcId="{EB98BBAD-10C5-4D86-8387-DEDC67D0E037}" destId="{A6445286-F04A-4EFA-B92C-5F20334E4527}" srcOrd="7" destOrd="0" presId="urn:microsoft.com/office/officeart/2005/8/layout/hierarchy3"/>
    <dgm:cxn modelId="{4D37A46A-8DFD-45AA-8F0A-8D8E13197C0D}" type="presParOf" srcId="{D5D96AC7-B738-456C-96FF-A1BF0BD5EF0E}" destId="{911A897F-8FFE-404D-B288-C97FA1C35703}" srcOrd="2" destOrd="0" presId="urn:microsoft.com/office/officeart/2005/8/layout/hierarchy3"/>
    <dgm:cxn modelId="{0434175F-3345-432C-A69D-5AF885DE8E3D}" type="presParOf" srcId="{911A897F-8FFE-404D-B288-C97FA1C35703}" destId="{00939F81-4CBD-47DF-99C5-17D6B0D79751}" srcOrd="0" destOrd="0" presId="urn:microsoft.com/office/officeart/2005/8/layout/hierarchy3"/>
    <dgm:cxn modelId="{B1667600-61E1-4FB7-8913-7258C47F1FC7}" type="presParOf" srcId="{00939F81-4CBD-47DF-99C5-17D6B0D79751}" destId="{5759C115-D726-47C3-9185-E4E52F9B93B0}" srcOrd="0" destOrd="0" presId="urn:microsoft.com/office/officeart/2005/8/layout/hierarchy3"/>
    <dgm:cxn modelId="{6981BC03-542E-4937-B31F-34F21782E894}" type="presParOf" srcId="{00939F81-4CBD-47DF-99C5-17D6B0D79751}" destId="{6DB70742-91A9-42C7-925A-9E8D0094E14C}" srcOrd="1" destOrd="0" presId="urn:microsoft.com/office/officeart/2005/8/layout/hierarchy3"/>
    <dgm:cxn modelId="{150985CD-C64A-452E-97E3-B397CA1D2844}" type="presParOf" srcId="{911A897F-8FFE-404D-B288-C97FA1C35703}" destId="{B46588C9-3CA9-4646-9F87-3F3563BE1972}" srcOrd="1" destOrd="0" presId="urn:microsoft.com/office/officeart/2005/8/layout/hierarchy3"/>
    <dgm:cxn modelId="{B0CC6020-EE7C-4449-A74F-FFABC2CE4A82}" type="presParOf" srcId="{B46588C9-3CA9-4646-9F87-3F3563BE1972}" destId="{7AFF2B5F-934A-46D8-9ED9-59FF6BCC291B}" srcOrd="0" destOrd="0" presId="urn:microsoft.com/office/officeart/2005/8/layout/hierarchy3"/>
    <dgm:cxn modelId="{C996A3C8-18F5-4654-9A11-79920E247574}" type="presParOf" srcId="{B46588C9-3CA9-4646-9F87-3F3563BE1972}" destId="{5EA8B7FA-65FA-44BB-9FFA-5E1517F00907}" srcOrd="1" destOrd="0" presId="urn:microsoft.com/office/officeart/2005/8/layout/hierarchy3"/>
    <dgm:cxn modelId="{3AEE0F68-3F53-43A5-BB31-2806792F534D}" type="presParOf" srcId="{B46588C9-3CA9-4646-9F87-3F3563BE1972}" destId="{275B4EC8-13CE-4342-B9F8-52053898A406}" srcOrd="2" destOrd="0" presId="urn:microsoft.com/office/officeart/2005/8/layout/hierarchy3"/>
    <dgm:cxn modelId="{6B2BB589-246C-49E6-9978-02E59492B7F4}" type="presParOf" srcId="{B46588C9-3CA9-4646-9F87-3F3563BE1972}" destId="{D8102A98-6E39-4BB4-BEAE-715DDE2A5FA8}" srcOrd="3" destOrd="0" presId="urn:microsoft.com/office/officeart/2005/8/layout/hierarchy3"/>
    <dgm:cxn modelId="{6D6109E4-8E71-4B3D-80A9-A2F209BB912F}" type="presParOf" srcId="{B46588C9-3CA9-4646-9F87-3F3563BE1972}" destId="{A29D4DE1-5FAB-47D8-BCBE-9E6E0D94DEEC}" srcOrd="4" destOrd="0" presId="urn:microsoft.com/office/officeart/2005/8/layout/hierarchy3"/>
    <dgm:cxn modelId="{0902AE7B-D77B-4E75-8C10-6239A5F340D2}" type="presParOf" srcId="{B46588C9-3CA9-4646-9F87-3F3563BE1972}" destId="{BEB53C72-98CB-4829-9948-98AC69026083}" srcOrd="5" destOrd="0" presId="urn:microsoft.com/office/officeart/2005/8/layout/hierarchy3"/>
    <dgm:cxn modelId="{FC4A73A6-A2E1-4E57-AAB1-4AD26FB4EFD2}" type="presParOf" srcId="{B46588C9-3CA9-4646-9F87-3F3563BE1972}" destId="{C759A68A-A5DA-4013-8AE9-1967D5A638A4}" srcOrd="6" destOrd="0" presId="urn:microsoft.com/office/officeart/2005/8/layout/hierarchy3"/>
    <dgm:cxn modelId="{2D07F6F4-25D3-4302-93AB-8A9ADD6DD437}" type="presParOf" srcId="{B46588C9-3CA9-4646-9F87-3F3563BE1972}" destId="{790CB7D7-C363-4449-8978-7DDE604049C0}" srcOrd="7" destOrd="0" presId="urn:microsoft.com/office/officeart/2005/8/layout/hierarchy3"/>
    <dgm:cxn modelId="{EAC5CB1E-CF10-4467-8E25-84239B2A426D}" type="presParOf" srcId="{D5D96AC7-B738-456C-96FF-A1BF0BD5EF0E}" destId="{5C2FD63C-41D7-4FD0-A337-6EAD17A4BE1C}" srcOrd="3" destOrd="0" presId="urn:microsoft.com/office/officeart/2005/8/layout/hierarchy3"/>
    <dgm:cxn modelId="{794B74B3-6F4D-4B44-99BC-EC8CA7CF91B2}" type="presParOf" srcId="{5C2FD63C-41D7-4FD0-A337-6EAD17A4BE1C}" destId="{B2DBFFCD-F805-4A34-B405-A2B8F06A4A73}" srcOrd="0" destOrd="0" presId="urn:microsoft.com/office/officeart/2005/8/layout/hierarchy3"/>
    <dgm:cxn modelId="{6CAEDB54-BBF9-4301-88EF-45433503A6DF}" type="presParOf" srcId="{B2DBFFCD-F805-4A34-B405-A2B8F06A4A73}" destId="{4C3A0B7E-FBF2-4AA4-A2F9-4369A110005E}" srcOrd="0" destOrd="0" presId="urn:microsoft.com/office/officeart/2005/8/layout/hierarchy3"/>
    <dgm:cxn modelId="{2CB79090-B133-4964-B6BD-46DC26B2FE52}" type="presParOf" srcId="{B2DBFFCD-F805-4A34-B405-A2B8F06A4A73}" destId="{0F297942-8E97-402B-8436-C1E4B3CB713B}" srcOrd="1" destOrd="0" presId="urn:microsoft.com/office/officeart/2005/8/layout/hierarchy3"/>
    <dgm:cxn modelId="{DAF4AC6E-E285-486A-9D7C-8BD938533FAE}" type="presParOf" srcId="{5C2FD63C-41D7-4FD0-A337-6EAD17A4BE1C}" destId="{71FE3AE6-419E-40B5-8D6E-9F752D6DE9C4}" srcOrd="1" destOrd="0" presId="urn:microsoft.com/office/officeart/2005/8/layout/hierarchy3"/>
    <dgm:cxn modelId="{68B78B54-69ED-43C4-85E1-8593DC8400ED}" type="presParOf" srcId="{71FE3AE6-419E-40B5-8D6E-9F752D6DE9C4}" destId="{92231201-1DE0-4ED9-9CA7-5E96C8D72C9B}" srcOrd="0" destOrd="0" presId="urn:microsoft.com/office/officeart/2005/8/layout/hierarchy3"/>
    <dgm:cxn modelId="{15022AA8-F202-4484-A701-3D7CBB1E5D09}" type="presParOf" srcId="{71FE3AE6-419E-40B5-8D6E-9F752D6DE9C4}" destId="{71304576-AB36-4C56-BEFD-1864AC139C4E}" srcOrd="1" destOrd="0" presId="urn:microsoft.com/office/officeart/2005/8/layout/hierarchy3"/>
    <dgm:cxn modelId="{76EF231C-768B-4DAB-B945-A836DD317CF5}" type="presParOf" srcId="{71FE3AE6-419E-40B5-8D6E-9F752D6DE9C4}" destId="{74CDABF8-C82D-48B8-A552-226977610287}" srcOrd="2" destOrd="0" presId="urn:microsoft.com/office/officeart/2005/8/layout/hierarchy3"/>
    <dgm:cxn modelId="{FDEB27A7-BEDD-4E44-BA6E-6E0DFE8B54F3}" type="presParOf" srcId="{71FE3AE6-419E-40B5-8D6E-9F752D6DE9C4}" destId="{FD95256B-C499-4952-8B99-3A72ACEC5FD8}" srcOrd="3" destOrd="0" presId="urn:microsoft.com/office/officeart/2005/8/layout/hierarchy3"/>
    <dgm:cxn modelId="{53E647C5-6A45-4FA6-BB28-56D5017872B4}" type="presParOf" srcId="{71FE3AE6-419E-40B5-8D6E-9F752D6DE9C4}" destId="{92366634-2957-4EDD-B01D-38512DF2A860}" srcOrd="4" destOrd="0" presId="urn:microsoft.com/office/officeart/2005/8/layout/hierarchy3"/>
    <dgm:cxn modelId="{3E3327DA-35F6-4160-AAD9-39BFFA4FF15C}" type="presParOf" srcId="{71FE3AE6-419E-40B5-8D6E-9F752D6DE9C4}" destId="{A1F69D18-A9CA-4676-8288-76618118CFDE}" srcOrd="5" destOrd="0" presId="urn:microsoft.com/office/officeart/2005/8/layout/hierarchy3"/>
    <dgm:cxn modelId="{CA507BCB-C890-4B75-8BDF-7BB4F6DE1F0C}" type="presParOf" srcId="{71FE3AE6-419E-40B5-8D6E-9F752D6DE9C4}" destId="{707DEAD9-05B7-4619-91EA-A82547709D3F}" srcOrd="6" destOrd="0" presId="urn:microsoft.com/office/officeart/2005/8/layout/hierarchy3"/>
    <dgm:cxn modelId="{09EDB394-C97D-44F1-A57C-B5AEF6212459}" type="presParOf" srcId="{71FE3AE6-419E-40B5-8D6E-9F752D6DE9C4}" destId="{465A8F2F-13B5-4578-8701-C2A28AFE3888}" srcOrd="7" destOrd="0" presId="urn:microsoft.com/office/officeart/2005/8/layout/hierarchy3"/>
    <dgm:cxn modelId="{3F7375EE-C122-4E66-8563-F2676F04B0EC}" type="presParOf" srcId="{D5D96AC7-B738-456C-96FF-A1BF0BD5EF0E}" destId="{CEAB1175-0A83-478A-A0B8-A3E9022F4C05}" srcOrd="4" destOrd="0" presId="urn:microsoft.com/office/officeart/2005/8/layout/hierarchy3"/>
    <dgm:cxn modelId="{8CD1961D-11B3-4D3E-8196-997051C112FB}" type="presParOf" srcId="{CEAB1175-0A83-478A-A0B8-A3E9022F4C05}" destId="{BA2831AD-D7F9-4C45-9ACF-FD0616413858}" srcOrd="0" destOrd="0" presId="urn:microsoft.com/office/officeart/2005/8/layout/hierarchy3"/>
    <dgm:cxn modelId="{23AF8381-CF1F-460A-9A53-1EFA92C01EF5}" type="presParOf" srcId="{BA2831AD-D7F9-4C45-9ACF-FD0616413858}" destId="{56D15109-5358-4B27-974C-92D78B0EAE11}" srcOrd="0" destOrd="0" presId="urn:microsoft.com/office/officeart/2005/8/layout/hierarchy3"/>
    <dgm:cxn modelId="{5B26A809-BF55-4B4A-865C-71E5DCDC474D}" type="presParOf" srcId="{BA2831AD-D7F9-4C45-9ACF-FD0616413858}" destId="{9E6EBD66-6331-484F-A342-55E3A361E0CA}" srcOrd="1" destOrd="0" presId="urn:microsoft.com/office/officeart/2005/8/layout/hierarchy3"/>
    <dgm:cxn modelId="{690704EA-9EC1-41A1-A23E-EB49378A14F1}" type="presParOf" srcId="{CEAB1175-0A83-478A-A0B8-A3E9022F4C05}" destId="{CACF6C72-D8C7-4303-97EF-403A0EDAF7B1}" srcOrd="1" destOrd="0" presId="urn:microsoft.com/office/officeart/2005/8/layout/hierarchy3"/>
    <dgm:cxn modelId="{09C5DA44-3427-43EF-BD44-109BBBD7F70E}" type="presParOf" srcId="{CACF6C72-D8C7-4303-97EF-403A0EDAF7B1}" destId="{924670DE-5F2C-4376-8490-B070B5D6F3A3}" srcOrd="0" destOrd="0" presId="urn:microsoft.com/office/officeart/2005/8/layout/hierarchy3"/>
    <dgm:cxn modelId="{65AA2EF8-3ABB-410A-A5D4-5423A3D7087C}" type="presParOf" srcId="{CACF6C72-D8C7-4303-97EF-403A0EDAF7B1}" destId="{21EA8628-A497-4EC2-9F24-2540A35879B1}" srcOrd="1" destOrd="0" presId="urn:microsoft.com/office/officeart/2005/8/layout/hierarchy3"/>
    <dgm:cxn modelId="{D492506C-5400-4631-99A9-0C3F5A5BF66D}" type="presParOf" srcId="{CACF6C72-D8C7-4303-97EF-403A0EDAF7B1}" destId="{E02B9789-9E6E-4B70-A232-378D1CEE3170}" srcOrd="2" destOrd="0" presId="urn:microsoft.com/office/officeart/2005/8/layout/hierarchy3"/>
    <dgm:cxn modelId="{7C725EAF-1593-46F6-8C74-86564EA6F895}" type="presParOf" srcId="{CACF6C72-D8C7-4303-97EF-403A0EDAF7B1}" destId="{6FD63106-2A45-4AC6-8487-BAD5CAE85753}" srcOrd="3" destOrd="0" presId="urn:microsoft.com/office/officeart/2005/8/layout/hierarchy3"/>
    <dgm:cxn modelId="{2D483977-F966-46A0-A761-66E0DCADCA32}" type="presParOf" srcId="{CACF6C72-D8C7-4303-97EF-403A0EDAF7B1}" destId="{47523862-54DA-4879-A47D-344D837660FC}" srcOrd="4" destOrd="0" presId="urn:microsoft.com/office/officeart/2005/8/layout/hierarchy3"/>
    <dgm:cxn modelId="{3ED4ECDE-1C4E-4A97-ADED-BF53E237988F}" type="presParOf" srcId="{CACF6C72-D8C7-4303-97EF-403A0EDAF7B1}" destId="{65C90DE2-DD2E-433F-BF3C-17A9AC8C39B3}" srcOrd="5" destOrd="0" presId="urn:microsoft.com/office/officeart/2005/8/layout/hierarchy3"/>
    <dgm:cxn modelId="{E47479D8-9696-403C-A8C8-861372D5E2CD}" type="presParOf" srcId="{CACF6C72-D8C7-4303-97EF-403A0EDAF7B1}" destId="{D0A08282-32AB-46CB-AC78-0B38A5BF9D69}" srcOrd="6" destOrd="0" presId="urn:microsoft.com/office/officeart/2005/8/layout/hierarchy3"/>
    <dgm:cxn modelId="{98DEBF29-2209-4AB9-A6A0-22302DC4CD43}" type="presParOf" srcId="{CACF6C72-D8C7-4303-97EF-403A0EDAF7B1}" destId="{E282737B-6AAB-4331-AAA8-27CB1AAECA9F}" srcOrd="7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C656-9521-405B-9276-5B1073337480}">
      <dsp:nvSpPr>
        <dsp:cNvPr id="0" name=""/>
        <dsp:cNvSpPr/>
      </dsp:nvSpPr>
      <dsp:spPr>
        <a:xfrm>
          <a:off x="2988" y="857925"/>
          <a:ext cx="1019237" cy="509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11</a:t>
          </a:r>
          <a:endParaRPr lang="en-US" sz="2900" kern="1200" dirty="0"/>
        </a:p>
      </dsp:txBody>
      <dsp:txXfrm>
        <a:off x="17914" y="872851"/>
        <a:ext cx="989385" cy="479766"/>
      </dsp:txXfrm>
    </dsp:sp>
    <dsp:sp modelId="{388A0D19-D707-43C8-964C-9B6FBA7E6852}">
      <dsp:nvSpPr>
        <dsp:cNvPr id="0" name=""/>
        <dsp:cNvSpPr/>
      </dsp:nvSpPr>
      <dsp:spPr>
        <a:xfrm>
          <a:off x="104912" y="1367543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E2D00-5276-4AE2-9AE8-50F28C95DB61}">
      <dsp:nvSpPr>
        <dsp:cNvPr id="0" name=""/>
        <dsp:cNvSpPr/>
      </dsp:nvSpPr>
      <dsp:spPr>
        <a:xfrm>
          <a:off x="206836" y="1494948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Major Oracle platform </a:t>
          </a:r>
          <a:endParaRPr lang="en-US" sz="900" kern="1200" dirty="0"/>
        </a:p>
      </dsp:txBody>
      <dsp:txXfrm>
        <a:off x="221762" y="1509874"/>
        <a:ext cx="785537" cy="479766"/>
      </dsp:txXfrm>
    </dsp:sp>
    <dsp:sp modelId="{5759C115-D726-47C3-9185-E4E52F9B93B0}">
      <dsp:nvSpPr>
        <dsp:cNvPr id="0" name=""/>
        <dsp:cNvSpPr/>
      </dsp:nvSpPr>
      <dsp:spPr>
        <a:xfrm>
          <a:off x="1277035" y="857925"/>
          <a:ext cx="1019237" cy="509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</a:t>
          </a:r>
          <a:endParaRPr lang="en-US" sz="2900" kern="1200" dirty="0"/>
        </a:p>
      </dsp:txBody>
      <dsp:txXfrm>
        <a:off x="1291961" y="872851"/>
        <a:ext cx="989385" cy="479766"/>
      </dsp:txXfrm>
    </dsp:sp>
    <dsp:sp modelId="{7AFF2B5F-934A-46D8-9ED9-59FF6BCC291B}">
      <dsp:nvSpPr>
        <dsp:cNvPr id="0" name=""/>
        <dsp:cNvSpPr/>
      </dsp:nvSpPr>
      <dsp:spPr>
        <a:xfrm>
          <a:off x="1378958" y="1367543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8B7FA-65FA-44BB-9FFA-5E1517F00907}">
      <dsp:nvSpPr>
        <dsp:cNvPr id="0" name=""/>
        <dsp:cNvSpPr/>
      </dsp:nvSpPr>
      <dsp:spPr>
        <a:xfrm>
          <a:off x="1480882" y="1494948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Maintenance Release</a:t>
          </a:r>
          <a:endParaRPr lang="en-US" sz="900" kern="1200" dirty="0"/>
        </a:p>
      </dsp:txBody>
      <dsp:txXfrm>
        <a:off x="1495808" y="1509874"/>
        <a:ext cx="785537" cy="479766"/>
      </dsp:txXfrm>
    </dsp:sp>
    <dsp:sp modelId="{4C3A0B7E-FBF2-4AA4-A2F9-4369A110005E}">
      <dsp:nvSpPr>
        <dsp:cNvPr id="0" name=""/>
        <dsp:cNvSpPr/>
      </dsp:nvSpPr>
      <dsp:spPr>
        <a:xfrm>
          <a:off x="2551081" y="857925"/>
          <a:ext cx="1019237" cy="509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en-US" sz="2900" kern="1200" dirty="0"/>
        </a:p>
      </dsp:txBody>
      <dsp:txXfrm>
        <a:off x="2566007" y="872851"/>
        <a:ext cx="989385" cy="479766"/>
      </dsp:txXfrm>
    </dsp:sp>
    <dsp:sp modelId="{92231201-1DE0-4ED9-9CA7-5E96C8D72C9B}">
      <dsp:nvSpPr>
        <dsp:cNvPr id="0" name=""/>
        <dsp:cNvSpPr/>
      </dsp:nvSpPr>
      <dsp:spPr>
        <a:xfrm>
          <a:off x="2653005" y="1367543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4576-AB36-4C56-BEFD-1864AC139C4E}">
      <dsp:nvSpPr>
        <dsp:cNvPr id="0" name=""/>
        <dsp:cNvSpPr/>
      </dsp:nvSpPr>
      <dsp:spPr>
        <a:xfrm>
          <a:off x="2754928" y="1494948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Oracle Fusion Middleware Release</a:t>
          </a:r>
          <a:endParaRPr lang="en-US" sz="900" kern="1200" dirty="0"/>
        </a:p>
      </dsp:txBody>
      <dsp:txXfrm>
        <a:off x="2769854" y="1509874"/>
        <a:ext cx="785537" cy="479766"/>
      </dsp:txXfrm>
    </dsp:sp>
    <dsp:sp modelId="{56D15109-5358-4B27-974C-92D78B0EAE11}">
      <dsp:nvSpPr>
        <dsp:cNvPr id="0" name=""/>
        <dsp:cNvSpPr/>
      </dsp:nvSpPr>
      <dsp:spPr>
        <a:xfrm>
          <a:off x="3825127" y="857925"/>
          <a:ext cx="1019237" cy="509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4</a:t>
          </a:r>
          <a:endParaRPr lang="en-US" sz="2900" kern="1200" dirty="0"/>
        </a:p>
      </dsp:txBody>
      <dsp:txXfrm>
        <a:off x="3840053" y="872851"/>
        <a:ext cx="989385" cy="479766"/>
      </dsp:txXfrm>
    </dsp:sp>
    <dsp:sp modelId="{924670DE-5F2C-4376-8490-B070B5D6F3A3}">
      <dsp:nvSpPr>
        <dsp:cNvPr id="0" name=""/>
        <dsp:cNvSpPr/>
      </dsp:nvSpPr>
      <dsp:spPr>
        <a:xfrm>
          <a:off x="3927051" y="1367543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A8628-A497-4EC2-9F24-2540A35879B1}">
      <dsp:nvSpPr>
        <dsp:cNvPr id="0" name=""/>
        <dsp:cNvSpPr/>
      </dsp:nvSpPr>
      <dsp:spPr>
        <a:xfrm>
          <a:off x="4028975" y="1494948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Component Specific Release</a:t>
          </a:r>
          <a:endParaRPr lang="en-US" sz="900" kern="1200" dirty="0"/>
        </a:p>
      </dsp:txBody>
      <dsp:txXfrm>
        <a:off x="4043901" y="1509874"/>
        <a:ext cx="785537" cy="479766"/>
      </dsp:txXfrm>
    </dsp:sp>
    <dsp:sp modelId="{BA4DB5DD-2CD5-4EB9-9511-F35640A59521}">
      <dsp:nvSpPr>
        <dsp:cNvPr id="0" name=""/>
        <dsp:cNvSpPr/>
      </dsp:nvSpPr>
      <dsp:spPr>
        <a:xfrm>
          <a:off x="3927051" y="1367543"/>
          <a:ext cx="101923" cy="1019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237"/>
              </a:lnTo>
              <a:lnTo>
                <a:pt x="101923" y="101923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6C71-BD3E-43EF-909D-B5632999B814}">
      <dsp:nvSpPr>
        <dsp:cNvPr id="0" name=""/>
        <dsp:cNvSpPr/>
      </dsp:nvSpPr>
      <dsp:spPr>
        <a:xfrm>
          <a:off x="4028975" y="2131971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(in-place) Upgrade</a:t>
          </a:r>
          <a:endParaRPr lang="en-US" sz="900" kern="1200" dirty="0"/>
        </a:p>
      </dsp:txBody>
      <dsp:txXfrm>
        <a:off x="4043901" y="2146897"/>
        <a:ext cx="785537" cy="479766"/>
      </dsp:txXfrm>
    </dsp:sp>
    <dsp:sp modelId="{6AEE711B-4622-4390-AFB2-72CF6301AB94}">
      <dsp:nvSpPr>
        <dsp:cNvPr id="0" name=""/>
        <dsp:cNvSpPr/>
      </dsp:nvSpPr>
      <dsp:spPr>
        <a:xfrm>
          <a:off x="3927051" y="1367543"/>
          <a:ext cx="101923" cy="1656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260"/>
              </a:lnTo>
              <a:lnTo>
                <a:pt x="101923" y="16562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2D425-0D72-4A8C-B8A8-CC0F4C5187CD}">
      <dsp:nvSpPr>
        <dsp:cNvPr id="0" name=""/>
        <dsp:cNvSpPr/>
      </dsp:nvSpPr>
      <dsp:spPr>
        <a:xfrm>
          <a:off x="4028975" y="2768994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PS (Patch Set)</a:t>
          </a:r>
          <a:endParaRPr lang="en-US" sz="900" kern="1200" dirty="0"/>
        </a:p>
      </dsp:txBody>
      <dsp:txXfrm>
        <a:off x="4043901" y="2783920"/>
        <a:ext cx="785537" cy="479766"/>
      </dsp:txXfrm>
    </dsp:sp>
    <dsp:sp modelId="{D252729C-D39E-4F05-B593-ED37F1DB0D83}">
      <dsp:nvSpPr>
        <dsp:cNvPr id="0" name=""/>
        <dsp:cNvSpPr/>
      </dsp:nvSpPr>
      <dsp:spPr>
        <a:xfrm>
          <a:off x="5099174" y="857925"/>
          <a:ext cx="1019237" cy="509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0</a:t>
          </a:r>
          <a:endParaRPr lang="en-US" sz="2900" kern="1200" dirty="0"/>
        </a:p>
      </dsp:txBody>
      <dsp:txXfrm>
        <a:off x="5114100" y="872851"/>
        <a:ext cx="989385" cy="479766"/>
      </dsp:txXfrm>
    </dsp:sp>
    <dsp:sp modelId="{969BC946-06A8-4836-A427-F2BFAD633F09}">
      <dsp:nvSpPr>
        <dsp:cNvPr id="0" name=""/>
        <dsp:cNvSpPr/>
      </dsp:nvSpPr>
      <dsp:spPr>
        <a:xfrm>
          <a:off x="5201097" y="1367543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D9B31-7271-4675-8807-4083E0D57C51}">
      <dsp:nvSpPr>
        <dsp:cNvPr id="0" name=""/>
        <dsp:cNvSpPr/>
      </dsp:nvSpPr>
      <dsp:spPr>
        <a:xfrm>
          <a:off x="5303021" y="1494948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Platform Specific Release</a:t>
          </a:r>
          <a:endParaRPr lang="en-US" sz="900" kern="1200" dirty="0"/>
        </a:p>
      </dsp:txBody>
      <dsp:txXfrm>
        <a:off x="5317947" y="1509874"/>
        <a:ext cx="785537" cy="479766"/>
      </dsp:txXfrm>
    </dsp:sp>
    <dsp:sp modelId="{4423C15D-1109-457D-94EB-796859D9B8DC}">
      <dsp:nvSpPr>
        <dsp:cNvPr id="0" name=""/>
        <dsp:cNvSpPr/>
      </dsp:nvSpPr>
      <dsp:spPr>
        <a:xfrm>
          <a:off x="5201097" y="1367543"/>
          <a:ext cx="101923" cy="1019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237"/>
              </a:lnTo>
              <a:lnTo>
                <a:pt x="101923" y="101923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0CBE4-3CCE-4809-8B45-64EA23537C0A}">
      <dsp:nvSpPr>
        <dsp:cNvPr id="0" name=""/>
        <dsp:cNvSpPr/>
      </dsp:nvSpPr>
      <dsp:spPr>
        <a:xfrm>
          <a:off x="5303021" y="2131971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Component Specific Update (Patch)</a:t>
          </a:r>
          <a:endParaRPr lang="en-US" sz="900" kern="1200" dirty="0"/>
        </a:p>
      </dsp:txBody>
      <dsp:txXfrm>
        <a:off x="5317947" y="2146897"/>
        <a:ext cx="785537" cy="479766"/>
      </dsp:txXfrm>
    </dsp:sp>
    <dsp:sp modelId="{4B1ECE69-2AE4-4FFE-B716-2FF04B0E1405}">
      <dsp:nvSpPr>
        <dsp:cNvPr id="0" name=""/>
        <dsp:cNvSpPr/>
      </dsp:nvSpPr>
      <dsp:spPr>
        <a:xfrm>
          <a:off x="5201097" y="1367543"/>
          <a:ext cx="101923" cy="1656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260"/>
              </a:lnTo>
              <a:lnTo>
                <a:pt x="101923" y="16562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DFE65-923E-4A2A-8ECD-E5E3EE1D9BC4}">
      <dsp:nvSpPr>
        <dsp:cNvPr id="0" name=""/>
        <dsp:cNvSpPr/>
      </dsp:nvSpPr>
      <dsp:spPr>
        <a:xfrm>
          <a:off x="5303021" y="2768994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PSU (Patch Set Update)</a:t>
          </a:r>
          <a:endParaRPr lang="en-US" sz="900" kern="1200" dirty="0"/>
        </a:p>
      </dsp:txBody>
      <dsp:txXfrm>
        <a:off x="5317947" y="2783920"/>
        <a:ext cx="785537" cy="479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A3BC1-BDF6-4D57-9B4B-B81ED503F5E7}">
      <dsp:nvSpPr>
        <dsp:cNvPr id="0" name=""/>
        <dsp:cNvSpPr/>
      </dsp:nvSpPr>
      <dsp:spPr>
        <a:xfrm>
          <a:off x="2988" y="539413"/>
          <a:ext cx="1019237" cy="509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Abbreviation</a:t>
          </a:r>
          <a:endParaRPr lang="en-US" sz="1400" i="1" kern="1200" dirty="0"/>
        </a:p>
      </dsp:txBody>
      <dsp:txXfrm>
        <a:off x="17914" y="554339"/>
        <a:ext cx="989385" cy="479766"/>
      </dsp:txXfrm>
    </dsp:sp>
    <dsp:sp modelId="{ECAA2365-015C-4BE6-9512-49571A3505D8}">
      <dsp:nvSpPr>
        <dsp:cNvPr id="0" name=""/>
        <dsp:cNvSpPr/>
      </dsp:nvSpPr>
      <dsp:spPr>
        <a:xfrm>
          <a:off x="104912" y="1049031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D53C0-509E-470C-91B2-DAE9FE813B33}">
      <dsp:nvSpPr>
        <dsp:cNvPr id="0" name=""/>
        <dsp:cNvSpPr/>
      </dsp:nvSpPr>
      <dsp:spPr>
        <a:xfrm>
          <a:off x="206836" y="117643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i="1" kern="1200" dirty="0" smtClean="0"/>
            <a:t>Full Name</a:t>
          </a:r>
          <a:endParaRPr lang="en-US" sz="1050" i="1" kern="1200" dirty="0"/>
        </a:p>
      </dsp:txBody>
      <dsp:txXfrm>
        <a:off x="221762" y="1191362"/>
        <a:ext cx="785537" cy="479766"/>
      </dsp:txXfrm>
    </dsp:sp>
    <dsp:sp modelId="{9349CF3A-2CF9-4D20-9F76-3075E55177E5}">
      <dsp:nvSpPr>
        <dsp:cNvPr id="0" name=""/>
        <dsp:cNvSpPr/>
      </dsp:nvSpPr>
      <dsp:spPr>
        <a:xfrm>
          <a:off x="104912" y="1049031"/>
          <a:ext cx="101923" cy="1019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237"/>
              </a:lnTo>
              <a:lnTo>
                <a:pt x="101923" y="101923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F73A4-5E3A-486E-BB32-480E1F8D7AA9}">
      <dsp:nvSpPr>
        <dsp:cNvPr id="0" name=""/>
        <dsp:cNvSpPr/>
      </dsp:nvSpPr>
      <dsp:spPr>
        <a:xfrm>
          <a:off x="206836" y="1813459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Type</a:t>
          </a:r>
          <a:endParaRPr lang="en-US" sz="900" i="1" kern="1200" dirty="0"/>
        </a:p>
      </dsp:txBody>
      <dsp:txXfrm>
        <a:off x="221762" y="1828385"/>
        <a:ext cx="785537" cy="479766"/>
      </dsp:txXfrm>
    </dsp:sp>
    <dsp:sp modelId="{61ABE065-6FEC-46DD-8F49-2F75F3E6CE94}">
      <dsp:nvSpPr>
        <dsp:cNvPr id="0" name=""/>
        <dsp:cNvSpPr/>
      </dsp:nvSpPr>
      <dsp:spPr>
        <a:xfrm>
          <a:off x="104912" y="1049031"/>
          <a:ext cx="101923" cy="1656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260"/>
              </a:lnTo>
              <a:lnTo>
                <a:pt x="101923" y="16562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0226-F02A-4F83-8748-195008B4C25B}">
      <dsp:nvSpPr>
        <dsp:cNvPr id="0" name=""/>
        <dsp:cNvSpPr/>
      </dsp:nvSpPr>
      <dsp:spPr>
        <a:xfrm>
          <a:off x="206836" y="2450482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Install method</a:t>
          </a:r>
          <a:endParaRPr lang="en-US" sz="1000" i="1" kern="1200" dirty="0"/>
        </a:p>
      </dsp:txBody>
      <dsp:txXfrm>
        <a:off x="221762" y="2465408"/>
        <a:ext cx="785537" cy="479766"/>
      </dsp:txXfrm>
    </dsp:sp>
    <dsp:sp modelId="{55A1324C-A5C8-4199-84F4-5D1E5618E482}">
      <dsp:nvSpPr>
        <dsp:cNvPr id="0" name=""/>
        <dsp:cNvSpPr/>
      </dsp:nvSpPr>
      <dsp:spPr>
        <a:xfrm>
          <a:off x="104912" y="1049031"/>
          <a:ext cx="101923" cy="2293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283"/>
              </a:lnTo>
              <a:lnTo>
                <a:pt x="101923" y="22932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FD6EE-2953-4FC0-A84B-DEB9DD7F08CD}">
      <dsp:nvSpPr>
        <dsp:cNvPr id="0" name=""/>
        <dsp:cNvSpPr/>
      </dsp:nvSpPr>
      <dsp:spPr>
        <a:xfrm>
          <a:off x="206836" y="308750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Frequency</a:t>
          </a:r>
          <a:endParaRPr lang="en-US" sz="1000" i="1" kern="1200" dirty="0"/>
        </a:p>
      </dsp:txBody>
      <dsp:txXfrm>
        <a:off x="221762" y="3102432"/>
        <a:ext cx="785537" cy="479766"/>
      </dsp:txXfrm>
    </dsp:sp>
    <dsp:sp modelId="{6E9EC656-9521-405B-9276-5B1073337480}">
      <dsp:nvSpPr>
        <dsp:cNvPr id="0" name=""/>
        <dsp:cNvSpPr/>
      </dsp:nvSpPr>
      <dsp:spPr>
        <a:xfrm>
          <a:off x="1277035" y="539413"/>
          <a:ext cx="1019237" cy="509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PS</a:t>
          </a:r>
          <a:endParaRPr lang="en-US" sz="1400" kern="1200" dirty="0"/>
        </a:p>
      </dsp:txBody>
      <dsp:txXfrm>
        <a:off x="1291961" y="554339"/>
        <a:ext cx="989385" cy="479766"/>
      </dsp:txXfrm>
    </dsp:sp>
    <dsp:sp modelId="{388A0D19-D707-43C8-964C-9B6FBA7E6852}">
      <dsp:nvSpPr>
        <dsp:cNvPr id="0" name=""/>
        <dsp:cNvSpPr/>
      </dsp:nvSpPr>
      <dsp:spPr>
        <a:xfrm>
          <a:off x="1378958" y="1049031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E2D00-5276-4AE2-9AE8-50F28C95DB61}">
      <dsp:nvSpPr>
        <dsp:cNvPr id="0" name=""/>
        <dsp:cNvSpPr/>
      </dsp:nvSpPr>
      <dsp:spPr>
        <a:xfrm>
          <a:off x="1480882" y="117643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Patch Set</a:t>
          </a:r>
          <a:endParaRPr lang="en-US" sz="1000" kern="1200" dirty="0"/>
        </a:p>
      </dsp:txBody>
      <dsp:txXfrm>
        <a:off x="1495808" y="1191362"/>
        <a:ext cx="785537" cy="479766"/>
      </dsp:txXfrm>
    </dsp:sp>
    <dsp:sp modelId="{712F80B8-56B5-43AA-BA7A-0F529982860F}">
      <dsp:nvSpPr>
        <dsp:cNvPr id="0" name=""/>
        <dsp:cNvSpPr/>
      </dsp:nvSpPr>
      <dsp:spPr>
        <a:xfrm>
          <a:off x="1378958" y="1049031"/>
          <a:ext cx="101923" cy="1019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237"/>
              </a:lnTo>
              <a:lnTo>
                <a:pt x="101923" y="101923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B2B65-5B62-47D9-8E80-546D65490F50}">
      <dsp:nvSpPr>
        <dsp:cNvPr id="0" name=""/>
        <dsp:cNvSpPr/>
      </dsp:nvSpPr>
      <dsp:spPr>
        <a:xfrm>
          <a:off x="1480882" y="1813459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(in-place) upgrade</a:t>
          </a:r>
          <a:endParaRPr lang="en-US" sz="1000" kern="1200" dirty="0"/>
        </a:p>
      </dsp:txBody>
      <dsp:txXfrm>
        <a:off x="1495808" y="1828385"/>
        <a:ext cx="785537" cy="479766"/>
      </dsp:txXfrm>
    </dsp:sp>
    <dsp:sp modelId="{48CA638F-03C0-423B-910B-6CF9054B0393}">
      <dsp:nvSpPr>
        <dsp:cNvPr id="0" name=""/>
        <dsp:cNvSpPr/>
      </dsp:nvSpPr>
      <dsp:spPr>
        <a:xfrm>
          <a:off x="1378958" y="1049031"/>
          <a:ext cx="101923" cy="1656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260"/>
              </a:lnTo>
              <a:lnTo>
                <a:pt x="101923" y="16562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A0D41-6633-4F74-9D8A-4B3171EE4752}">
      <dsp:nvSpPr>
        <dsp:cNvPr id="0" name=""/>
        <dsp:cNvSpPr/>
      </dsp:nvSpPr>
      <dsp:spPr>
        <a:xfrm>
          <a:off x="1480882" y="2450482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EPM Installer</a:t>
          </a:r>
          <a:endParaRPr lang="en-US" sz="1000" kern="1200" dirty="0"/>
        </a:p>
      </dsp:txBody>
      <dsp:txXfrm>
        <a:off x="1495808" y="2465408"/>
        <a:ext cx="785537" cy="479766"/>
      </dsp:txXfrm>
    </dsp:sp>
    <dsp:sp modelId="{220C1F6A-5A35-4263-8F9D-9275D642F4A8}">
      <dsp:nvSpPr>
        <dsp:cNvPr id="0" name=""/>
        <dsp:cNvSpPr/>
      </dsp:nvSpPr>
      <dsp:spPr>
        <a:xfrm>
          <a:off x="1378958" y="1049031"/>
          <a:ext cx="101923" cy="2293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283"/>
              </a:lnTo>
              <a:lnTo>
                <a:pt x="101923" y="22932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45286-F04A-4EFA-B92C-5F20334E4527}">
      <dsp:nvSpPr>
        <dsp:cNvPr id="0" name=""/>
        <dsp:cNvSpPr/>
      </dsp:nvSpPr>
      <dsp:spPr>
        <a:xfrm>
          <a:off x="1480882" y="308750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Annual</a:t>
          </a:r>
          <a:endParaRPr lang="en-US" sz="1000" kern="1200" dirty="0"/>
        </a:p>
      </dsp:txBody>
      <dsp:txXfrm>
        <a:off x="1495808" y="3102432"/>
        <a:ext cx="785537" cy="479766"/>
      </dsp:txXfrm>
    </dsp:sp>
    <dsp:sp modelId="{5759C115-D726-47C3-9185-E4E52F9B93B0}">
      <dsp:nvSpPr>
        <dsp:cNvPr id="0" name=""/>
        <dsp:cNvSpPr/>
      </dsp:nvSpPr>
      <dsp:spPr>
        <a:xfrm>
          <a:off x="2551081" y="539413"/>
          <a:ext cx="1019237" cy="509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PSU</a:t>
          </a:r>
          <a:endParaRPr lang="en-US" sz="1400" kern="1200" dirty="0"/>
        </a:p>
      </dsp:txBody>
      <dsp:txXfrm>
        <a:off x="2566007" y="554339"/>
        <a:ext cx="989385" cy="479766"/>
      </dsp:txXfrm>
    </dsp:sp>
    <dsp:sp modelId="{7AFF2B5F-934A-46D8-9ED9-59FF6BCC291B}">
      <dsp:nvSpPr>
        <dsp:cNvPr id="0" name=""/>
        <dsp:cNvSpPr/>
      </dsp:nvSpPr>
      <dsp:spPr>
        <a:xfrm>
          <a:off x="2653005" y="1049031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8B7FA-65FA-44BB-9FFA-5E1517F00907}">
      <dsp:nvSpPr>
        <dsp:cNvPr id="0" name=""/>
        <dsp:cNvSpPr/>
      </dsp:nvSpPr>
      <dsp:spPr>
        <a:xfrm>
          <a:off x="2754928" y="117643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Patch Set Update</a:t>
          </a:r>
          <a:endParaRPr lang="en-US" sz="1000" kern="1200" dirty="0"/>
        </a:p>
      </dsp:txBody>
      <dsp:txXfrm>
        <a:off x="2769854" y="1191362"/>
        <a:ext cx="785537" cy="479766"/>
      </dsp:txXfrm>
    </dsp:sp>
    <dsp:sp modelId="{275B4EC8-13CE-4342-B9F8-52053898A406}">
      <dsp:nvSpPr>
        <dsp:cNvPr id="0" name=""/>
        <dsp:cNvSpPr/>
      </dsp:nvSpPr>
      <dsp:spPr>
        <a:xfrm>
          <a:off x="2653005" y="1049031"/>
          <a:ext cx="101923" cy="1019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237"/>
              </a:lnTo>
              <a:lnTo>
                <a:pt x="101923" y="101923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02A98-6E39-4BB4-BEAE-715DDE2A5FA8}">
      <dsp:nvSpPr>
        <dsp:cNvPr id="0" name=""/>
        <dsp:cNvSpPr/>
      </dsp:nvSpPr>
      <dsp:spPr>
        <a:xfrm>
          <a:off x="2754928" y="1813459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Patch File</a:t>
          </a:r>
          <a:endParaRPr lang="en-US" sz="1000" kern="1200" dirty="0"/>
        </a:p>
      </dsp:txBody>
      <dsp:txXfrm>
        <a:off x="2769854" y="1828385"/>
        <a:ext cx="785537" cy="479766"/>
      </dsp:txXfrm>
    </dsp:sp>
    <dsp:sp modelId="{A29D4DE1-5FAB-47D8-BCBE-9E6E0D94DEEC}">
      <dsp:nvSpPr>
        <dsp:cNvPr id="0" name=""/>
        <dsp:cNvSpPr/>
      </dsp:nvSpPr>
      <dsp:spPr>
        <a:xfrm>
          <a:off x="2653005" y="1049031"/>
          <a:ext cx="101923" cy="1656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260"/>
              </a:lnTo>
              <a:lnTo>
                <a:pt x="101923" y="16562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53C72-98CB-4829-9948-98AC69026083}">
      <dsp:nvSpPr>
        <dsp:cNvPr id="0" name=""/>
        <dsp:cNvSpPr/>
      </dsp:nvSpPr>
      <dsp:spPr>
        <a:xfrm>
          <a:off x="2754928" y="2450482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Opatch</a:t>
          </a:r>
          <a:endParaRPr lang="en-US" sz="1000" kern="1200" dirty="0"/>
        </a:p>
      </dsp:txBody>
      <dsp:txXfrm>
        <a:off x="2769854" y="2465408"/>
        <a:ext cx="785537" cy="479766"/>
      </dsp:txXfrm>
    </dsp:sp>
    <dsp:sp modelId="{C759A68A-A5DA-4013-8AE9-1967D5A638A4}">
      <dsp:nvSpPr>
        <dsp:cNvPr id="0" name=""/>
        <dsp:cNvSpPr/>
      </dsp:nvSpPr>
      <dsp:spPr>
        <a:xfrm>
          <a:off x="2653005" y="1049031"/>
          <a:ext cx="101923" cy="2293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283"/>
              </a:lnTo>
              <a:lnTo>
                <a:pt x="101923" y="22932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CB7D7-C363-4449-8978-7DDE604049C0}">
      <dsp:nvSpPr>
        <dsp:cNvPr id="0" name=""/>
        <dsp:cNvSpPr/>
      </dsp:nvSpPr>
      <dsp:spPr>
        <a:xfrm>
          <a:off x="2754928" y="308750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Proactive</a:t>
          </a:r>
        </a:p>
      </dsp:txBody>
      <dsp:txXfrm>
        <a:off x="2769854" y="3102432"/>
        <a:ext cx="785537" cy="479766"/>
      </dsp:txXfrm>
    </dsp:sp>
    <dsp:sp modelId="{4C3A0B7E-FBF2-4AA4-A2F9-4369A110005E}">
      <dsp:nvSpPr>
        <dsp:cNvPr id="0" name=""/>
        <dsp:cNvSpPr/>
      </dsp:nvSpPr>
      <dsp:spPr>
        <a:xfrm>
          <a:off x="3825127" y="539413"/>
          <a:ext cx="1019237" cy="509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PSE</a:t>
          </a:r>
          <a:endParaRPr lang="en-US" sz="1400" kern="1200" dirty="0"/>
        </a:p>
      </dsp:txBody>
      <dsp:txXfrm>
        <a:off x="3840053" y="554339"/>
        <a:ext cx="989385" cy="479766"/>
      </dsp:txXfrm>
    </dsp:sp>
    <dsp:sp modelId="{92231201-1DE0-4ED9-9CA7-5E96C8D72C9B}">
      <dsp:nvSpPr>
        <dsp:cNvPr id="0" name=""/>
        <dsp:cNvSpPr/>
      </dsp:nvSpPr>
      <dsp:spPr>
        <a:xfrm>
          <a:off x="3927051" y="1049031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4576-AB36-4C56-BEFD-1864AC139C4E}">
      <dsp:nvSpPr>
        <dsp:cNvPr id="0" name=""/>
        <dsp:cNvSpPr/>
      </dsp:nvSpPr>
      <dsp:spPr>
        <a:xfrm>
          <a:off x="4028975" y="117643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Patch Set Exception</a:t>
          </a:r>
          <a:endParaRPr lang="en-US" sz="1000" kern="1200" dirty="0"/>
        </a:p>
      </dsp:txBody>
      <dsp:txXfrm>
        <a:off x="4043901" y="1191362"/>
        <a:ext cx="785537" cy="479766"/>
      </dsp:txXfrm>
    </dsp:sp>
    <dsp:sp modelId="{74CDABF8-C82D-48B8-A552-226977610287}">
      <dsp:nvSpPr>
        <dsp:cNvPr id="0" name=""/>
        <dsp:cNvSpPr/>
      </dsp:nvSpPr>
      <dsp:spPr>
        <a:xfrm>
          <a:off x="3927051" y="1049031"/>
          <a:ext cx="101923" cy="1019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237"/>
              </a:lnTo>
              <a:lnTo>
                <a:pt x="101923" y="101923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5256B-C499-4952-8B99-3A72ACEC5FD8}">
      <dsp:nvSpPr>
        <dsp:cNvPr id="0" name=""/>
        <dsp:cNvSpPr/>
      </dsp:nvSpPr>
      <dsp:spPr>
        <a:xfrm>
          <a:off x="4028975" y="1813459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Patch File</a:t>
          </a:r>
          <a:endParaRPr lang="en-US" sz="1000" kern="1200" dirty="0"/>
        </a:p>
      </dsp:txBody>
      <dsp:txXfrm>
        <a:off x="4043901" y="1828385"/>
        <a:ext cx="785537" cy="479766"/>
      </dsp:txXfrm>
    </dsp:sp>
    <dsp:sp modelId="{92366634-2957-4EDD-B01D-38512DF2A860}">
      <dsp:nvSpPr>
        <dsp:cNvPr id="0" name=""/>
        <dsp:cNvSpPr/>
      </dsp:nvSpPr>
      <dsp:spPr>
        <a:xfrm>
          <a:off x="3927051" y="1049031"/>
          <a:ext cx="101923" cy="1656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260"/>
              </a:lnTo>
              <a:lnTo>
                <a:pt x="101923" y="16562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69D18-A9CA-4676-8288-76618118CFDE}">
      <dsp:nvSpPr>
        <dsp:cNvPr id="0" name=""/>
        <dsp:cNvSpPr/>
      </dsp:nvSpPr>
      <dsp:spPr>
        <a:xfrm>
          <a:off x="4028975" y="2450482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Opatch</a:t>
          </a:r>
          <a:endParaRPr lang="en-US" sz="1000" kern="1200" dirty="0"/>
        </a:p>
      </dsp:txBody>
      <dsp:txXfrm>
        <a:off x="4043901" y="2465408"/>
        <a:ext cx="785537" cy="479766"/>
      </dsp:txXfrm>
    </dsp:sp>
    <dsp:sp modelId="{707DEAD9-05B7-4619-91EA-A82547709D3F}">
      <dsp:nvSpPr>
        <dsp:cNvPr id="0" name=""/>
        <dsp:cNvSpPr/>
      </dsp:nvSpPr>
      <dsp:spPr>
        <a:xfrm>
          <a:off x="3927051" y="1049031"/>
          <a:ext cx="101923" cy="2293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283"/>
              </a:lnTo>
              <a:lnTo>
                <a:pt x="101923" y="22932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A8F2F-13B5-4578-8701-C2A28AFE3888}">
      <dsp:nvSpPr>
        <dsp:cNvPr id="0" name=""/>
        <dsp:cNvSpPr/>
      </dsp:nvSpPr>
      <dsp:spPr>
        <a:xfrm>
          <a:off x="4028975" y="308750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Reactive</a:t>
          </a:r>
          <a:endParaRPr lang="en-US" sz="1000" kern="1200" dirty="0"/>
        </a:p>
      </dsp:txBody>
      <dsp:txXfrm>
        <a:off x="4043901" y="3102432"/>
        <a:ext cx="785537" cy="479766"/>
      </dsp:txXfrm>
    </dsp:sp>
    <dsp:sp modelId="{56D15109-5358-4B27-974C-92D78B0EAE11}">
      <dsp:nvSpPr>
        <dsp:cNvPr id="0" name=""/>
        <dsp:cNvSpPr/>
      </dsp:nvSpPr>
      <dsp:spPr>
        <a:xfrm>
          <a:off x="5099174" y="539413"/>
          <a:ext cx="1019237" cy="50961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CPU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114100" y="554339"/>
        <a:ext cx="989385" cy="479766"/>
      </dsp:txXfrm>
    </dsp:sp>
    <dsp:sp modelId="{924670DE-5F2C-4376-8490-B070B5D6F3A3}">
      <dsp:nvSpPr>
        <dsp:cNvPr id="0" name=""/>
        <dsp:cNvSpPr/>
      </dsp:nvSpPr>
      <dsp:spPr>
        <a:xfrm>
          <a:off x="5201097" y="1049031"/>
          <a:ext cx="101923" cy="38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13"/>
              </a:lnTo>
              <a:lnTo>
                <a:pt x="101923" y="3822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A8628-A497-4EC2-9F24-2540A35879B1}">
      <dsp:nvSpPr>
        <dsp:cNvPr id="0" name=""/>
        <dsp:cNvSpPr/>
      </dsp:nvSpPr>
      <dsp:spPr>
        <a:xfrm>
          <a:off x="5303021" y="117643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Critical Patch Update</a:t>
          </a:r>
          <a:endParaRPr lang="en-US" sz="1000" kern="1200" dirty="0"/>
        </a:p>
      </dsp:txBody>
      <dsp:txXfrm>
        <a:off x="5317947" y="1191362"/>
        <a:ext cx="785537" cy="479766"/>
      </dsp:txXfrm>
    </dsp:sp>
    <dsp:sp modelId="{E02B9789-9E6E-4B70-A232-378D1CEE3170}">
      <dsp:nvSpPr>
        <dsp:cNvPr id="0" name=""/>
        <dsp:cNvSpPr/>
      </dsp:nvSpPr>
      <dsp:spPr>
        <a:xfrm>
          <a:off x="5201097" y="1049031"/>
          <a:ext cx="101923" cy="1019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237"/>
              </a:lnTo>
              <a:lnTo>
                <a:pt x="101923" y="101923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63106-2A45-4AC6-8487-BAD5CAE85753}">
      <dsp:nvSpPr>
        <dsp:cNvPr id="0" name=""/>
        <dsp:cNvSpPr/>
      </dsp:nvSpPr>
      <dsp:spPr>
        <a:xfrm>
          <a:off x="5303021" y="1813459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Patch File</a:t>
          </a:r>
          <a:endParaRPr lang="en-US" sz="1000" kern="1200" dirty="0"/>
        </a:p>
      </dsp:txBody>
      <dsp:txXfrm>
        <a:off x="5317947" y="1828385"/>
        <a:ext cx="785537" cy="479766"/>
      </dsp:txXfrm>
    </dsp:sp>
    <dsp:sp modelId="{47523862-54DA-4879-A47D-344D837660FC}">
      <dsp:nvSpPr>
        <dsp:cNvPr id="0" name=""/>
        <dsp:cNvSpPr/>
      </dsp:nvSpPr>
      <dsp:spPr>
        <a:xfrm>
          <a:off x="5201097" y="1049031"/>
          <a:ext cx="101923" cy="1656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260"/>
              </a:lnTo>
              <a:lnTo>
                <a:pt x="101923" y="16562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90DE2-DD2E-433F-BF3C-17A9AC8C39B3}">
      <dsp:nvSpPr>
        <dsp:cNvPr id="0" name=""/>
        <dsp:cNvSpPr/>
      </dsp:nvSpPr>
      <dsp:spPr>
        <a:xfrm>
          <a:off x="5303021" y="2450482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Product specific patching mechanism</a:t>
          </a:r>
          <a:endParaRPr lang="en-US" sz="900" kern="1200" dirty="0"/>
        </a:p>
      </dsp:txBody>
      <dsp:txXfrm>
        <a:off x="5317947" y="2465408"/>
        <a:ext cx="785537" cy="479766"/>
      </dsp:txXfrm>
    </dsp:sp>
    <dsp:sp modelId="{D0A08282-32AB-46CB-AC78-0B38A5BF9D69}">
      <dsp:nvSpPr>
        <dsp:cNvPr id="0" name=""/>
        <dsp:cNvSpPr/>
      </dsp:nvSpPr>
      <dsp:spPr>
        <a:xfrm>
          <a:off x="5201097" y="1049031"/>
          <a:ext cx="101923" cy="2293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283"/>
              </a:lnTo>
              <a:lnTo>
                <a:pt x="101923" y="22932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2737B-6AAB-4331-AAA8-27CB1AAECA9F}">
      <dsp:nvSpPr>
        <dsp:cNvPr id="0" name=""/>
        <dsp:cNvSpPr/>
      </dsp:nvSpPr>
      <dsp:spPr>
        <a:xfrm>
          <a:off x="5303021" y="3087506"/>
          <a:ext cx="815389" cy="50961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Monthly</a:t>
          </a:r>
          <a:endParaRPr lang="en-US" sz="900" kern="1200" dirty="0"/>
        </a:p>
      </dsp:txBody>
      <dsp:txXfrm>
        <a:off x="5317947" y="3102432"/>
        <a:ext cx="785537" cy="479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1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9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6F22-42D0-45B5-90E4-2181000B4BF4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31D2-8B55-4B19-9A25-9ED0C6F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0656-B222-4008-9690-E1E8C897654F}" type="datetime1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819556"/>
              </p:ext>
            </p:extLst>
          </p:nvPr>
        </p:nvGraphicFramePr>
        <p:xfrm>
          <a:off x="2032000" y="2001795"/>
          <a:ext cx="6121400" cy="4136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0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4CBB-6926-4448-83A1-B43EB46F2ABD}" type="datetime1">
              <a:rPr lang="en-US" smtClean="0"/>
              <a:t>11/26/2015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3977244"/>
              </p:ext>
            </p:extLst>
          </p:nvPr>
        </p:nvGraphicFramePr>
        <p:xfrm>
          <a:off x="2032000" y="2001795"/>
          <a:ext cx="6121400" cy="4136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30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87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Hoekstra Yuzbashian</dc:creator>
  <cp:lastModifiedBy>Christian Hoekstra Yuzbashian</cp:lastModifiedBy>
  <cp:revision>9</cp:revision>
  <dcterms:created xsi:type="dcterms:W3CDTF">2015-11-26T12:50:34Z</dcterms:created>
  <dcterms:modified xsi:type="dcterms:W3CDTF">2015-11-26T17:22:48Z</dcterms:modified>
</cp:coreProperties>
</file>