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C33"/>
    <a:srgbClr val="F99303"/>
    <a:srgbClr val="94C659"/>
    <a:srgbClr val="99D4F2"/>
    <a:srgbClr val="356635"/>
    <a:srgbClr val="F2F2F2"/>
    <a:srgbClr val="284F8B"/>
    <a:srgbClr val="FF9900"/>
    <a:srgbClr val="9933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37" autoAdjust="0"/>
  </p:normalViewPr>
  <p:slideViewPr>
    <p:cSldViewPr snapToGrid="0">
      <p:cViewPr varScale="1">
        <p:scale>
          <a:sx n="89" d="100"/>
          <a:sy n="89" d="100"/>
        </p:scale>
        <p:origin x="78" y="552"/>
      </p:cViewPr>
      <p:guideLst/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8B6BB50-996F-46E5-BC58-BEB2D31704AB}" type="datetimeFigureOut">
              <a:rPr lang="en-US"/>
              <a:pPr>
                <a:defRPr/>
              </a:pPr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FF48ACF-F983-4A9D-9E34-690115D95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71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9347200" y="5744367"/>
            <a:ext cx="2844800" cy="360362"/>
          </a:xfrm>
        </p:spPr>
        <p:txBody>
          <a:bodyPr/>
          <a:lstStyle>
            <a:lvl1pPr fontAlgn="auto" hangingPunct="1">
              <a:spcBef>
                <a:spcPts val="0"/>
              </a:spcBef>
              <a:spcAft>
                <a:spcPts val="0"/>
              </a:spcAft>
              <a:defRPr b="1">
                <a:solidFill>
                  <a:srgbClr val="F99303"/>
                </a:solidFill>
                <a:latin typeface="+mn-lt"/>
              </a:defRPr>
            </a:lvl1pPr>
          </a:lstStyle>
          <a:p>
            <a:pPr>
              <a:defRPr/>
            </a:pPr>
            <a:fld id="{6CEE1D60-6ECA-4A4C-98E9-AD756796F057}" type="slidenum">
              <a:rPr lang="es-ES" altLang="en-US" smtClean="0"/>
              <a:pPr>
                <a:defRPr/>
              </a:pPr>
              <a:t>‹#›</a:t>
            </a:fld>
            <a:endParaRPr lang="es-E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772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9AED3BB-5916-4262-99C8-D3CA675564E0}" type="slidenum">
              <a:rPr lang="es-ES" altLang="en-US"/>
              <a:pPr>
                <a:defRPr/>
              </a:pPr>
              <a:t>‹#›</a:t>
            </a:fld>
            <a:endParaRPr lang="es-ES" altLang="en-US" sz="16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4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91018"/>
            <a:ext cx="2743200" cy="6766983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91018"/>
            <a:ext cx="8026400" cy="6766983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0BE72F6-E839-41C3-A366-39E7DA501962}" type="slidenum">
              <a:rPr lang="es-ES" altLang="en-US"/>
              <a:pPr>
                <a:defRPr/>
              </a:pPr>
              <a:t>‹#›</a:t>
            </a:fld>
            <a:endParaRPr lang="es-ES" altLang="en-US" sz="16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77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9347200" y="5748338"/>
            <a:ext cx="2844800" cy="360362"/>
          </a:xfrm>
          <a:noFill/>
          <a:ln>
            <a:noFill/>
          </a:ln>
          <a:effectLst/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>
            <a:lvl1pPr>
              <a:defRPr lang="es-ES" altLang="en-US" b="1" smtClean="0">
                <a:solidFill>
                  <a:srgbClr val="F99303"/>
                </a:solidFill>
                <a:latin typeface="+mn-lt"/>
              </a:defRPr>
            </a:lvl1pPr>
          </a:lstStyle>
          <a:p>
            <a:pPr fontAlgn="auto" hangingPunct="1">
              <a:spcBef>
                <a:spcPts val="0"/>
              </a:spcBef>
              <a:spcAft>
                <a:spcPts val="0"/>
              </a:spcAft>
            </a:pPr>
            <a:fld id="{DA8D8EDB-904C-4A51-8AFA-C04861D7FC00}" type="slidenum">
              <a:rPr lang="en-US" smtClean="0"/>
              <a:pPr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0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2E489B4-D69D-455C-9105-A2E84F0C4E0B}" type="slidenum">
              <a:rPr lang="es-ES" altLang="en-US"/>
              <a:pPr>
                <a:defRPr/>
              </a:pPr>
              <a:t>‹#›</a:t>
            </a:fld>
            <a:endParaRPr lang="es-ES" altLang="en-US" sz="16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9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52578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52578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1A9A30D-144E-4BEE-A134-B525D7F9E07F}" type="slidenum">
              <a:rPr lang="es-ES" altLang="en-US"/>
              <a:pPr>
                <a:defRPr/>
              </a:pPr>
              <a:t>‹#›</a:t>
            </a:fld>
            <a:endParaRPr lang="es-ES" altLang="en-US" sz="16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4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7FE18BF-4881-44F9-91EE-B41405B12CFB}" type="slidenum">
              <a:rPr lang="es-ES" altLang="en-US"/>
              <a:pPr>
                <a:defRPr/>
              </a:pPr>
              <a:t>‹#›</a:t>
            </a:fld>
            <a:endParaRPr lang="es-ES" altLang="en-US" sz="16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74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C133AAC-86F1-48EC-A173-76323F03FE5C}" type="slidenum">
              <a:rPr lang="es-ES" altLang="en-US"/>
              <a:pPr>
                <a:defRPr/>
              </a:pPr>
              <a:t>‹#›</a:t>
            </a:fld>
            <a:endParaRPr lang="es-ES" altLang="en-US" sz="16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64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95126CF-EDF2-4ED3-8841-FD005C33CCA2}" type="slidenum">
              <a:rPr lang="es-ES" altLang="en-US"/>
              <a:pPr>
                <a:defRPr/>
              </a:pPr>
              <a:t>‹#›</a:t>
            </a:fld>
            <a:endParaRPr lang="es-ES" altLang="en-US" sz="16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14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511A36E2-7A95-40C7-994A-23484433ECF7}" type="slidenum">
              <a:rPr lang="es-ES" altLang="en-US"/>
              <a:pPr>
                <a:defRPr/>
              </a:pPr>
              <a:t>‹#›</a:t>
            </a:fld>
            <a:endParaRPr lang="es-ES" altLang="en-US" sz="16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53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s-ES" noProof="0">
              <a:sym typeface="Helvetica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08228D8-391F-4BC3-AAE2-72CCD9998048}" type="slidenum">
              <a:rPr lang="es-ES" altLang="en-US"/>
              <a:pPr>
                <a:defRPr/>
              </a:pPr>
              <a:t>‹#›</a:t>
            </a:fld>
            <a:endParaRPr lang="es-ES" altLang="en-US" sz="16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28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"/>
          <p:cNvSpPr>
            <a:spLocks noGrp="1"/>
          </p:cNvSpPr>
          <p:nvPr>
            <p:ph type="title"/>
          </p:nvPr>
        </p:nvSpPr>
        <p:spPr bwMode="auto">
          <a:xfrm>
            <a:off x="609600" y="90488"/>
            <a:ext cx="10972800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>
                <a:sym typeface="Helvetica" panose="020B0604020202020204" pitchFamily="34" charset="0"/>
              </a:rPr>
              <a:t>Click to edit Master title style</a:t>
            </a:r>
          </a:p>
        </p:txBody>
      </p:sp>
      <p:sp>
        <p:nvSpPr>
          <p:cNvPr id="1028" name="Rectangle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9" tIns="45719" rIns="4571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>
                <a:sym typeface="Helvetica" panose="020B0604020202020204" pitchFamily="34" charset="0"/>
              </a:rPr>
              <a:t>Click to edit Master text styles</a:t>
            </a:r>
          </a:p>
          <a:p>
            <a:pPr lvl="1"/>
            <a:r>
              <a:rPr lang="es-ES" altLang="en-US">
                <a:sym typeface="Helvetica" panose="020B0604020202020204" pitchFamily="34" charset="0"/>
              </a:rPr>
              <a:t>Second level</a:t>
            </a:r>
          </a:p>
          <a:p>
            <a:pPr lvl="2"/>
            <a:r>
              <a:rPr lang="es-ES" altLang="en-US">
                <a:sym typeface="Helvetica" panose="020B0604020202020204" pitchFamily="34" charset="0"/>
              </a:rPr>
              <a:t>Third level</a:t>
            </a:r>
          </a:p>
          <a:p>
            <a:pPr lvl="3"/>
            <a:r>
              <a:rPr lang="es-ES" altLang="en-US">
                <a:sym typeface="Helvetica" panose="020B0604020202020204" pitchFamily="34" charset="0"/>
              </a:rPr>
              <a:t>Fourth level</a:t>
            </a:r>
          </a:p>
          <a:p>
            <a:pPr lvl="4"/>
            <a:r>
              <a:rPr lang="es-ES" altLang="en-US">
                <a:sym typeface="Helvetica" panose="020B0604020202020204" pitchFamily="34" charset="0"/>
              </a:rPr>
              <a:t>Fifth level</a:t>
            </a:r>
          </a:p>
        </p:txBody>
      </p:sp>
      <p:sp>
        <p:nvSpPr>
          <p:cNvPr id="2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357938"/>
            <a:ext cx="28448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>
            <a:lvl1pPr algn="r" eaLnBrk="1">
              <a:defRPr>
                <a:solidFill>
                  <a:srgbClr val="000000"/>
                </a:solidFill>
                <a:latin typeface="Calibri" panose="020F0502020204030204" pitchFamily="34" charset="0"/>
                <a:ea typeface="+mn-ea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0F56E699-4963-4F15-899C-B2ACC15CD200}" type="slidenum">
              <a:rPr lang="es-ES" altLang="en-US"/>
              <a:pPr>
                <a:defRPr/>
              </a:pPr>
              <a:t>‹#›</a:t>
            </a:fld>
            <a:endParaRPr lang="es-ES" altLang="en-US" sz="1600">
              <a:solidFill>
                <a:srgbClr val="888888"/>
              </a:solidFill>
            </a:endParaRPr>
          </a:p>
        </p:txBody>
      </p:sp>
      <p:pic>
        <p:nvPicPr>
          <p:cNvPr id="7" name="Graphic 1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6125029"/>
            <a:ext cx="12192000" cy="740545"/>
          </a:xfrm>
          <a:prstGeom prst="rect">
            <a:avLst/>
          </a:prstGeom>
        </p:spPr>
      </p:pic>
      <p:sp>
        <p:nvSpPr>
          <p:cNvPr id="1030" name="TextBox 5"/>
          <p:cNvSpPr txBox="1">
            <a:spLocks noChangeArrowheads="1"/>
          </p:cNvSpPr>
          <p:nvPr userDrawn="1"/>
        </p:nvSpPr>
        <p:spPr bwMode="auto">
          <a:xfrm>
            <a:off x="9896475" y="6384925"/>
            <a:ext cx="22955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100" dirty="0">
                <a:solidFill>
                  <a:schemeClr val="bg1"/>
                </a:solidFill>
              </a:rPr>
              <a:t>Property of OrangeHouse</a:t>
            </a:r>
            <a:r>
              <a:rPr lang="en-US" altLang="en-US" sz="1100" baseline="0" dirty="0">
                <a:solidFill>
                  <a:schemeClr val="bg1"/>
                </a:solidFill>
              </a:rPr>
              <a:t> LLC</a:t>
            </a:r>
            <a:endParaRPr lang="en-US" altLang="en-US" sz="1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4" r:id="rId1"/>
    <p:sldLayoutId id="2147484385" r:id="rId2"/>
    <p:sldLayoutId id="2147484386" r:id="rId3"/>
    <p:sldLayoutId id="2147484387" r:id="rId4"/>
    <p:sldLayoutId id="2147484388" r:id="rId5"/>
    <p:sldLayoutId id="2147484389" r:id="rId6"/>
    <p:sldLayoutId id="2147484390" r:id="rId7"/>
    <p:sldLayoutId id="2147484391" r:id="rId8"/>
    <p:sldLayoutId id="2147484392" r:id="rId9"/>
    <p:sldLayoutId id="2147484393" r:id="rId10"/>
    <p:sldLayoutId id="2147484394" r:id="rId11"/>
  </p:sldLayoutIdLst>
  <p:hf sldNum="0" hdr="0" ftr="0" dt="0"/>
  <p:txStyles>
    <p:titleStyle>
      <a:lvl1pPr algn="l" defTabSz="608013" rtl="0" eaLnBrk="0" fontAlgn="base" hangingPunct="0">
        <a:spcBef>
          <a:spcPct val="0"/>
        </a:spcBef>
        <a:spcAft>
          <a:spcPct val="0"/>
        </a:spcAft>
        <a:defRPr sz="1600">
          <a:solidFill>
            <a:srgbClr val="000000"/>
          </a:solidFill>
          <a:latin typeface="+mj-lt"/>
          <a:ea typeface="MS PGothic" panose="020B0600070205080204" pitchFamily="34" charset="-128"/>
          <a:cs typeface="+mj-cs"/>
          <a:sym typeface="Helvetica" panose="020B0604020202020204" pitchFamily="34" charset="0"/>
        </a:defRPr>
      </a:lvl1pPr>
      <a:lvl2pPr algn="l" defTabSz="608013" rtl="0" eaLnBrk="0" fontAlgn="base" hangingPunct="0">
        <a:spcBef>
          <a:spcPct val="0"/>
        </a:spcBef>
        <a:spcAft>
          <a:spcPct val="0"/>
        </a:spcAft>
        <a:defRPr sz="160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panose="020B0604020202020204" pitchFamily="34" charset="0"/>
        </a:defRPr>
      </a:lvl2pPr>
      <a:lvl3pPr algn="l" defTabSz="608013" rtl="0" eaLnBrk="0" fontAlgn="base" hangingPunct="0">
        <a:spcBef>
          <a:spcPct val="0"/>
        </a:spcBef>
        <a:spcAft>
          <a:spcPct val="0"/>
        </a:spcAft>
        <a:defRPr sz="160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panose="020B0604020202020204" pitchFamily="34" charset="0"/>
        </a:defRPr>
      </a:lvl3pPr>
      <a:lvl4pPr algn="l" defTabSz="608013" rtl="0" eaLnBrk="0" fontAlgn="base" hangingPunct="0">
        <a:spcBef>
          <a:spcPct val="0"/>
        </a:spcBef>
        <a:spcAft>
          <a:spcPct val="0"/>
        </a:spcAft>
        <a:defRPr sz="160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panose="020B0604020202020204" pitchFamily="34" charset="0"/>
        </a:defRPr>
      </a:lvl4pPr>
      <a:lvl5pPr algn="l" defTabSz="608013" rtl="0" eaLnBrk="0" fontAlgn="base" hangingPunct="0">
        <a:spcBef>
          <a:spcPct val="0"/>
        </a:spcBef>
        <a:spcAft>
          <a:spcPct val="0"/>
        </a:spcAft>
        <a:defRPr sz="160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panose="020B0604020202020204" pitchFamily="34" charset="0"/>
        </a:defRPr>
      </a:lvl5pPr>
      <a:lvl6pPr marL="609585" algn="l" defTabSz="609585" rtl="0" fontAlgn="base" hangingPunct="0">
        <a:spcBef>
          <a:spcPct val="0"/>
        </a:spcBef>
        <a:spcAft>
          <a:spcPct val="0"/>
        </a:spcAft>
        <a:defRPr sz="16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6pPr>
      <a:lvl7pPr marL="1219170" algn="l" defTabSz="609585" rtl="0" fontAlgn="base" hangingPunct="0">
        <a:spcBef>
          <a:spcPct val="0"/>
        </a:spcBef>
        <a:spcAft>
          <a:spcPct val="0"/>
        </a:spcAft>
        <a:defRPr sz="16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7pPr>
      <a:lvl8pPr marL="1828754" algn="l" defTabSz="609585" rtl="0" fontAlgn="base" hangingPunct="0">
        <a:spcBef>
          <a:spcPct val="0"/>
        </a:spcBef>
        <a:spcAft>
          <a:spcPct val="0"/>
        </a:spcAft>
        <a:defRPr sz="16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8pPr>
      <a:lvl9pPr marL="2438339" algn="l" defTabSz="609585" rtl="0" fontAlgn="base" hangingPunct="0">
        <a:spcBef>
          <a:spcPct val="0"/>
        </a:spcBef>
        <a:spcAft>
          <a:spcPct val="0"/>
        </a:spcAft>
        <a:defRPr sz="16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9pPr>
    </p:titleStyle>
    <p:bodyStyle>
      <a:lvl1pPr marL="455613" indent="-455613" algn="l" defTabSz="608013" rtl="0" eaLnBrk="0" fontAlgn="base" hangingPunct="0">
        <a:spcBef>
          <a:spcPct val="0"/>
        </a:spcBef>
        <a:spcAft>
          <a:spcPct val="0"/>
        </a:spcAft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  <a:sym typeface="Helvetica" panose="020B0604020202020204" pitchFamily="34" charset="0"/>
        </a:defRPr>
      </a:lvl1pPr>
      <a:lvl2pPr marL="303213" indent="303213" algn="l" defTabSz="608013" rtl="0" eaLnBrk="0" fontAlgn="base" hangingPunct="0">
        <a:spcBef>
          <a:spcPct val="0"/>
        </a:spcBef>
        <a:spcAft>
          <a:spcPct val="0"/>
        </a:spcAft>
        <a:defRPr sz="1600">
          <a:solidFill>
            <a:srgbClr val="000000"/>
          </a:solidFill>
          <a:latin typeface="+mn-lt"/>
          <a:ea typeface="Helvetica" charset="0"/>
          <a:cs typeface="+mn-cs"/>
          <a:sym typeface="Helvetica" panose="020B0604020202020204" pitchFamily="34" charset="0"/>
        </a:defRPr>
      </a:lvl2pPr>
      <a:lvl3pPr marL="608013" indent="608013" algn="l" defTabSz="608013" rtl="0" eaLnBrk="0" fontAlgn="base" hangingPunct="0">
        <a:spcBef>
          <a:spcPct val="0"/>
        </a:spcBef>
        <a:spcAft>
          <a:spcPct val="0"/>
        </a:spcAft>
        <a:defRPr sz="1600">
          <a:solidFill>
            <a:srgbClr val="000000"/>
          </a:solidFill>
          <a:latin typeface="+mn-lt"/>
          <a:ea typeface="Helvetica" charset="0"/>
          <a:cs typeface="+mn-cs"/>
          <a:sym typeface="Helvetica" panose="020B0604020202020204" pitchFamily="34" charset="0"/>
        </a:defRPr>
      </a:lvl3pPr>
      <a:lvl4pPr marL="912813" indent="912813" algn="l" defTabSz="608013" rtl="0" eaLnBrk="0" fontAlgn="base" hangingPunct="0">
        <a:spcBef>
          <a:spcPct val="0"/>
        </a:spcBef>
        <a:spcAft>
          <a:spcPct val="0"/>
        </a:spcAft>
        <a:defRPr sz="1600">
          <a:solidFill>
            <a:srgbClr val="000000"/>
          </a:solidFill>
          <a:latin typeface="+mn-lt"/>
          <a:ea typeface="Helvetica" charset="0"/>
          <a:cs typeface="+mn-cs"/>
          <a:sym typeface="Helvetica" panose="020B0604020202020204" pitchFamily="34" charset="0"/>
        </a:defRPr>
      </a:lvl4pPr>
      <a:lvl5pPr marL="1217613" indent="1217613" algn="l" defTabSz="608013" rtl="0" eaLnBrk="0" fontAlgn="base" hangingPunct="0">
        <a:spcBef>
          <a:spcPct val="0"/>
        </a:spcBef>
        <a:spcAft>
          <a:spcPct val="0"/>
        </a:spcAft>
        <a:defRPr sz="1600">
          <a:solidFill>
            <a:srgbClr val="000000"/>
          </a:solidFill>
          <a:latin typeface="+mn-lt"/>
          <a:ea typeface="Helvetica" charset="0"/>
          <a:cs typeface="+mn-cs"/>
          <a:sym typeface="Helvetica" panose="020B0604020202020204" pitchFamily="34" charset="0"/>
        </a:defRPr>
      </a:lvl5pPr>
      <a:lvl6pPr marL="1828754" algn="l" defTabSz="609585" rtl="0" fontAlgn="base" hangingPunct="0">
        <a:spcBef>
          <a:spcPct val="0"/>
        </a:spcBef>
        <a:spcAft>
          <a:spcPct val="0"/>
        </a:spcAft>
        <a:defRPr sz="16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2438339" algn="l" defTabSz="609585" rtl="0" fontAlgn="base" hangingPunct="0">
        <a:spcBef>
          <a:spcPct val="0"/>
        </a:spcBef>
        <a:spcAft>
          <a:spcPct val="0"/>
        </a:spcAft>
        <a:defRPr sz="16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3047924" algn="l" defTabSz="609585" rtl="0" fontAlgn="base" hangingPunct="0">
        <a:spcBef>
          <a:spcPct val="0"/>
        </a:spcBef>
        <a:spcAft>
          <a:spcPct val="0"/>
        </a:spcAft>
        <a:defRPr sz="16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3657509" algn="l" defTabSz="609585" rtl="0" fontAlgn="base" hangingPunct="0">
        <a:spcBef>
          <a:spcPct val="0"/>
        </a:spcBef>
        <a:spcAft>
          <a:spcPct val="0"/>
        </a:spcAft>
        <a:defRPr sz="16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s-E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7E85-085E-42FD-9579-67700C02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Company Search/Survey 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9563E1-A90A-4BE3-AEA9-94C1F9BFC18D}"/>
              </a:ext>
            </a:extLst>
          </p:cNvPr>
          <p:cNvSpPr/>
          <p:nvPr/>
        </p:nvSpPr>
        <p:spPr bwMode="auto">
          <a:xfrm>
            <a:off x="4437530" y="1295400"/>
            <a:ext cx="1658470" cy="77544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Navigate to common URL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F1D7D4-C6BF-41CB-AAE2-A66830150826}"/>
              </a:ext>
            </a:extLst>
          </p:cNvPr>
          <p:cNvSpPr/>
          <p:nvPr/>
        </p:nvSpPr>
        <p:spPr bwMode="auto">
          <a:xfrm>
            <a:off x="4437530" y="2312054"/>
            <a:ext cx="1658470" cy="77544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Autocomplete company name list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4B65DC9-FF25-4795-AA3C-4FD03555FCBC}"/>
              </a:ext>
            </a:extLst>
          </p:cNvPr>
          <p:cNvSpPr/>
          <p:nvPr/>
        </p:nvSpPr>
        <p:spPr bwMode="auto">
          <a:xfrm>
            <a:off x="4468906" y="3382776"/>
            <a:ext cx="1595718" cy="1095376"/>
          </a:xfrm>
          <a:prstGeom prst="diamond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Is company included?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0E3D40-94FF-4CE0-91F3-8EE181B524C5}"/>
              </a:ext>
            </a:extLst>
          </p:cNvPr>
          <p:cNvSpPr/>
          <p:nvPr/>
        </p:nvSpPr>
        <p:spPr bwMode="auto">
          <a:xfrm>
            <a:off x="2940425" y="4244928"/>
            <a:ext cx="1658470" cy="77544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Add name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15CA1D-3F2B-47C2-94FD-4977BDD043B1}"/>
              </a:ext>
            </a:extLst>
          </p:cNvPr>
          <p:cNvSpPr/>
          <p:nvPr/>
        </p:nvSpPr>
        <p:spPr bwMode="auto">
          <a:xfrm>
            <a:off x="4742329" y="4853366"/>
            <a:ext cx="1658470" cy="77544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Start survey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BF8434F9-FD6B-4A53-8CC1-8F596423F282}"/>
              </a:ext>
            </a:extLst>
          </p:cNvPr>
          <p:cNvSpPr/>
          <p:nvPr/>
        </p:nvSpPr>
        <p:spPr bwMode="auto">
          <a:xfrm>
            <a:off x="6544234" y="3382776"/>
            <a:ext cx="2124635" cy="1095376"/>
          </a:xfrm>
          <a:prstGeom prst="diamond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Started survey exist in database?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FBF71D-5DCF-47A0-A7F7-D2D9B3D437BF}"/>
              </a:ext>
            </a:extLst>
          </p:cNvPr>
          <p:cNvSpPr/>
          <p:nvPr/>
        </p:nvSpPr>
        <p:spPr bwMode="auto">
          <a:xfrm>
            <a:off x="9251575" y="4598425"/>
            <a:ext cx="1658470" cy="77544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Resume survey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BDA39-A334-4827-9FF6-CDD7EEA4224A}"/>
              </a:ext>
            </a:extLst>
          </p:cNvPr>
          <p:cNvCxnSpPr>
            <a:stCxn id="4" idx="2"/>
            <a:endCxn id="5" idx="0"/>
          </p:cNvCxnSpPr>
          <p:nvPr/>
        </p:nvCxnSpPr>
        <p:spPr bwMode="auto">
          <a:xfrm>
            <a:off x="5266765" y="2070847"/>
            <a:ext cx="0" cy="24120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F62C79-D8C0-4253-8084-B732142B5DA0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>
            <a:off x="5266765" y="3087501"/>
            <a:ext cx="0" cy="29527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29E1F27-5AFF-49E9-8913-35DA5992F432}"/>
              </a:ext>
            </a:extLst>
          </p:cNvPr>
          <p:cNvCxnSpPr>
            <a:stCxn id="6" idx="1"/>
            <a:endCxn id="7" idx="0"/>
          </p:cNvCxnSpPr>
          <p:nvPr/>
        </p:nvCxnSpPr>
        <p:spPr bwMode="auto">
          <a:xfrm rot="10800000" flipV="1">
            <a:off x="3769660" y="3930464"/>
            <a:ext cx="699246" cy="314464"/>
          </a:xfrm>
          <a:prstGeom prst="bentConnector2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79DF0D-8BB3-4CCE-856D-295E36446053}"/>
              </a:ext>
            </a:extLst>
          </p:cNvPr>
          <p:cNvCxnSpPr>
            <a:stCxn id="6" idx="3"/>
            <a:endCxn id="9" idx="1"/>
          </p:cNvCxnSpPr>
          <p:nvPr/>
        </p:nvCxnSpPr>
        <p:spPr bwMode="auto">
          <a:xfrm>
            <a:off x="6064624" y="3930464"/>
            <a:ext cx="479610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D08B83-E2BE-493D-8E8A-5D7B62BAA702}"/>
              </a:ext>
            </a:extLst>
          </p:cNvPr>
          <p:cNvSpPr txBox="1"/>
          <p:nvPr/>
        </p:nvSpPr>
        <p:spPr>
          <a:xfrm>
            <a:off x="3811483" y="364851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8DF576-963B-4AE8-9F46-676078D457A8}"/>
              </a:ext>
            </a:extLst>
          </p:cNvPr>
          <p:cNvSpPr txBox="1"/>
          <p:nvPr/>
        </p:nvSpPr>
        <p:spPr>
          <a:xfrm>
            <a:off x="6050417" y="3541437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8162543-806F-4384-A7BB-7953B26AB29F}"/>
              </a:ext>
            </a:extLst>
          </p:cNvPr>
          <p:cNvCxnSpPr>
            <a:stCxn id="7" idx="2"/>
            <a:endCxn id="8" idx="1"/>
          </p:cNvCxnSpPr>
          <p:nvPr/>
        </p:nvCxnSpPr>
        <p:spPr bwMode="auto">
          <a:xfrm rot="16200000" flipH="1">
            <a:off x="4145637" y="4644397"/>
            <a:ext cx="220715" cy="972669"/>
          </a:xfrm>
          <a:prstGeom prst="bentConnector2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62B08CD-B9CF-41AE-B735-6308E15B4A43}"/>
              </a:ext>
            </a:extLst>
          </p:cNvPr>
          <p:cNvCxnSpPr>
            <a:stCxn id="9" idx="2"/>
            <a:endCxn id="8" idx="3"/>
          </p:cNvCxnSpPr>
          <p:nvPr/>
        </p:nvCxnSpPr>
        <p:spPr bwMode="auto">
          <a:xfrm rot="5400000">
            <a:off x="6622207" y="4256745"/>
            <a:ext cx="762938" cy="1205753"/>
          </a:xfrm>
          <a:prstGeom prst="bentConnector2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AD21BAD-50AC-411D-AD9E-8170EF618E13}"/>
              </a:ext>
            </a:extLst>
          </p:cNvPr>
          <p:cNvSpPr/>
          <p:nvPr/>
        </p:nvSpPr>
        <p:spPr bwMode="auto">
          <a:xfrm>
            <a:off x="9251575" y="3541437"/>
            <a:ext cx="1658470" cy="77544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Provide unique access key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E9303F-78A7-465C-B43D-1E2EAC6C2A40}"/>
              </a:ext>
            </a:extLst>
          </p:cNvPr>
          <p:cNvCxnSpPr>
            <a:stCxn id="9" idx="3"/>
            <a:endCxn id="28" idx="1"/>
          </p:cNvCxnSpPr>
          <p:nvPr/>
        </p:nvCxnSpPr>
        <p:spPr bwMode="auto">
          <a:xfrm flipV="1">
            <a:off x="8668869" y="3929161"/>
            <a:ext cx="582706" cy="130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D2B2DD-B864-45B0-B492-2232A2F112C3}"/>
              </a:ext>
            </a:extLst>
          </p:cNvPr>
          <p:cNvCxnSpPr>
            <a:stCxn id="28" idx="2"/>
            <a:endCxn id="10" idx="0"/>
          </p:cNvCxnSpPr>
          <p:nvPr/>
        </p:nvCxnSpPr>
        <p:spPr bwMode="auto">
          <a:xfrm>
            <a:off x="10080810" y="4316884"/>
            <a:ext cx="0" cy="28154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FB67A5-1ED3-4AA4-AB70-76ABA18346F5}"/>
              </a:ext>
            </a:extLst>
          </p:cNvPr>
          <p:cNvSpPr txBox="1"/>
          <p:nvPr/>
        </p:nvSpPr>
        <p:spPr>
          <a:xfrm>
            <a:off x="8658489" y="3615274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E3EFAA-0521-42E9-8DEC-16009D0D0658}"/>
              </a:ext>
            </a:extLst>
          </p:cNvPr>
          <p:cNvSpPr txBox="1"/>
          <p:nvPr/>
        </p:nvSpPr>
        <p:spPr>
          <a:xfrm>
            <a:off x="7242723" y="467837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96515F-2828-47FE-94B1-C373C6B47252}"/>
              </a:ext>
            </a:extLst>
          </p:cNvPr>
          <p:cNvSpPr/>
          <p:nvPr/>
        </p:nvSpPr>
        <p:spPr bwMode="auto">
          <a:xfrm>
            <a:off x="4742329" y="5903834"/>
            <a:ext cx="1658470" cy="77544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Generate unique access key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6E9619-3F7B-406F-BEE0-5C23D9E1A7F7}"/>
              </a:ext>
            </a:extLst>
          </p:cNvPr>
          <p:cNvCxnSpPr>
            <a:stCxn id="8" idx="2"/>
            <a:endCxn id="36" idx="0"/>
          </p:cNvCxnSpPr>
          <p:nvPr/>
        </p:nvCxnSpPr>
        <p:spPr bwMode="auto">
          <a:xfrm>
            <a:off x="5571564" y="5628813"/>
            <a:ext cx="0" cy="27502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C9FD95F-E456-450E-A5FE-1AEE8E2929C5}"/>
              </a:ext>
            </a:extLst>
          </p:cNvPr>
          <p:cNvSpPr/>
          <p:nvPr/>
        </p:nvSpPr>
        <p:spPr bwMode="auto">
          <a:xfrm>
            <a:off x="9251575" y="5628813"/>
            <a:ext cx="1658470" cy="77544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Add data to survey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B4F6CD8-7A65-4B5D-A6FD-E85361D820B3}"/>
              </a:ext>
            </a:extLst>
          </p:cNvPr>
          <p:cNvCxnSpPr>
            <a:stCxn id="36" idx="3"/>
            <a:endCxn id="41" idx="1"/>
          </p:cNvCxnSpPr>
          <p:nvPr/>
        </p:nvCxnSpPr>
        <p:spPr bwMode="auto">
          <a:xfrm flipV="1">
            <a:off x="6400799" y="6016537"/>
            <a:ext cx="2850776" cy="275021"/>
          </a:xfrm>
          <a:prstGeom prst="bentConnector3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31FA6E-3D84-485B-8332-952DDAB63F62}"/>
              </a:ext>
            </a:extLst>
          </p:cNvPr>
          <p:cNvCxnSpPr>
            <a:stCxn id="10" idx="2"/>
            <a:endCxn id="41" idx="0"/>
          </p:cNvCxnSpPr>
          <p:nvPr/>
        </p:nvCxnSpPr>
        <p:spPr bwMode="auto">
          <a:xfrm>
            <a:off x="10080810" y="5373872"/>
            <a:ext cx="0" cy="25494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DC9F0A0-B965-4BDD-9285-8859C0553547}"/>
              </a:ext>
            </a:extLst>
          </p:cNvPr>
          <p:cNvSpPr/>
          <p:nvPr/>
        </p:nvSpPr>
        <p:spPr bwMode="auto">
          <a:xfrm>
            <a:off x="11304494" y="5628812"/>
            <a:ext cx="690280" cy="77544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dash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Auto</a:t>
            </a:r>
          </a:p>
          <a:p>
            <a:pPr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save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6E12A6-7372-4EF3-80EA-290B690AFE6D}"/>
              </a:ext>
            </a:extLst>
          </p:cNvPr>
          <p:cNvCxnSpPr>
            <a:stCxn id="41" idx="3"/>
            <a:endCxn id="46" idx="1"/>
          </p:cNvCxnSpPr>
          <p:nvPr/>
        </p:nvCxnSpPr>
        <p:spPr bwMode="auto">
          <a:xfrm flipV="1">
            <a:off x="10910045" y="6016535"/>
            <a:ext cx="394449" cy="2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dash"/>
            <a:round/>
            <a:headEnd type="none" w="med" len="med"/>
            <a:tailEnd type="triangle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9203B0-102F-4AE8-A930-A1AADF5BDE7F}"/>
              </a:ext>
            </a:extLst>
          </p:cNvPr>
          <p:cNvSpPr txBox="1"/>
          <p:nvPr/>
        </p:nvSpPr>
        <p:spPr>
          <a:xfrm>
            <a:off x="10776228" y="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14April2022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A50D-800A-4D55-BA85-0ED41C94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Method of Presenting Errors Prior to Submission (illustrative)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AA8B32-B616-4CA7-BC17-E782806D623D}"/>
              </a:ext>
            </a:extLst>
          </p:cNvPr>
          <p:cNvSpPr/>
          <p:nvPr/>
        </p:nvSpPr>
        <p:spPr bwMode="auto">
          <a:xfrm>
            <a:off x="609600" y="1194099"/>
            <a:ext cx="5091953" cy="499154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B4ABA6-0A38-40C1-9086-12FCA0DF7FA5}"/>
              </a:ext>
            </a:extLst>
          </p:cNvPr>
          <p:cNvSpPr/>
          <p:nvPr/>
        </p:nvSpPr>
        <p:spPr bwMode="auto">
          <a:xfrm>
            <a:off x="710004" y="4353668"/>
            <a:ext cx="3453205" cy="6227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29618-1260-4111-8480-D44F6A6400F8}"/>
              </a:ext>
            </a:extLst>
          </p:cNvPr>
          <p:cNvSpPr/>
          <p:nvPr/>
        </p:nvSpPr>
        <p:spPr bwMode="auto">
          <a:xfrm>
            <a:off x="6096000" y="1194099"/>
            <a:ext cx="5091953" cy="499154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F89C8-250E-467A-940C-B32C2CD15002}"/>
              </a:ext>
            </a:extLst>
          </p:cNvPr>
          <p:cNvSpPr txBox="1"/>
          <p:nvPr/>
        </p:nvSpPr>
        <p:spPr>
          <a:xfrm>
            <a:off x="998576" y="1230868"/>
            <a:ext cx="4347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Highlighting Errors at Specific Questions</a:t>
            </a:r>
          </a:p>
          <a:p>
            <a:pPr algn="ctr"/>
            <a:r>
              <a:rPr lang="en-US" i="1" dirty="0"/>
              <a:t>Will highlight area surrounding question when (i) a predefined condition is not met or (ii) submission has undergone “review” and required question was not filled out.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66A12-503A-46CF-8CD2-690C65F10871}"/>
              </a:ext>
            </a:extLst>
          </p:cNvPr>
          <p:cNvSpPr txBox="1"/>
          <p:nvPr/>
        </p:nvSpPr>
        <p:spPr>
          <a:xfrm>
            <a:off x="710004" y="3503475"/>
            <a:ext cx="353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Q3.2 -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revenue 2020 ($ USD)?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A0887-9E4D-4AF2-98C1-4BFA41D81CD5}"/>
              </a:ext>
            </a:extLst>
          </p:cNvPr>
          <p:cNvSpPr txBox="1"/>
          <p:nvPr/>
        </p:nvSpPr>
        <p:spPr>
          <a:xfrm>
            <a:off x="710004" y="4445775"/>
            <a:ext cx="353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Q3.2 -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Total revenue 2020 ($ USD)?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7C3A9-3235-4F88-834B-98C83FCAB0E9}"/>
              </a:ext>
            </a:extLst>
          </p:cNvPr>
          <p:cNvSpPr txBox="1"/>
          <p:nvPr/>
        </p:nvSpPr>
        <p:spPr>
          <a:xfrm>
            <a:off x="4669764" y="3538626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no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2FB4D7-2C5E-493E-96EE-6E07E9670896}"/>
              </a:ext>
            </a:extLst>
          </p:cNvPr>
          <p:cNvSpPr txBox="1"/>
          <p:nvPr/>
        </p:nvSpPr>
        <p:spPr>
          <a:xfrm>
            <a:off x="4669764" y="4489005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3534B-9C95-4433-A3A9-389A5C086691}"/>
              </a:ext>
            </a:extLst>
          </p:cNvPr>
          <p:cNvSpPr txBox="1"/>
          <p:nvPr/>
        </p:nvSpPr>
        <p:spPr>
          <a:xfrm>
            <a:off x="6467988" y="1222608"/>
            <a:ext cx="4347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errors and issues at the end of the survey</a:t>
            </a:r>
          </a:p>
          <a:p>
            <a:pPr algn="ctr"/>
            <a:r>
              <a:rPr lang="en-US" i="1" dirty="0"/>
              <a:t>Will include a “Review Submission” button that will check entire survey (all pages). I will present all errors and corresponding location in survey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BAB0FE-9523-4654-8643-A3800A2B99A6}"/>
              </a:ext>
            </a:extLst>
          </p:cNvPr>
          <p:cNvSpPr txBox="1"/>
          <p:nvPr/>
        </p:nvSpPr>
        <p:spPr>
          <a:xfrm>
            <a:off x="6239778" y="3153905"/>
            <a:ext cx="4804396" cy="2369880"/>
          </a:xfrm>
          <a:prstGeom prst="rect">
            <a:avLst/>
          </a:prstGeom>
          <a:noFill/>
          <a:ln>
            <a:solidFill>
              <a:srgbClr val="477C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Submission Review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Please correct the following errors -</a:t>
            </a:r>
          </a:p>
          <a:p>
            <a:r>
              <a:rPr lang="en-US" sz="1400" b="1" dirty="0"/>
              <a:t>Company Information – no errors</a:t>
            </a:r>
          </a:p>
          <a:p>
            <a:r>
              <a:rPr lang="en-US" sz="1400" b="1" dirty="0"/>
              <a:t>Company Demographics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Q2.2 – Number of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Q2.3 – Number of employees – male</a:t>
            </a:r>
          </a:p>
          <a:p>
            <a:r>
              <a:rPr lang="en-US" sz="1400" b="1" dirty="0"/>
              <a:t>Financials – no errors</a:t>
            </a:r>
          </a:p>
          <a:p>
            <a:r>
              <a:rPr lang="en-US" sz="1400" b="1" dirty="0"/>
              <a:t>Cookstove sales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 Q4.5 - How many of these were sold through a distributor?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8FF681-19BA-4F2E-A698-B94220430568}"/>
              </a:ext>
            </a:extLst>
          </p:cNvPr>
          <p:cNvSpPr txBox="1"/>
          <p:nvPr/>
        </p:nvSpPr>
        <p:spPr>
          <a:xfrm>
            <a:off x="10776228" y="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14April2022</a:t>
            </a:r>
          </a:p>
        </p:txBody>
      </p:sp>
    </p:spTree>
    <p:extLst>
      <p:ext uri="{BB962C8B-B14F-4D97-AF65-F5344CB8AC3E}">
        <p14:creationId xmlns:p14="http://schemas.microsoft.com/office/powerpoint/2010/main" val="3844807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ＭＳ Ｐゴシック"/>
        <a:cs typeface="Helvetica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Calibri" charset="0"/>
            <a:sym typeface="Calibri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204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</vt:lpstr>
      <vt:lpstr>Tema de Office</vt:lpstr>
      <vt:lpstr>Proposed Company Search/Survey Start</vt:lpstr>
      <vt:lpstr>Proposed Method of Presenting Errors Prior to Submission (illustrative)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Colin L'Orange</dc:creator>
  <cp:lastModifiedBy>L'Orange,Christian</cp:lastModifiedBy>
  <cp:revision>121</cp:revision>
  <dcterms:created xsi:type="dcterms:W3CDTF">2015-01-13T14:15:00Z</dcterms:created>
  <dcterms:modified xsi:type="dcterms:W3CDTF">2022-04-14T16:00:56Z</dcterms:modified>
</cp:coreProperties>
</file>